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A00"/>
    <a:srgbClr val="FFA631"/>
    <a:srgbClr val="E68300"/>
    <a:srgbClr val="FA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6C6B8-9316-4E07-B240-DE1DBB52D013}" v="1" dt="2023-07-18T12:12:26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狍" userId="83800a22c29ab7f6" providerId="LiveId" clId="{9376C6B8-9316-4E07-B240-DE1DBB52D013}"/>
    <pc:docChg chg="undo custSel addSld modSld">
      <pc:chgData name=". 狍" userId="83800a22c29ab7f6" providerId="LiveId" clId="{9376C6B8-9316-4E07-B240-DE1DBB52D013}" dt="2023-07-18T12:17:34.628" v="48" actId="14100"/>
      <pc:docMkLst>
        <pc:docMk/>
      </pc:docMkLst>
      <pc:sldChg chg="addSp delSp modSp new mod">
        <pc:chgData name=". 狍" userId="83800a22c29ab7f6" providerId="LiveId" clId="{9376C6B8-9316-4E07-B240-DE1DBB52D013}" dt="2023-07-18T12:17:34.628" v="48" actId="14100"/>
        <pc:sldMkLst>
          <pc:docMk/>
          <pc:sldMk cId="710525127" sldId="257"/>
        </pc:sldMkLst>
        <pc:spChg chg="del">
          <ac:chgData name=". 狍" userId="83800a22c29ab7f6" providerId="LiveId" clId="{9376C6B8-9316-4E07-B240-DE1DBB52D013}" dt="2023-07-18T12:10:08.284" v="1" actId="478"/>
          <ac:spMkLst>
            <pc:docMk/>
            <pc:sldMk cId="710525127" sldId="257"/>
            <ac:spMk id="2" creationId="{74FA66D4-8B5A-9240-7AE2-D83C7053D1A7}"/>
          </ac:spMkLst>
        </pc:spChg>
        <pc:spChg chg="del">
          <ac:chgData name=". 狍" userId="83800a22c29ab7f6" providerId="LiveId" clId="{9376C6B8-9316-4E07-B240-DE1DBB52D013}" dt="2023-07-18T12:10:08.284" v="1" actId="478"/>
          <ac:spMkLst>
            <pc:docMk/>
            <pc:sldMk cId="710525127" sldId="257"/>
            <ac:spMk id="3" creationId="{357AFD80-25EC-6832-B4DA-C688BA9BAC4C}"/>
          </ac:spMkLst>
        </pc:spChg>
        <pc:spChg chg="add mod">
          <ac:chgData name=". 狍" userId="83800a22c29ab7f6" providerId="LiveId" clId="{9376C6B8-9316-4E07-B240-DE1DBB52D013}" dt="2023-07-18T12:10:30.192" v="5" actId="2085"/>
          <ac:spMkLst>
            <pc:docMk/>
            <pc:sldMk cId="710525127" sldId="257"/>
            <ac:spMk id="4" creationId="{E1974828-0B22-F6ED-4CE7-A830F0452276}"/>
          </ac:spMkLst>
        </pc:spChg>
        <pc:spChg chg="add mod ord">
          <ac:chgData name=". 狍" userId="83800a22c29ab7f6" providerId="LiveId" clId="{9376C6B8-9316-4E07-B240-DE1DBB52D013}" dt="2023-07-18T12:17:34.628" v="48" actId="14100"/>
          <ac:spMkLst>
            <pc:docMk/>
            <pc:sldMk cId="710525127" sldId="257"/>
            <ac:spMk id="7" creationId="{EB34D193-4CA5-F0F6-508D-B87337ABDFAC}"/>
          </ac:spMkLst>
        </pc:spChg>
        <pc:spChg chg="add mod ord">
          <ac:chgData name=". 狍" userId="83800a22c29ab7f6" providerId="LiveId" clId="{9376C6B8-9316-4E07-B240-DE1DBB52D013}" dt="2023-07-18T12:15:38.008" v="39" actId="688"/>
          <ac:spMkLst>
            <pc:docMk/>
            <pc:sldMk cId="710525127" sldId="257"/>
            <ac:spMk id="8" creationId="{8A103F58-1E6B-A97A-73D1-36F1761B2907}"/>
          </ac:spMkLst>
        </pc:spChg>
        <pc:picChg chg="add mod">
          <ac:chgData name=". 狍" userId="83800a22c29ab7f6" providerId="LiveId" clId="{9376C6B8-9316-4E07-B240-DE1DBB52D013}" dt="2023-07-18T12:17:14.221" v="44" actId="1076"/>
          <ac:picMkLst>
            <pc:docMk/>
            <pc:sldMk cId="710525127" sldId="257"/>
            <ac:picMk id="6" creationId="{44B39A22-443D-DA0D-215C-687D1E56CC57}"/>
          </ac:picMkLst>
        </pc:picChg>
      </pc:sldChg>
    </pc:docChg>
  </pc:docChgLst>
  <pc:docChgLst>
    <pc:chgData name=". 狍" userId="83800a22c29ab7f6" providerId="LiveId" clId="{5E577661-555F-4C49-BC9E-2ADD7BC5C36E}"/>
    <pc:docChg chg="modSld">
      <pc:chgData name=". 狍" userId="83800a22c29ab7f6" providerId="LiveId" clId="{5E577661-555F-4C49-BC9E-2ADD7BC5C36E}" dt="2023-07-18T09:39:17.313" v="14" actId="1035"/>
      <pc:docMkLst>
        <pc:docMk/>
      </pc:docMkLst>
      <pc:sldChg chg="modSp mod">
        <pc:chgData name=". 狍" userId="83800a22c29ab7f6" providerId="LiveId" clId="{5E577661-555F-4C49-BC9E-2ADD7BC5C36E}" dt="2023-07-18T09:39:17.313" v="14" actId="1035"/>
        <pc:sldMkLst>
          <pc:docMk/>
          <pc:sldMk cId="1818140645" sldId="256"/>
        </pc:sldMkLst>
        <pc:spChg chg="mod">
          <ac:chgData name=". 狍" userId="83800a22c29ab7f6" providerId="LiveId" clId="{5E577661-555F-4C49-BC9E-2ADD7BC5C36E}" dt="2023-07-18T09:39:17.313" v="14" actId="1035"/>
          <ac:spMkLst>
            <pc:docMk/>
            <pc:sldMk cId="1818140645" sldId="256"/>
            <ac:spMk id="7" creationId="{9EF28E57-6F18-666C-AD96-4881FE35A2C7}"/>
          </ac:spMkLst>
        </pc:spChg>
        <pc:picChg chg="mod">
          <ac:chgData name=". 狍" userId="83800a22c29ab7f6" providerId="LiveId" clId="{5E577661-555F-4C49-BC9E-2ADD7BC5C36E}" dt="2023-07-18T09:39:17.313" v="14" actId="1035"/>
          <ac:picMkLst>
            <pc:docMk/>
            <pc:sldMk cId="1818140645" sldId="256"/>
            <ac:picMk id="6" creationId="{2A4DAEEA-EA1A-C565-6263-45167CAACE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70437-3DBA-1562-CB29-D4547B903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5BE937-10F8-4258-5023-DDE38B03D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56F0D-5272-E119-11B6-6877F63C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4A8F9-91FD-A452-8F12-C7350035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2BDC7-0F3B-1B3A-BB05-FDBEC5DC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1041-A027-7AC8-0080-F0501E00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82875-ED19-3C53-F2F7-4807025E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03E13-5E91-9BC6-1285-6E20810D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0162-F15D-A22C-870B-A9EB21B4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F60C5-D422-EB09-08C0-57E687F9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3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E51DD-3441-14B7-9863-BF2169CE1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B86F4-8261-84F9-993B-ACA494AFD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8D1A4-FFA6-3912-A675-B38A5D71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A9148-1926-E2D8-F72E-939661BC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3E6D4-DF4A-2B00-8781-E006C295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8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0460A-7BAD-D6FF-90C5-11E40D0D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4CE8B-0D02-FC0C-903C-2DB31A98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92648-1C05-879D-61D3-25AB5A63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80AD1-F814-50A0-6F6A-B2A36D4A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46561-9BCD-7C9B-4612-7066018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9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6C90-0F0C-018B-A31F-3D696B8B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E5955-0EF5-0BB2-C7D0-F8A02F7F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028CB-C313-DC13-6210-B3FA77E0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D0BC5-1ECF-CEF8-A765-D82305E5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A1402-A09F-9442-922E-61731768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5762-CEB4-F122-F24A-CA407B59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A04B1-D36F-756A-98D5-8BE0BA321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57D241-93AF-7658-D1DA-9192251C2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9C255-59F0-6D3D-C166-A12AE123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F538-FA3A-E126-7675-3C6D10BC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170BE-ED9B-3C17-2675-D12E9DD3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9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4B250-32E1-A6FE-0DF7-64AF87EC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58434-4C09-F0A3-2F60-9D9BBE0A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69EC1-A662-79EB-A039-292264D31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7F851E-5DDD-09BD-4C60-A8954110E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2835A-1D0C-3056-DC64-21B900ED8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6C29DD-9796-6C07-36F1-33E15CF6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61984B-C710-CDC7-AEED-9FE9F77C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98D8B7-3400-0C8E-448C-5BE3F9B4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6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FF2D0-775C-2498-DA29-9379292B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028635-EF20-D750-8270-0BC52888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784D50-FAB4-9A0F-8EB1-5C41FD43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5BDE60-53CC-17DC-33FC-08A55E75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4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E6CED-3605-5B0E-0849-9D725FE6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21811E-E8FF-59B0-A340-23C982DE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8235A-D6A1-EBE6-57AB-D645BEB0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0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DE37-E68F-3873-C66F-8DD06CBB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12BA4-695E-BA68-FCE1-205CA0ED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6C698-ACFB-22C1-E563-C1F9909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94253-8526-C093-0414-A8731A0B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F07E8-B921-5242-EF0C-DA723887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D832F-1B78-CB08-FB0A-BD9FC6B6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29B5D-D51A-C19E-D3AC-99F95DB4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713E40-D7F4-AA3E-1C8C-1024A48EE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6DBC7-D213-98D9-A491-50DE97B6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54C23-1C53-7B43-B40C-E2AC830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16F5B-D076-EBC4-04AA-2D9BE083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0CD8E-6F2C-ED1C-A11B-A5C5EE75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00FCF8-F7E1-6FA5-A8B9-FAC35026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0C0F0-32BA-2041-C06B-2657BD7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0F167-29FA-0AD5-4D47-006EC7945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5F97-D2C6-4648-B955-74A1B3A2A6A3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19979-0BE3-4454-850F-895EFC9F4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60D25-4350-D059-7483-ECF8335A6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EA52-D058-49CF-BF65-9977BF8CE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2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5BFFD0C-927C-6D98-D359-F6AD15E8A629}"/>
              </a:ext>
            </a:extLst>
          </p:cNvPr>
          <p:cNvGrpSpPr/>
          <p:nvPr/>
        </p:nvGrpSpPr>
        <p:grpSpPr>
          <a:xfrm>
            <a:off x="1873250" y="0"/>
            <a:ext cx="7689850" cy="5238750"/>
            <a:chOff x="1873250" y="0"/>
            <a:chExt cx="7689850" cy="523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28A043D-FD3B-1299-4BAB-0633F5C352D9}"/>
                </a:ext>
              </a:extLst>
            </p:cNvPr>
            <p:cNvSpPr/>
            <p:nvPr/>
          </p:nvSpPr>
          <p:spPr>
            <a:xfrm>
              <a:off x="1873250" y="0"/>
              <a:ext cx="7689850" cy="5238750"/>
            </a:xfrm>
            <a:prstGeom prst="rect">
              <a:avLst/>
            </a:prstGeom>
            <a:solidFill>
              <a:srgbClr val="FFA6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A4DAEEA-EA1A-C565-6263-45167CAAC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007" y="2237572"/>
              <a:ext cx="2919412" cy="291941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F28E57-6F18-666C-AD96-4881FE35A2C7}"/>
                </a:ext>
              </a:extLst>
            </p:cNvPr>
            <p:cNvSpPr txBox="1"/>
            <p:nvPr/>
          </p:nvSpPr>
          <p:spPr>
            <a:xfrm>
              <a:off x="5322095" y="2938085"/>
              <a:ext cx="3482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chemeClr val="bg1"/>
                  </a:solidFill>
                  <a:latin typeface="演示新手书" panose="00000500000000000000" pitchFamily="50" charset="-122"/>
                  <a:ea typeface="演示新手书" panose="00000500000000000000" pitchFamily="50" charset="-122"/>
                </a:rPr>
                <a:t>嘎！你来啦！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14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974828-0B22-F6ED-4CE7-A830F0452276}"/>
              </a:ext>
            </a:extLst>
          </p:cNvPr>
          <p:cNvSpPr/>
          <p:nvPr/>
        </p:nvSpPr>
        <p:spPr>
          <a:xfrm>
            <a:off x="4114800" y="1244600"/>
            <a:ext cx="3962400" cy="3962400"/>
          </a:xfrm>
          <a:prstGeom prst="rect">
            <a:avLst/>
          </a:prstGeom>
          <a:solidFill>
            <a:srgbClr val="FFA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34D193-4CA5-F0F6-508D-B87337ABDFAC}"/>
              </a:ext>
            </a:extLst>
          </p:cNvPr>
          <p:cNvSpPr/>
          <p:nvPr/>
        </p:nvSpPr>
        <p:spPr>
          <a:xfrm rot="20233464">
            <a:off x="5462378" y="1454039"/>
            <a:ext cx="3354061" cy="2673911"/>
          </a:xfrm>
          <a:prstGeom prst="rect">
            <a:avLst/>
          </a:prstGeom>
          <a:solidFill>
            <a:srgbClr val="F28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103F58-1E6B-A97A-73D1-36F1761B2907}"/>
              </a:ext>
            </a:extLst>
          </p:cNvPr>
          <p:cNvSpPr/>
          <p:nvPr/>
        </p:nvSpPr>
        <p:spPr>
          <a:xfrm rot="20105693">
            <a:off x="4985286" y="1711859"/>
            <a:ext cx="1447800" cy="2591944"/>
          </a:xfrm>
          <a:prstGeom prst="rect">
            <a:avLst/>
          </a:prstGeom>
          <a:solidFill>
            <a:srgbClr val="FFA6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B39A22-443D-DA0D-215C-687D1E56C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306" y="1579106"/>
            <a:ext cx="3293387" cy="32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2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演示新手书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 狍</dc:creator>
  <cp:lastModifiedBy>. 狍</cp:lastModifiedBy>
  <cp:revision>1</cp:revision>
  <dcterms:created xsi:type="dcterms:W3CDTF">2023-07-18T04:21:52Z</dcterms:created>
  <dcterms:modified xsi:type="dcterms:W3CDTF">2023-07-18T12:17:36Z</dcterms:modified>
</cp:coreProperties>
</file>