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A4AF433-2A8A-1EF6-002C-F4CE5457C75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73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0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3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EF24BE2-7CD6-2C8C-FC06-7DF8C29D3AE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34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7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9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1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4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2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4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31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Review Analysis of 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-Mangesh Patil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0D03EC01-BA7B-C161-6081-FFAF2608E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/>
              <a:t>Key findings from Analysis</a:t>
            </a:r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EF4FCE38-3595-7A14-39FE-06115EDE6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90" y="1838857"/>
            <a:ext cx="4309690" cy="2045456"/>
          </a:xfrm>
          <a:prstGeom prst="rect">
            <a:avLst/>
          </a:prstGeom>
        </p:spPr>
      </p:pic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7B24F311-1C3B-4BBC-F1DC-DEB8AA4CD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37" y="1946875"/>
            <a:ext cx="3990752" cy="2044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E7131-60DE-0CD0-5464-5C4562EF0ACE}"/>
              </a:ext>
            </a:extLst>
          </p:cNvPr>
          <p:cNvSpPr txBox="1"/>
          <p:nvPr/>
        </p:nvSpPr>
        <p:spPr>
          <a:xfrm>
            <a:off x="6459854" y="3883415"/>
            <a:ext cx="37797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 Overall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average sentiment score is 0.00, indicating a neutral sentiment across all reviews.</a:t>
            </a:r>
          </a:p>
          <a:p>
            <a:pPr defTabSz="329184">
              <a:spcAft>
                <a:spcPts val="600"/>
              </a:spcAft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Slight Negativity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Despite the neutral average, 51.90% of the reviews are negative, suggesting a slight skew towards negativity.</a:t>
            </a:r>
          </a:p>
          <a:p>
            <a:pPr defTabSz="329184">
              <a:spcAft>
                <a:spcPts val="600"/>
              </a:spcAft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Mixed Sentiments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Both positive and negative sentiments indicate diverse opinions and experiences among reviewers.</a:t>
            </a:r>
          </a:p>
          <a:p>
            <a:pPr defTabSz="329184">
              <a:spcAft>
                <a:spcPts val="600"/>
              </a:spcAft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Areas for Improvement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Negative sentiments highlight potential areas for improvement or issues to address in the product, service, or customer experience.</a:t>
            </a:r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43AC4-35FD-8E10-7A3A-83581386AA36}"/>
              </a:ext>
            </a:extLst>
          </p:cNvPr>
          <p:cNvSpPr txBox="1"/>
          <p:nvPr/>
        </p:nvSpPr>
        <p:spPr>
          <a:xfrm>
            <a:off x="2054551" y="4129342"/>
            <a:ext cx="39131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ui-sans-serif"/>
                <a:ea typeface="+mn-ea"/>
                <a:cs typeface="+mn-cs"/>
              </a:rPr>
              <a:t>The word cloud visualization provides a quick and intuitive overview of the most frequently occurring words in the reviews. </a:t>
            </a:r>
          </a:p>
          <a:p>
            <a:pPr defTabSz="329184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ui-sans-serif"/>
                <a:ea typeface="+mn-ea"/>
                <a:cs typeface="+mn-cs"/>
              </a:rPr>
              <a:t>This visual representation helps identify prominent themes or topics mentioned by reviewers, offering insights into the most common aspects of their experiences or opinions.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140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ui-sans-serif</vt:lpstr>
      <vt:lpstr>Office 2013 - 2022 Theme</vt:lpstr>
      <vt:lpstr>Review Analysis of British airways</vt:lpstr>
      <vt:lpstr>Key findings from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Patil, Mr. Mangesh</cp:lastModifiedBy>
  <cp:revision>2</cp:revision>
  <dcterms:created xsi:type="dcterms:W3CDTF">2022-12-06T11:13:27Z</dcterms:created>
  <dcterms:modified xsi:type="dcterms:W3CDTF">2024-05-25T19:25:36Z</dcterms:modified>
</cp:coreProperties>
</file>