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68" y="922644"/>
            <a:ext cx="3780214" cy="1169585"/>
          </a:xfrm>
        </p:spPr>
        <p:txBody>
          <a:bodyPr anchor="b">
            <a:normAutofit/>
          </a:bodyPr>
          <a:lstStyle/>
          <a:p>
            <a:r>
              <a:rPr lang="en-US" sz="3200"/>
              <a:t>Predictive Model Evaluation Summary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1785" y="2263365"/>
            <a:ext cx="3703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786" y="2409801"/>
            <a:ext cx="3780214" cy="3632493"/>
          </a:xfrm>
        </p:spPr>
        <p:txBody>
          <a:bodyPr anchor="ctr">
            <a:normAutofit fontScale="32500" lnSpcReduction="20000"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Findings: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Developed a model to predict flight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Explored data features and prepared them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Trained two machine learning algorithms (Random Forest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XGBoost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 for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Addressed class imbalance using SMOTE oversampling technique.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Points: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Both Random Forest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XGBoost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achieved similar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SMOTE improved the model's ability to identify actual bookings (precision) but missed some true bookings (recall).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There's potential to improve model performance through further optimization and feature engineering.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Additional Notes: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report focuses on Random Forest results, achieving: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Precision of 0.35 and recall of 0.28 for predicting completed bookings.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High precision (0.88) and recall (0.90) for identifying non-bookings.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suggests the model excels at identifying users who won't book but struggles to capture all those who will.</a:t>
            </a:r>
          </a:p>
        </p:txBody>
      </p:sp>
      <p:pic>
        <p:nvPicPr>
          <p:cNvPr id="5" name="Picture 4" descr="A blue and white diagram&#10;&#10;Description automatically generated">
            <a:extLst>
              <a:ext uri="{FF2B5EF4-FFF2-40B4-BE49-F238E27FC236}">
                <a16:creationId xmlns:a16="http://schemas.microsoft.com/office/drawing/2014/main" id="{74B59646-EE9E-37DA-E5E8-4F25B0A5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000" y="789283"/>
            <a:ext cx="3291840" cy="2551176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4D956A88-2F31-7D82-1CED-E08BC367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00" y="4001552"/>
            <a:ext cx="3291840" cy="1728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Predictive Model Evaluation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Patil, Mr. Mangesh</cp:lastModifiedBy>
  <cp:revision>2</cp:revision>
  <dcterms:created xsi:type="dcterms:W3CDTF">2013-01-27T09:14:16Z</dcterms:created>
  <dcterms:modified xsi:type="dcterms:W3CDTF">2024-05-25T20:38:17Z</dcterms:modified>
  <cp:category/>
</cp:coreProperties>
</file>