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>
      <p:cViewPr>
        <p:scale>
          <a:sx n="61" d="100"/>
          <a:sy n="61" d="100"/>
        </p:scale>
        <p:origin x="135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6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2B07E4-CDF9-4C88-A2F3-04620E58224D}" type="datetimeFigureOut">
              <a:rPr lang="en-US" smtClean="0"/>
              <a:t>9/21/23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8ABF-DAE7-EE69-2342-71524D62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26" y="324067"/>
            <a:ext cx="5842774" cy="104622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Better stocking of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87D8C-4BF6-644F-4A9C-85A3CFE9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86" y="1957615"/>
            <a:ext cx="5487914" cy="197643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+mj-lt"/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Used random forest regressor as algorithm since we were dealing with a continuous numerical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Achieved 0.38 avg MAE value which is almost 50% of the target mean of the variable targeted(</a:t>
            </a:r>
            <a:r>
              <a:rPr lang="en-US" sz="2200" b="1" i="0" dirty="0" err="1">
                <a:effectLst/>
                <a:latin typeface="+mj-lt"/>
              </a:rPr>
              <a:t>estimated_stock_pct</a:t>
            </a:r>
            <a:r>
              <a:rPr lang="en-US" sz="2200" b="1" i="0" dirty="0">
                <a:effectLst/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Major contributor to prediction were unit price , temperature and hour</a:t>
            </a:r>
            <a:endParaRPr lang="en-US" sz="2200" i="0" dirty="0">
              <a:effectLst/>
              <a:latin typeface="+mj-lt"/>
            </a:endParaRPr>
          </a:p>
          <a:p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E6EDCC-E140-0562-3BF2-C40BEFFA8E2A}"/>
              </a:ext>
            </a:extLst>
          </p:cNvPr>
          <p:cNvSpPr txBox="1">
            <a:spLocks/>
          </p:cNvSpPr>
          <p:nvPr/>
        </p:nvSpPr>
        <p:spPr>
          <a:xfrm>
            <a:off x="848539" y="3524967"/>
            <a:ext cx="4807982" cy="317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More datasets need to be introduced, or existing datasets need to be further engineered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951C84-AF93-9D86-472C-9A2ACDA14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" r="-639" b="70317"/>
          <a:stretch/>
        </p:blipFill>
        <p:spPr bwMode="auto">
          <a:xfrm>
            <a:off x="6704086" y="782575"/>
            <a:ext cx="5487914" cy="27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7B35F-5FF6-FB85-0CCC-BF6AAFF970FE}"/>
              </a:ext>
            </a:extLst>
          </p:cNvPr>
          <p:cNvSpPr txBox="1"/>
          <p:nvPr/>
        </p:nvSpPr>
        <p:spPr>
          <a:xfrm>
            <a:off x="6096000" y="4521368"/>
            <a:ext cx="4995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Further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This algorithm can be turned into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client can validate if this solves the problem statement and give insights on how he wants it to be improved </a:t>
            </a:r>
          </a:p>
        </p:txBody>
      </p:sp>
    </p:spTree>
    <p:extLst>
      <p:ext uri="{BB962C8B-B14F-4D97-AF65-F5344CB8AC3E}">
        <p14:creationId xmlns:p14="http://schemas.microsoft.com/office/powerpoint/2010/main" val="406400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Gill Sans MT</vt:lpstr>
      <vt:lpstr>Parcel</vt:lpstr>
      <vt:lpstr>Better stocking of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stocking of products</dc:title>
  <dc:creator>Patil, Mr. Mangesh</dc:creator>
  <cp:lastModifiedBy>Patil, Mr. Mangesh</cp:lastModifiedBy>
  <cp:revision>1</cp:revision>
  <dcterms:created xsi:type="dcterms:W3CDTF">2023-09-22T00:26:32Z</dcterms:created>
  <dcterms:modified xsi:type="dcterms:W3CDTF">2023-09-22T00:48:32Z</dcterms:modified>
</cp:coreProperties>
</file>