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1" r:id="rId12"/>
    <p:sldId id="303" r:id="rId13"/>
    <p:sldId id="304" r:id="rId14"/>
    <p:sldId id="305" r:id="rId15"/>
    <p:sldId id="30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E76"/>
    <a:srgbClr val="EC2C5E"/>
    <a:srgbClr val="FFD47B"/>
    <a:srgbClr val="FFEECD"/>
    <a:srgbClr val="5BACCD"/>
    <a:srgbClr val="A6D2E4"/>
    <a:srgbClr val="F698B1"/>
    <a:srgbClr val="F9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746" autoAdjust="0"/>
  </p:normalViewPr>
  <p:slideViewPr>
    <p:cSldViewPr snapToGrid="0">
      <p:cViewPr varScale="1">
        <p:scale>
          <a:sx n="39" d="100"/>
          <a:sy n="39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447D-9D07-48CD-B502-9771B36BAE70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7AB46-3761-4653-AECD-EAFFB3135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7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13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14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4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白色：必败点；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红色：最优点；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橙色：正在计算的点；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黄色：已经计算的点；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淡蓝色：被屏蔽的点。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哈希表是用于提高引擎计算效率的表形结构，可以避免引擎计算中的重复劳动。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C48806-4F6C-4B58-B430-F7763FA9F89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8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dirty="0" smtClean="0"/>
              <a:t>http://meihua.docer.com/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7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2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6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5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2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1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45E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9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245E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5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E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ED5F-A606-4ECD-9E08-011BC78F9D92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1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552192" y="4479183"/>
            <a:ext cx="18000" cy="360000"/>
            <a:chOff x="4886508" y="4966448"/>
            <a:chExt cx="26371" cy="360000"/>
          </a:xfrm>
        </p:grpSpPr>
        <p:sp>
          <p:nvSpPr>
            <p:cNvPr id="44" name="矩形 43"/>
            <p:cNvSpPr/>
            <p:nvPr/>
          </p:nvSpPr>
          <p:spPr>
            <a:xfrm>
              <a:off x="4888895" y="5146448"/>
              <a:ext cx="23984" cy="18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886508" y="4966448"/>
              <a:ext cx="23984" cy="180000"/>
            </a:xfrm>
            <a:prstGeom prst="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59919" y="4481564"/>
            <a:ext cx="18000" cy="360000"/>
            <a:chOff x="4886508" y="4966448"/>
            <a:chExt cx="26371" cy="360000"/>
          </a:xfrm>
        </p:grpSpPr>
        <p:sp>
          <p:nvSpPr>
            <p:cNvPr id="40" name="矩形 39"/>
            <p:cNvSpPr/>
            <p:nvPr/>
          </p:nvSpPr>
          <p:spPr>
            <a:xfrm>
              <a:off x="4888895" y="5146448"/>
              <a:ext cx="23984" cy="18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886508" y="4966448"/>
              <a:ext cx="23984" cy="180000"/>
            </a:xfrm>
            <a:prstGeom prst="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53949" y="1039691"/>
            <a:ext cx="2730009" cy="4069570"/>
            <a:chOff x="2483504" y="1013933"/>
            <a:chExt cx="2730009" cy="4069570"/>
          </a:xfrm>
        </p:grpSpPr>
        <p:grpSp>
          <p:nvGrpSpPr>
            <p:cNvPr id="47" name="组合 46"/>
            <p:cNvGrpSpPr/>
            <p:nvPr/>
          </p:nvGrpSpPr>
          <p:grpSpPr>
            <a:xfrm>
              <a:off x="3354335" y="1013933"/>
              <a:ext cx="1002631" cy="1370686"/>
              <a:chOff x="3486150" y="1866900"/>
              <a:chExt cx="752475" cy="1028700"/>
            </a:xfrm>
            <a:solidFill>
              <a:srgbClr val="FFD47B"/>
            </a:solidFill>
          </p:grpSpPr>
          <p:sp>
            <p:nvSpPr>
              <p:cNvPr id="3" name="圆角矩形 2"/>
              <p:cNvSpPr/>
              <p:nvPr/>
            </p:nvSpPr>
            <p:spPr>
              <a:xfrm>
                <a:off x="3486150" y="2028825"/>
                <a:ext cx="752475" cy="8096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梯形 3"/>
              <p:cNvSpPr/>
              <p:nvPr/>
            </p:nvSpPr>
            <p:spPr>
              <a:xfrm rot="10800000">
                <a:off x="3638548" y="1866900"/>
                <a:ext cx="447675" cy="28575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梯形 4"/>
              <p:cNvSpPr/>
              <p:nvPr/>
            </p:nvSpPr>
            <p:spPr>
              <a:xfrm>
                <a:off x="3638547" y="2609850"/>
                <a:ext cx="447675" cy="28575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483504" y="2389443"/>
              <a:ext cx="1090074" cy="2025671"/>
              <a:chOff x="2832590" y="2899221"/>
              <a:chExt cx="818101" cy="1520267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3067216" y="2899221"/>
                <a:ext cx="583475" cy="231351"/>
              </a:xfrm>
              <a:custGeom>
                <a:avLst/>
                <a:gdLst>
                  <a:gd name="connsiteX0" fmla="*/ 567524 w 583475"/>
                  <a:gd name="connsiteY0" fmla="*/ 3999 h 231351"/>
                  <a:gd name="connsiteX1" fmla="*/ 445604 w 583475"/>
                  <a:gd name="connsiteY1" fmla="*/ 64959 h 231351"/>
                  <a:gd name="connsiteX2" fmla="*/ 293204 w 583475"/>
                  <a:gd name="connsiteY2" fmla="*/ 11619 h 231351"/>
                  <a:gd name="connsiteX3" fmla="*/ 3644 w 583475"/>
                  <a:gd name="connsiteY3" fmla="*/ 209739 h 231351"/>
                  <a:gd name="connsiteX4" fmla="*/ 514184 w 583475"/>
                  <a:gd name="connsiteY4" fmla="*/ 202119 h 231351"/>
                  <a:gd name="connsiteX5" fmla="*/ 567524 w 583475"/>
                  <a:gd name="connsiteY5" fmla="*/ 3999 h 2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475" h="231351">
                    <a:moveTo>
                      <a:pt x="567524" y="3999"/>
                    </a:moveTo>
                    <a:cubicBezTo>
                      <a:pt x="556094" y="-18861"/>
                      <a:pt x="491324" y="63689"/>
                      <a:pt x="445604" y="64959"/>
                    </a:cubicBezTo>
                    <a:cubicBezTo>
                      <a:pt x="399884" y="66229"/>
                      <a:pt x="366864" y="-12511"/>
                      <a:pt x="293204" y="11619"/>
                    </a:cubicBezTo>
                    <a:cubicBezTo>
                      <a:pt x="219544" y="35749"/>
                      <a:pt x="-33186" y="177989"/>
                      <a:pt x="3644" y="209739"/>
                    </a:cubicBezTo>
                    <a:cubicBezTo>
                      <a:pt x="40474" y="241489"/>
                      <a:pt x="412584" y="237679"/>
                      <a:pt x="514184" y="202119"/>
                    </a:cubicBezTo>
                    <a:cubicBezTo>
                      <a:pt x="615784" y="166559"/>
                      <a:pt x="578954" y="26859"/>
                      <a:pt x="567524" y="3999"/>
                    </a:cubicBezTo>
                    <a:close/>
                  </a:path>
                </a:pathLst>
              </a:custGeom>
              <a:solidFill>
                <a:srgbClr val="EC2C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894186" y="3096869"/>
                <a:ext cx="284602" cy="1025650"/>
              </a:xfrm>
              <a:custGeom>
                <a:avLst/>
                <a:gdLst>
                  <a:gd name="connsiteX0" fmla="*/ 199534 w 284602"/>
                  <a:gd name="connsiteY0" fmla="*/ 12091 h 1025650"/>
                  <a:gd name="connsiteX1" fmla="*/ 130954 w 284602"/>
                  <a:gd name="connsiteY1" fmla="*/ 95911 h 1025650"/>
                  <a:gd name="connsiteX2" fmla="*/ 31894 w 284602"/>
                  <a:gd name="connsiteY2" fmla="*/ 515011 h 1025650"/>
                  <a:gd name="connsiteX3" fmla="*/ 16654 w 284602"/>
                  <a:gd name="connsiteY3" fmla="*/ 972211 h 1025650"/>
                  <a:gd name="connsiteX4" fmla="*/ 252874 w 284602"/>
                  <a:gd name="connsiteY4" fmla="*/ 964591 h 1025650"/>
                  <a:gd name="connsiteX5" fmla="*/ 275734 w 284602"/>
                  <a:gd name="connsiteY5" fmla="*/ 507391 h 1025650"/>
                  <a:gd name="connsiteX6" fmla="*/ 191914 w 284602"/>
                  <a:gd name="connsiteY6" fmla="*/ 286411 h 1025650"/>
                  <a:gd name="connsiteX7" fmla="*/ 199534 w 284602"/>
                  <a:gd name="connsiteY7" fmla="*/ 12091 h 102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02" h="1025650">
                    <a:moveTo>
                      <a:pt x="199534" y="12091"/>
                    </a:moveTo>
                    <a:cubicBezTo>
                      <a:pt x="189374" y="-19659"/>
                      <a:pt x="158894" y="12091"/>
                      <a:pt x="130954" y="95911"/>
                    </a:cubicBezTo>
                    <a:cubicBezTo>
                      <a:pt x="103014" y="179731"/>
                      <a:pt x="50944" y="368961"/>
                      <a:pt x="31894" y="515011"/>
                    </a:cubicBezTo>
                    <a:cubicBezTo>
                      <a:pt x="12844" y="661061"/>
                      <a:pt x="-20176" y="897281"/>
                      <a:pt x="16654" y="972211"/>
                    </a:cubicBezTo>
                    <a:cubicBezTo>
                      <a:pt x="53484" y="1047141"/>
                      <a:pt x="209694" y="1042061"/>
                      <a:pt x="252874" y="964591"/>
                    </a:cubicBezTo>
                    <a:cubicBezTo>
                      <a:pt x="296054" y="887121"/>
                      <a:pt x="285894" y="620421"/>
                      <a:pt x="275734" y="507391"/>
                    </a:cubicBezTo>
                    <a:cubicBezTo>
                      <a:pt x="265574" y="394361"/>
                      <a:pt x="207154" y="363881"/>
                      <a:pt x="191914" y="286411"/>
                    </a:cubicBezTo>
                    <a:cubicBezTo>
                      <a:pt x="176674" y="208941"/>
                      <a:pt x="209694" y="43841"/>
                      <a:pt x="199534" y="12091"/>
                    </a:cubicBezTo>
                    <a:close/>
                  </a:path>
                </a:pathLst>
              </a:cu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KSO_Shape"/>
              <p:cNvSpPr/>
              <p:nvPr/>
            </p:nvSpPr>
            <p:spPr>
              <a:xfrm>
                <a:off x="2837202" y="4023678"/>
                <a:ext cx="379936" cy="379936"/>
              </a:xfrm>
              <a:prstGeom prst="donut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梯形 10"/>
              <p:cNvSpPr/>
              <p:nvPr/>
            </p:nvSpPr>
            <p:spPr>
              <a:xfrm>
                <a:off x="2832590" y="4237243"/>
                <a:ext cx="364862" cy="182245"/>
              </a:xfrm>
              <a:custGeom>
                <a:avLst/>
                <a:gdLst>
                  <a:gd name="connsiteX0" fmla="*/ 0 w 269612"/>
                  <a:gd name="connsiteY0" fmla="*/ 198120 h 198120"/>
                  <a:gd name="connsiteX1" fmla="*/ 49530 w 269612"/>
                  <a:gd name="connsiteY1" fmla="*/ 0 h 198120"/>
                  <a:gd name="connsiteX2" fmla="*/ 220082 w 269612"/>
                  <a:gd name="connsiteY2" fmla="*/ 0 h 198120"/>
                  <a:gd name="connsiteX3" fmla="*/ 269612 w 269612"/>
                  <a:gd name="connsiteY3" fmla="*/ 198120 h 198120"/>
                  <a:gd name="connsiteX4" fmla="*/ 0 w 269612"/>
                  <a:gd name="connsiteY4" fmla="*/ 198120 h 198120"/>
                  <a:gd name="connsiteX0" fmla="*/ 0 w 310887"/>
                  <a:gd name="connsiteY0" fmla="*/ 198120 h 198120"/>
                  <a:gd name="connsiteX1" fmla="*/ 49530 w 310887"/>
                  <a:gd name="connsiteY1" fmla="*/ 0 h 198120"/>
                  <a:gd name="connsiteX2" fmla="*/ 220082 w 310887"/>
                  <a:gd name="connsiteY2" fmla="*/ 0 h 198120"/>
                  <a:gd name="connsiteX3" fmla="*/ 310887 w 310887"/>
                  <a:gd name="connsiteY3" fmla="*/ 191770 h 198120"/>
                  <a:gd name="connsiteX4" fmla="*/ 0 w 310887"/>
                  <a:gd name="connsiteY4" fmla="*/ 198120 h 198120"/>
                  <a:gd name="connsiteX0" fmla="*/ 0 w 364862"/>
                  <a:gd name="connsiteY0" fmla="*/ 175895 h 191770"/>
                  <a:gd name="connsiteX1" fmla="*/ 103505 w 364862"/>
                  <a:gd name="connsiteY1" fmla="*/ 0 h 191770"/>
                  <a:gd name="connsiteX2" fmla="*/ 274057 w 364862"/>
                  <a:gd name="connsiteY2" fmla="*/ 0 h 191770"/>
                  <a:gd name="connsiteX3" fmla="*/ 364862 w 364862"/>
                  <a:gd name="connsiteY3" fmla="*/ 191770 h 191770"/>
                  <a:gd name="connsiteX4" fmla="*/ 0 w 364862"/>
                  <a:gd name="connsiteY4" fmla="*/ 175895 h 191770"/>
                  <a:gd name="connsiteX0" fmla="*/ 0 w 364862"/>
                  <a:gd name="connsiteY0" fmla="*/ 175895 h 191770"/>
                  <a:gd name="connsiteX1" fmla="*/ 125730 w 364862"/>
                  <a:gd name="connsiteY1" fmla="*/ 3175 h 191770"/>
                  <a:gd name="connsiteX2" fmla="*/ 274057 w 364862"/>
                  <a:gd name="connsiteY2" fmla="*/ 0 h 191770"/>
                  <a:gd name="connsiteX3" fmla="*/ 364862 w 364862"/>
                  <a:gd name="connsiteY3" fmla="*/ 191770 h 191770"/>
                  <a:gd name="connsiteX4" fmla="*/ 0 w 364862"/>
                  <a:gd name="connsiteY4" fmla="*/ 175895 h 191770"/>
                  <a:gd name="connsiteX0" fmla="*/ 0 w 361687"/>
                  <a:gd name="connsiteY0" fmla="*/ 175895 h 175895"/>
                  <a:gd name="connsiteX1" fmla="*/ 125730 w 361687"/>
                  <a:gd name="connsiteY1" fmla="*/ 3175 h 175895"/>
                  <a:gd name="connsiteX2" fmla="*/ 274057 w 361687"/>
                  <a:gd name="connsiteY2" fmla="*/ 0 h 175895"/>
                  <a:gd name="connsiteX3" fmla="*/ 361687 w 361687"/>
                  <a:gd name="connsiteY3" fmla="*/ 175895 h 175895"/>
                  <a:gd name="connsiteX4" fmla="*/ 0 w 361687"/>
                  <a:gd name="connsiteY4" fmla="*/ 175895 h 175895"/>
                  <a:gd name="connsiteX0" fmla="*/ 0 w 415662"/>
                  <a:gd name="connsiteY0" fmla="*/ 175895 h 188595"/>
                  <a:gd name="connsiteX1" fmla="*/ 125730 w 415662"/>
                  <a:gd name="connsiteY1" fmla="*/ 3175 h 188595"/>
                  <a:gd name="connsiteX2" fmla="*/ 274057 w 415662"/>
                  <a:gd name="connsiteY2" fmla="*/ 0 h 188595"/>
                  <a:gd name="connsiteX3" fmla="*/ 415662 w 415662"/>
                  <a:gd name="connsiteY3" fmla="*/ 188595 h 188595"/>
                  <a:gd name="connsiteX4" fmla="*/ 0 w 415662"/>
                  <a:gd name="connsiteY4" fmla="*/ 175895 h 188595"/>
                  <a:gd name="connsiteX0" fmla="*/ 0 w 415662"/>
                  <a:gd name="connsiteY0" fmla="*/ 182245 h 194945"/>
                  <a:gd name="connsiteX1" fmla="*/ 125730 w 415662"/>
                  <a:gd name="connsiteY1" fmla="*/ 9525 h 194945"/>
                  <a:gd name="connsiteX2" fmla="*/ 251832 w 415662"/>
                  <a:gd name="connsiteY2" fmla="*/ 0 h 194945"/>
                  <a:gd name="connsiteX3" fmla="*/ 415662 w 415662"/>
                  <a:gd name="connsiteY3" fmla="*/ 194945 h 194945"/>
                  <a:gd name="connsiteX4" fmla="*/ 0 w 415662"/>
                  <a:gd name="connsiteY4" fmla="*/ 182245 h 194945"/>
                  <a:gd name="connsiteX0" fmla="*/ 0 w 368037"/>
                  <a:gd name="connsiteY0" fmla="*/ 182245 h 182245"/>
                  <a:gd name="connsiteX1" fmla="*/ 125730 w 368037"/>
                  <a:gd name="connsiteY1" fmla="*/ 9525 h 182245"/>
                  <a:gd name="connsiteX2" fmla="*/ 251832 w 368037"/>
                  <a:gd name="connsiteY2" fmla="*/ 0 h 182245"/>
                  <a:gd name="connsiteX3" fmla="*/ 368037 w 368037"/>
                  <a:gd name="connsiteY3" fmla="*/ 166370 h 182245"/>
                  <a:gd name="connsiteX4" fmla="*/ 0 w 368037"/>
                  <a:gd name="connsiteY4" fmla="*/ 182245 h 182245"/>
                  <a:gd name="connsiteX0" fmla="*/ 0 w 364862"/>
                  <a:gd name="connsiteY0" fmla="*/ 182245 h 182245"/>
                  <a:gd name="connsiteX1" fmla="*/ 125730 w 364862"/>
                  <a:gd name="connsiteY1" fmla="*/ 9525 h 182245"/>
                  <a:gd name="connsiteX2" fmla="*/ 251832 w 364862"/>
                  <a:gd name="connsiteY2" fmla="*/ 0 h 182245"/>
                  <a:gd name="connsiteX3" fmla="*/ 364862 w 364862"/>
                  <a:gd name="connsiteY3" fmla="*/ 179070 h 182245"/>
                  <a:gd name="connsiteX4" fmla="*/ 0 w 364862"/>
                  <a:gd name="connsiteY4" fmla="*/ 182245 h 18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62" h="182245">
                    <a:moveTo>
                      <a:pt x="0" y="182245"/>
                    </a:moveTo>
                    <a:lnTo>
                      <a:pt x="125730" y="9525"/>
                    </a:lnTo>
                    <a:lnTo>
                      <a:pt x="251832" y="0"/>
                    </a:lnTo>
                    <a:lnTo>
                      <a:pt x="364862" y="179070"/>
                    </a:lnTo>
                    <a:lnTo>
                      <a:pt x="0" y="182245"/>
                    </a:lnTo>
                    <a:close/>
                  </a:path>
                </a:pathLst>
              </a:cu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>
              <a:off x="4123439" y="2371551"/>
              <a:ext cx="1090074" cy="2025671"/>
              <a:chOff x="2832590" y="2899221"/>
              <a:chExt cx="818101" cy="152026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3067216" y="2899221"/>
                <a:ext cx="583475" cy="231351"/>
              </a:xfrm>
              <a:custGeom>
                <a:avLst/>
                <a:gdLst>
                  <a:gd name="connsiteX0" fmla="*/ 567524 w 583475"/>
                  <a:gd name="connsiteY0" fmla="*/ 3999 h 231351"/>
                  <a:gd name="connsiteX1" fmla="*/ 445604 w 583475"/>
                  <a:gd name="connsiteY1" fmla="*/ 64959 h 231351"/>
                  <a:gd name="connsiteX2" fmla="*/ 293204 w 583475"/>
                  <a:gd name="connsiteY2" fmla="*/ 11619 h 231351"/>
                  <a:gd name="connsiteX3" fmla="*/ 3644 w 583475"/>
                  <a:gd name="connsiteY3" fmla="*/ 209739 h 231351"/>
                  <a:gd name="connsiteX4" fmla="*/ 514184 w 583475"/>
                  <a:gd name="connsiteY4" fmla="*/ 202119 h 231351"/>
                  <a:gd name="connsiteX5" fmla="*/ 567524 w 583475"/>
                  <a:gd name="connsiteY5" fmla="*/ 3999 h 2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3475" h="231351">
                    <a:moveTo>
                      <a:pt x="567524" y="3999"/>
                    </a:moveTo>
                    <a:cubicBezTo>
                      <a:pt x="556094" y="-18861"/>
                      <a:pt x="491324" y="63689"/>
                      <a:pt x="445604" y="64959"/>
                    </a:cubicBezTo>
                    <a:cubicBezTo>
                      <a:pt x="399884" y="66229"/>
                      <a:pt x="366864" y="-12511"/>
                      <a:pt x="293204" y="11619"/>
                    </a:cubicBezTo>
                    <a:cubicBezTo>
                      <a:pt x="219544" y="35749"/>
                      <a:pt x="-33186" y="177989"/>
                      <a:pt x="3644" y="209739"/>
                    </a:cubicBezTo>
                    <a:cubicBezTo>
                      <a:pt x="40474" y="241489"/>
                      <a:pt x="412584" y="237679"/>
                      <a:pt x="514184" y="202119"/>
                    </a:cubicBezTo>
                    <a:cubicBezTo>
                      <a:pt x="615784" y="166559"/>
                      <a:pt x="578954" y="26859"/>
                      <a:pt x="567524" y="3999"/>
                    </a:cubicBezTo>
                    <a:close/>
                  </a:path>
                </a:pathLst>
              </a:custGeom>
              <a:solidFill>
                <a:srgbClr val="EC2C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2894186" y="3096869"/>
                <a:ext cx="284602" cy="1025650"/>
              </a:xfrm>
              <a:custGeom>
                <a:avLst/>
                <a:gdLst>
                  <a:gd name="connsiteX0" fmla="*/ 199534 w 284602"/>
                  <a:gd name="connsiteY0" fmla="*/ 12091 h 1025650"/>
                  <a:gd name="connsiteX1" fmla="*/ 130954 w 284602"/>
                  <a:gd name="connsiteY1" fmla="*/ 95911 h 1025650"/>
                  <a:gd name="connsiteX2" fmla="*/ 31894 w 284602"/>
                  <a:gd name="connsiteY2" fmla="*/ 515011 h 1025650"/>
                  <a:gd name="connsiteX3" fmla="*/ 16654 w 284602"/>
                  <a:gd name="connsiteY3" fmla="*/ 972211 h 1025650"/>
                  <a:gd name="connsiteX4" fmla="*/ 252874 w 284602"/>
                  <a:gd name="connsiteY4" fmla="*/ 964591 h 1025650"/>
                  <a:gd name="connsiteX5" fmla="*/ 275734 w 284602"/>
                  <a:gd name="connsiteY5" fmla="*/ 507391 h 1025650"/>
                  <a:gd name="connsiteX6" fmla="*/ 191914 w 284602"/>
                  <a:gd name="connsiteY6" fmla="*/ 286411 h 1025650"/>
                  <a:gd name="connsiteX7" fmla="*/ 199534 w 284602"/>
                  <a:gd name="connsiteY7" fmla="*/ 12091 h 102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602" h="1025650">
                    <a:moveTo>
                      <a:pt x="199534" y="12091"/>
                    </a:moveTo>
                    <a:cubicBezTo>
                      <a:pt x="189374" y="-19659"/>
                      <a:pt x="158894" y="12091"/>
                      <a:pt x="130954" y="95911"/>
                    </a:cubicBezTo>
                    <a:cubicBezTo>
                      <a:pt x="103014" y="179731"/>
                      <a:pt x="50944" y="368961"/>
                      <a:pt x="31894" y="515011"/>
                    </a:cubicBezTo>
                    <a:cubicBezTo>
                      <a:pt x="12844" y="661061"/>
                      <a:pt x="-20176" y="897281"/>
                      <a:pt x="16654" y="972211"/>
                    </a:cubicBezTo>
                    <a:cubicBezTo>
                      <a:pt x="53484" y="1047141"/>
                      <a:pt x="209694" y="1042061"/>
                      <a:pt x="252874" y="964591"/>
                    </a:cubicBezTo>
                    <a:cubicBezTo>
                      <a:pt x="296054" y="887121"/>
                      <a:pt x="285894" y="620421"/>
                      <a:pt x="275734" y="507391"/>
                    </a:cubicBezTo>
                    <a:cubicBezTo>
                      <a:pt x="265574" y="394361"/>
                      <a:pt x="207154" y="363881"/>
                      <a:pt x="191914" y="286411"/>
                    </a:cubicBezTo>
                    <a:cubicBezTo>
                      <a:pt x="176674" y="208941"/>
                      <a:pt x="209694" y="43841"/>
                      <a:pt x="199534" y="12091"/>
                    </a:cubicBezTo>
                    <a:close/>
                  </a:path>
                </a:pathLst>
              </a:cu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KSO_Shape"/>
              <p:cNvSpPr/>
              <p:nvPr/>
            </p:nvSpPr>
            <p:spPr>
              <a:xfrm>
                <a:off x="2837202" y="4023678"/>
                <a:ext cx="379936" cy="379936"/>
              </a:xfrm>
              <a:prstGeom prst="donut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梯形 10"/>
              <p:cNvSpPr/>
              <p:nvPr/>
            </p:nvSpPr>
            <p:spPr>
              <a:xfrm>
                <a:off x="2832590" y="4237243"/>
                <a:ext cx="364862" cy="182245"/>
              </a:xfrm>
              <a:custGeom>
                <a:avLst/>
                <a:gdLst>
                  <a:gd name="connsiteX0" fmla="*/ 0 w 269612"/>
                  <a:gd name="connsiteY0" fmla="*/ 198120 h 198120"/>
                  <a:gd name="connsiteX1" fmla="*/ 49530 w 269612"/>
                  <a:gd name="connsiteY1" fmla="*/ 0 h 198120"/>
                  <a:gd name="connsiteX2" fmla="*/ 220082 w 269612"/>
                  <a:gd name="connsiteY2" fmla="*/ 0 h 198120"/>
                  <a:gd name="connsiteX3" fmla="*/ 269612 w 269612"/>
                  <a:gd name="connsiteY3" fmla="*/ 198120 h 198120"/>
                  <a:gd name="connsiteX4" fmla="*/ 0 w 269612"/>
                  <a:gd name="connsiteY4" fmla="*/ 198120 h 198120"/>
                  <a:gd name="connsiteX0" fmla="*/ 0 w 310887"/>
                  <a:gd name="connsiteY0" fmla="*/ 198120 h 198120"/>
                  <a:gd name="connsiteX1" fmla="*/ 49530 w 310887"/>
                  <a:gd name="connsiteY1" fmla="*/ 0 h 198120"/>
                  <a:gd name="connsiteX2" fmla="*/ 220082 w 310887"/>
                  <a:gd name="connsiteY2" fmla="*/ 0 h 198120"/>
                  <a:gd name="connsiteX3" fmla="*/ 310887 w 310887"/>
                  <a:gd name="connsiteY3" fmla="*/ 191770 h 198120"/>
                  <a:gd name="connsiteX4" fmla="*/ 0 w 310887"/>
                  <a:gd name="connsiteY4" fmla="*/ 198120 h 198120"/>
                  <a:gd name="connsiteX0" fmla="*/ 0 w 364862"/>
                  <a:gd name="connsiteY0" fmla="*/ 175895 h 191770"/>
                  <a:gd name="connsiteX1" fmla="*/ 103505 w 364862"/>
                  <a:gd name="connsiteY1" fmla="*/ 0 h 191770"/>
                  <a:gd name="connsiteX2" fmla="*/ 274057 w 364862"/>
                  <a:gd name="connsiteY2" fmla="*/ 0 h 191770"/>
                  <a:gd name="connsiteX3" fmla="*/ 364862 w 364862"/>
                  <a:gd name="connsiteY3" fmla="*/ 191770 h 191770"/>
                  <a:gd name="connsiteX4" fmla="*/ 0 w 364862"/>
                  <a:gd name="connsiteY4" fmla="*/ 175895 h 191770"/>
                  <a:gd name="connsiteX0" fmla="*/ 0 w 364862"/>
                  <a:gd name="connsiteY0" fmla="*/ 175895 h 191770"/>
                  <a:gd name="connsiteX1" fmla="*/ 125730 w 364862"/>
                  <a:gd name="connsiteY1" fmla="*/ 3175 h 191770"/>
                  <a:gd name="connsiteX2" fmla="*/ 274057 w 364862"/>
                  <a:gd name="connsiteY2" fmla="*/ 0 h 191770"/>
                  <a:gd name="connsiteX3" fmla="*/ 364862 w 364862"/>
                  <a:gd name="connsiteY3" fmla="*/ 191770 h 191770"/>
                  <a:gd name="connsiteX4" fmla="*/ 0 w 364862"/>
                  <a:gd name="connsiteY4" fmla="*/ 175895 h 191770"/>
                  <a:gd name="connsiteX0" fmla="*/ 0 w 361687"/>
                  <a:gd name="connsiteY0" fmla="*/ 175895 h 175895"/>
                  <a:gd name="connsiteX1" fmla="*/ 125730 w 361687"/>
                  <a:gd name="connsiteY1" fmla="*/ 3175 h 175895"/>
                  <a:gd name="connsiteX2" fmla="*/ 274057 w 361687"/>
                  <a:gd name="connsiteY2" fmla="*/ 0 h 175895"/>
                  <a:gd name="connsiteX3" fmla="*/ 361687 w 361687"/>
                  <a:gd name="connsiteY3" fmla="*/ 175895 h 175895"/>
                  <a:gd name="connsiteX4" fmla="*/ 0 w 361687"/>
                  <a:gd name="connsiteY4" fmla="*/ 175895 h 175895"/>
                  <a:gd name="connsiteX0" fmla="*/ 0 w 415662"/>
                  <a:gd name="connsiteY0" fmla="*/ 175895 h 188595"/>
                  <a:gd name="connsiteX1" fmla="*/ 125730 w 415662"/>
                  <a:gd name="connsiteY1" fmla="*/ 3175 h 188595"/>
                  <a:gd name="connsiteX2" fmla="*/ 274057 w 415662"/>
                  <a:gd name="connsiteY2" fmla="*/ 0 h 188595"/>
                  <a:gd name="connsiteX3" fmla="*/ 415662 w 415662"/>
                  <a:gd name="connsiteY3" fmla="*/ 188595 h 188595"/>
                  <a:gd name="connsiteX4" fmla="*/ 0 w 415662"/>
                  <a:gd name="connsiteY4" fmla="*/ 175895 h 188595"/>
                  <a:gd name="connsiteX0" fmla="*/ 0 w 415662"/>
                  <a:gd name="connsiteY0" fmla="*/ 182245 h 194945"/>
                  <a:gd name="connsiteX1" fmla="*/ 125730 w 415662"/>
                  <a:gd name="connsiteY1" fmla="*/ 9525 h 194945"/>
                  <a:gd name="connsiteX2" fmla="*/ 251832 w 415662"/>
                  <a:gd name="connsiteY2" fmla="*/ 0 h 194945"/>
                  <a:gd name="connsiteX3" fmla="*/ 415662 w 415662"/>
                  <a:gd name="connsiteY3" fmla="*/ 194945 h 194945"/>
                  <a:gd name="connsiteX4" fmla="*/ 0 w 415662"/>
                  <a:gd name="connsiteY4" fmla="*/ 182245 h 194945"/>
                  <a:gd name="connsiteX0" fmla="*/ 0 w 368037"/>
                  <a:gd name="connsiteY0" fmla="*/ 182245 h 182245"/>
                  <a:gd name="connsiteX1" fmla="*/ 125730 w 368037"/>
                  <a:gd name="connsiteY1" fmla="*/ 9525 h 182245"/>
                  <a:gd name="connsiteX2" fmla="*/ 251832 w 368037"/>
                  <a:gd name="connsiteY2" fmla="*/ 0 h 182245"/>
                  <a:gd name="connsiteX3" fmla="*/ 368037 w 368037"/>
                  <a:gd name="connsiteY3" fmla="*/ 166370 h 182245"/>
                  <a:gd name="connsiteX4" fmla="*/ 0 w 368037"/>
                  <a:gd name="connsiteY4" fmla="*/ 182245 h 182245"/>
                  <a:gd name="connsiteX0" fmla="*/ 0 w 364862"/>
                  <a:gd name="connsiteY0" fmla="*/ 182245 h 182245"/>
                  <a:gd name="connsiteX1" fmla="*/ 125730 w 364862"/>
                  <a:gd name="connsiteY1" fmla="*/ 9525 h 182245"/>
                  <a:gd name="connsiteX2" fmla="*/ 251832 w 364862"/>
                  <a:gd name="connsiteY2" fmla="*/ 0 h 182245"/>
                  <a:gd name="connsiteX3" fmla="*/ 364862 w 364862"/>
                  <a:gd name="connsiteY3" fmla="*/ 179070 h 182245"/>
                  <a:gd name="connsiteX4" fmla="*/ 0 w 364862"/>
                  <a:gd name="connsiteY4" fmla="*/ 182245 h 18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62" h="182245">
                    <a:moveTo>
                      <a:pt x="0" y="182245"/>
                    </a:moveTo>
                    <a:lnTo>
                      <a:pt x="125730" y="9525"/>
                    </a:lnTo>
                    <a:lnTo>
                      <a:pt x="251832" y="0"/>
                    </a:lnTo>
                    <a:lnTo>
                      <a:pt x="364862" y="179070"/>
                    </a:lnTo>
                    <a:lnTo>
                      <a:pt x="0" y="182245"/>
                    </a:lnTo>
                    <a:close/>
                  </a:path>
                </a:pathLst>
              </a:cu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979816" y="4122950"/>
              <a:ext cx="1731463" cy="170747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273" y="4275806"/>
              <a:ext cx="72427" cy="807697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981361" y="4275806"/>
              <a:ext cx="23984" cy="36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89135" y="4275806"/>
              <a:ext cx="23984" cy="36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3279008" y="2901718"/>
              <a:ext cx="1127009" cy="969632"/>
              <a:chOff x="5478780" y="1817369"/>
              <a:chExt cx="845820" cy="72770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478780" y="1817370"/>
                <a:ext cx="845820" cy="727708"/>
                <a:chOff x="5478780" y="1817370"/>
                <a:chExt cx="845820" cy="727708"/>
              </a:xfrm>
              <a:solidFill>
                <a:srgbClr val="FFD47B"/>
              </a:solidFill>
            </p:grpSpPr>
            <p:sp>
              <p:nvSpPr>
                <p:cNvPr id="24" name="梯形 23"/>
                <p:cNvSpPr/>
                <p:nvPr/>
              </p:nvSpPr>
              <p:spPr>
                <a:xfrm>
                  <a:off x="5478780" y="1817370"/>
                  <a:ext cx="845820" cy="232410"/>
                </a:xfrm>
                <a:prstGeom prst="trapezoid">
                  <a:avLst>
                    <a:gd name="adj" fmla="val 676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0800000">
                  <a:off x="5478780" y="2049779"/>
                  <a:ext cx="845820" cy="49529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KSO_Shape"/>
              <p:cNvSpPr>
                <a:spLocks/>
              </p:cNvSpPr>
              <p:nvPr/>
            </p:nvSpPr>
            <p:spPr bwMode="auto">
              <a:xfrm>
                <a:off x="5638325" y="1817370"/>
                <a:ext cx="515379" cy="554355"/>
              </a:xfrm>
              <a:custGeom>
                <a:avLst/>
                <a:gdLst>
                  <a:gd name="T0" fmla="*/ 837510 w 2852"/>
                  <a:gd name="T1" fmla="*/ 4791 h 3976"/>
                  <a:gd name="T2" fmla="*/ 989872 w 2852"/>
                  <a:gd name="T3" fmla="*/ 24914 h 3976"/>
                  <a:gd name="T4" fmla="*/ 1136484 w 2852"/>
                  <a:gd name="T5" fmla="*/ 61807 h 3976"/>
                  <a:gd name="T6" fmla="*/ 1268243 w 2852"/>
                  <a:gd name="T7" fmla="*/ 109240 h 3976"/>
                  <a:gd name="T8" fmla="*/ 1235663 w 2852"/>
                  <a:gd name="T9" fmla="*/ 520809 h 3976"/>
                  <a:gd name="T10" fmla="*/ 1124506 w 2852"/>
                  <a:gd name="T11" fmla="*/ 443670 h 3976"/>
                  <a:gd name="T12" fmla="*/ 992747 w 2852"/>
                  <a:gd name="T13" fmla="*/ 379946 h 3976"/>
                  <a:gd name="T14" fmla="*/ 852842 w 2852"/>
                  <a:gd name="T15" fmla="*/ 342095 h 3976"/>
                  <a:gd name="T16" fmla="*/ 717729 w 2852"/>
                  <a:gd name="T17" fmla="*/ 334908 h 3976"/>
                  <a:gd name="T18" fmla="*/ 620946 w 2852"/>
                  <a:gd name="T19" fmla="*/ 347845 h 3976"/>
                  <a:gd name="T20" fmla="*/ 529912 w 2852"/>
                  <a:gd name="T21" fmla="*/ 387612 h 3976"/>
                  <a:gd name="T22" fmla="*/ 466668 w 2852"/>
                  <a:gd name="T23" fmla="*/ 454689 h 3976"/>
                  <a:gd name="T24" fmla="*/ 450856 w 2852"/>
                  <a:gd name="T25" fmla="*/ 539015 h 3976"/>
                  <a:gd name="T26" fmla="*/ 468584 w 2852"/>
                  <a:gd name="T27" fmla="*/ 597948 h 3976"/>
                  <a:gd name="T28" fmla="*/ 509789 w 2852"/>
                  <a:gd name="T29" fmla="*/ 643944 h 3976"/>
                  <a:gd name="T30" fmla="*/ 588844 w 2852"/>
                  <a:gd name="T31" fmla="*/ 681795 h 3976"/>
                  <a:gd name="T32" fmla="*/ 761808 w 2852"/>
                  <a:gd name="T33" fmla="*/ 728749 h 3976"/>
                  <a:gd name="T34" fmla="*/ 969749 w 2852"/>
                  <a:gd name="T35" fmla="*/ 786723 h 3976"/>
                  <a:gd name="T36" fmla="*/ 1135526 w 2852"/>
                  <a:gd name="T37" fmla="*/ 862425 h 3976"/>
                  <a:gd name="T38" fmla="*/ 1256265 w 2852"/>
                  <a:gd name="T39" fmla="*/ 960645 h 3976"/>
                  <a:gd name="T40" fmla="*/ 1332446 w 2852"/>
                  <a:gd name="T41" fmla="*/ 1086655 h 3976"/>
                  <a:gd name="T42" fmla="*/ 1365506 w 2852"/>
                  <a:gd name="T43" fmla="*/ 1250516 h 3976"/>
                  <a:gd name="T44" fmla="*/ 1359277 w 2852"/>
                  <a:gd name="T45" fmla="*/ 1396170 h 3976"/>
                  <a:gd name="T46" fmla="*/ 1327655 w 2852"/>
                  <a:gd name="T47" fmla="*/ 1516430 h 3976"/>
                  <a:gd name="T48" fmla="*/ 1271597 w 2852"/>
                  <a:gd name="T49" fmla="*/ 1623275 h 3976"/>
                  <a:gd name="T50" fmla="*/ 1189667 w 2852"/>
                  <a:gd name="T51" fmla="*/ 1716225 h 3976"/>
                  <a:gd name="T52" fmla="*/ 1085697 w 2852"/>
                  <a:gd name="T53" fmla="*/ 1794322 h 3976"/>
                  <a:gd name="T54" fmla="*/ 962562 w 2852"/>
                  <a:gd name="T55" fmla="*/ 1851817 h 3976"/>
                  <a:gd name="T56" fmla="*/ 822657 w 2852"/>
                  <a:gd name="T57" fmla="*/ 1888231 h 3976"/>
                  <a:gd name="T58" fmla="*/ 665504 w 2852"/>
                  <a:gd name="T59" fmla="*/ 1904042 h 3976"/>
                  <a:gd name="T60" fmla="*/ 482000 w 2852"/>
                  <a:gd name="T61" fmla="*/ 1898292 h 3976"/>
                  <a:gd name="T62" fmla="*/ 314785 w 2852"/>
                  <a:gd name="T63" fmla="*/ 1873857 h 3976"/>
                  <a:gd name="T64" fmla="*/ 65161 w 2852"/>
                  <a:gd name="T65" fmla="*/ 1791927 h 3976"/>
                  <a:gd name="T66" fmla="*/ 71869 w 2852"/>
                  <a:gd name="T67" fmla="*/ 1353527 h 3976"/>
                  <a:gd name="T68" fmla="*/ 210815 w 2852"/>
                  <a:gd name="T69" fmla="*/ 1451269 h 3976"/>
                  <a:gd name="T70" fmla="*/ 362697 w 2852"/>
                  <a:gd name="T71" fmla="*/ 1520263 h 3976"/>
                  <a:gd name="T72" fmla="*/ 514580 w 2852"/>
                  <a:gd name="T73" fmla="*/ 1560030 h 3976"/>
                  <a:gd name="T74" fmla="*/ 644902 w 2852"/>
                  <a:gd name="T75" fmla="*/ 1568175 h 3976"/>
                  <a:gd name="T76" fmla="*/ 750789 w 2852"/>
                  <a:gd name="T77" fmla="*/ 1555239 h 3976"/>
                  <a:gd name="T78" fmla="*/ 840864 w 2852"/>
                  <a:gd name="T79" fmla="*/ 1521221 h 3976"/>
                  <a:gd name="T80" fmla="*/ 902671 w 2852"/>
                  <a:gd name="T81" fmla="*/ 1464205 h 3976"/>
                  <a:gd name="T82" fmla="*/ 921836 w 2852"/>
                  <a:gd name="T83" fmla="*/ 1418209 h 3976"/>
                  <a:gd name="T84" fmla="*/ 925669 w 2852"/>
                  <a:gd name="T85" fmla="*/ 1358319 h 3976"/>
                  <a:gd name="T86" fmla="*/ 907462 w 2852"/>
                  <a:gd name="T87" fmla="*/ 1298428 h 3976"/>
                  <a:gd name="T88" fmla="*/ 849488 w 2852"/>
                  <a:gd name="T89" fmla="*/ 1242370 h 3976"/>
                  <a:gd name="T90" fmla="*/ 710542 w 2852"/>
                  <a:gd name="T91" fmla="*/ 1187271 h 3976"/>
                  <a:gd name="T92" fmla="*/ 518892 w 2852"/>
                  <a:gd name="T93" fmla="*/ 1141275 h 3976"/>
                  <a:gd name="T94" fmla="*/ 333950 w 2852"/>
                  <a:gd name="T95" fmla="*/ 1078510 h 3976"/>
                  <a:gd name="T96" fmla="*/ 177755 w 2852"/>
                  <a:gd name="T97" fmla="*/ 983643 h 3976"/>
                  <a:gd name="T98" fmla="*/ 76181 w 2852"/>
                  <a:gd name="T99" fmla="*/ 863383 h 3976"/>
                  <a:gd name="T100" fmla="*/ 22998 w 2852"/>
                  <a:gd name="T101" fmla="*/ 712459 h 3976"/>
                  <a:gd name="T102" fmla="*/ 11020 w 2852"/>
                  <a:gd name="T103" fmla="*/ 545723 h 3976"/>
                  <a:gd name="T104" fmla="*/ 30185 w 2852"/>
                  <a:gd name="T105" fmla="*/ 425942 h 3976"/>
                  <a:gd name="T106" fmla="*/ 74743 w 2852"/>
                  <a:gd name="T107" fmla="*/ 318618 h 3976"/>
                  <a:gd name="T108" fmla="*/ 145175 w 2852"/>
                  <a:gd name="T109" fmla="*/ 222793 h 3976"/>
                  <a:gd name="T110" fmla="*/ 240042 w 2852"/>
                  <a:gd name="T111" fmla="*/ 139904 h 3976"/>
                  <a:gd name="T112" fmla="*/ 351678 w 2852"/>
                  <a:gd name="T113" fmla="*/ 75223 h 3976"/>
                  <a:gd name="T114" fmla="*/ 475771 w 2852"/>
                  <a:gd name="T115" fmla="*/ 30185 h 3976"/>
                  <a:gd name="T116" fmla="*/ 611842 w 2852"/>
                  <a:gd name="T117" fmla="*/ 5270 h 397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connsiteX0" fmla="*/ 5295 w 10000"/>
                  <a:gd name="connsiteY0" fmla="*/ 0 h 10000"/>
                  <a:gd name="connsiteX1" fmla="*/ 5568 w 10000"/>
                  <a:gd name="connsiteY1" fmla="*/ 0 h 10000"/>
                  <a:gd name="connsiteX2" fmla="*/ 5852 w 10000"/>
                  <a:gd name="connsiteY2" fmla="*/ 10 h 10000"/>
                  <a:gd name="connsiteX3" fmla="*/ 6129 w 10000"/>
                  <a:gd name="connsiteY3" fmla="*/ 25 h 10000"/>
                  <a:gd name="connsiteX4" fmla="*/ 6410 w 10000"/>
                  <a:gd name="connsiteY4" fmla="*/ 43 h 10000"/>
                  <a:gd name="connsiteX5" fmla="*/ 6687 w 10000"/>
                  <a:gd name="connsiteY5" fmla="*/ 68 h 10000"/>
                  <a:gd name="connsiteX6" fmla="*/ 6964 w 10000"/>
                  <a:gd name="connsiteY6" fmla="*/ 96 h 10000"/>
                  <a:gd name="connsiteX7" fmla="*/ 7244 w 10000"/>
                  <a:gd name="connsiteY7" fmla="*/ 131 h 10000"/>
                  <a:gd name="connsiteX8" fmla="*/ 7521 w 10000"/>
                  <a:gd name="connsiteY8" fmla="*/ 174 h 10000"/>
                  <a:gd name="connsiteX9" fmla="*/ 7791 w 10000"/>
                  <a:gd name="connsiteY9" fmla="*/ 216 h 10000"/>
                  <a:gd name="connsiteX10" fmla="*/ 8061 w 10000"/>
                  <a:gd name="connsiteY10" fmla="*/ 269 h 10000"/>
                  <a:gd name="connsiteX11" fmla="*/ 8317 w 10000"/>
                  <a:gd name="connsiteY11" fmla="*/ 324 h 10000"/>
                  <a:gd name="connsiteX12" fmla="*/ 8573 w 10000"/>
                  <a:gd name="connsiteY12" fmla="*/ 377 h 10000"/>
                  <a:gd name="connsiteX13" fmla="*/ 8815 w 10000"/>
                  <a:gd name="connsiteY13" fmla="*/ 440 h 10000"/>
                  <a:gd name="connsiteX14" fmla="*/ 9050 w 10000"/>
                  <a:gd name="connsiteY14" fmla="*/ 503 h 10000"/>
                  <a:gd name="connsiteX15" fmla="*/ 9281 w 10000"/>
                  <a:gd name="connsiteY15" fmla="*/ 573 h 10000"/>
                  <a:gd name="connsiteX16" fmla="*/ 9502 w 10000"/>
                  <a:gd name="connsiteY16" fmla="*/ 646 h 10000"/>
                  <a:gd name="connsiteX17" fmla="*/ 9502 w 10000"/>
                  <a:gd name="connsiteY17" fmla="*/ 2850 h 10000"/>
                  <a:gd name="connsiteX18" fmla="*/ 9225 w 10000"/>
                  <a:gd name="connsiteY18" fmla="*/ 2850 h 10000"/>
                  <a:gd name="connsiteX19" fmla="*/ 9043 w 10000"/>
                  <a:gd name="connsiteY19" fmla="*/ 2734 h 10000"/>
                  <a:gd name="connsiteX20" fmla="*/ 8857 w 10000"/>
                  <a:gd name="connsiteY20" fmla="*/ 2628 h 10000"/>
                  <a:gd name="connsiteX21" fmla="*/ 8661 w 10000"/>
                  <a:gd name="connsiteY21" fmla="*/ 2525 h 10000"/>
                  <a:gd name="connsiteX22" fmla="*/ 8450 w 10000"/>
                  <a:gd name="connsiteY22" fmla="*/ 2425 h 10000"/>
                  <a:gd name="connsiteX23" fmla="*/ 8229 w 10000"/>
                  <a:gd name="connsiteY23" fmla="*/ 2329 h 10000"/>
                  <a:gd name="connsiteX24" fmla="*/ 8008 w 10000"/>
                  <a:gd name="connsiteY24" fmla="*/ 2241 h 10000"/>
                  <a:gd name="connsiteX25" fmla="*/ 7763 w 10000"/>
                  <a:gd name="connsiteY25" fmla="*/ 2155 h 10000"/>
                  <a:gd name="connsiteX26" fmla="*/ 7521 w 10000"/>
                  <a:gd name="connsiteY26" fmla="*/ 2072 h 10000"/>
                  <a:gd name="connsiteX27" fmla="*/ 7265 w 10000"/>
                  <a:gd name="connsiteY27" fmla="*/ 1994 h 10000"/>
                  <a:gd name="connsiteX28" fmla="*/ 7009 w 10000"/>
                  <a:gd name="connsiteY28" fmla="*/ 1932 h 10000"/>
                  <a:gd name="connsiteX29" fmla="*/ 6753 w 10000"/>
                  <a:gd name="connsiteY29" fmla="*/ 1879 h 10000"/>
                  <a:gd name="connsiteX30" fmla="*/ 6497 w 10000"/>
                  <a:gd name="connsiteY30" fmla="*/ 1836 h 10000"/>
                  <a:gd name="connsiteX31" fmla="*/ 6241 w 10000"/>
                  <a:gd name="connsiteY31" fmla="*/ 1796 h 10000"/>
                  <a:gd name="connsiteX32" fmla="*/ 5978 w 10000"/>
                  <a:gd name="connsiteY32" fmla="*/ 1773 h 10000"/>
                  <a:gd name="connsiteX33" fmla="*/ 5719 w 10000"/>
                  <a:gd name="connsiteY33" fmla="*/ 1758 h 10000"/>
                  <a:gd name="connsiteX34" fmla="*/ 5456 w 10000"/>
                  <a:gd name="connsiteY34" fmla="*/ 1753 h 10000"/>
                  <a:gd name="connsiteX35" fmla="*/ 5252 w 10000"/>
                  <a:gd name="connsiteY35" fmla="*/ 1758 h 10000"/>
                  <a:gd name="connsiteX36" fmla="*/ 5056 w 10000"/>
                  <a:gd name="connsiteY36" fmla="*/ 1763 h 10000"/>
                  <a:gd name="connsiteX37" fmla="*/ 4881 w 10000"/>
                  <a:gd name="connsiteY37" fmla="*/ 1778 h 10000"/>
                  <a:gd name="connsiteX38" fmla="*/ 4705 w 10000"/>
                  <a:gd name="connsiteY38" fmla="*/ 1796 h 10000"/>
                  <a:gd name="connsiteX39" fmla="*/ 4544 w 10000"/>
                  <a:gd name="connsiteY39" fmla="*/ 1826 h 10000"/>
                  <a:gd name="connsiteX40" fmla="*/ 4369 w 10000"/>
                  <a:gd name="connsiteY40" fmla="*/ 1864 h 10000"/>
                  <a:gd name="connsiteX41" fmla="*/ 4194 w 10000"/>
                  <a:gd name="connsiteY41" fmla="*/ 1914 h 10000"/>
                  <a:gd name="connsiteX42" fmla="*/ 4022 w 10000"/>
                  <a:gd name="connsiteY42" fmla="*/ 1977 h 10000"/>
                  <a:gd name="connsiteX43" fmla="*/ 3878 w 10000"/>
                  <a:gd name="connsiteY43" fmla="*/ 2035 h 10000"/>
                  <a:gd name="connsiteX44" fmla="*/ 3745 w 10000"/>
                  <a:gd name="connsiteY44" fmla="*/ 2100 h 10000"/>
                  <a:gd name="connsiteX45" fmla="*/ 3622 w 10000"/>
                  <a:gd name="connsiteY45" fmla="*/ 2188 h 10000"/>
                  <a:gd name="connsiteX46" fmla="*/ 3510 w 10000"/>
                  <a:gd name="connsiteY46" fmla="*/ 2281 h 10000"/>
                  <a:gd name="connsiteX47" fmla="*/ 3415 w 10000"/>
                  <a:gd name="connsiteY47" fmla="*/ 2387 h 10000"/>
                  <a:gd name="connsiteX48" fmla="*/ 3349 w 10000"/>
                  <a:gd name="connsiteY48" fmla="*/ 2497 h 10000"/>
                  <a:gd name="connsiteX49" fmla="*/ 3306 w 10000"/>
                  <a:gd name="connsiteY49" fmla="*/ 2618 h 10000"/>
                  <a:gd name="connsiteX50" fmla="*/ 3292 w 10000"/>
                  <a:gd name="connsiteY50" fmla="*/ 2739 h 10000"/>
                  <a:gd name="connsiteX51" fmla="*/ 3299 w 10000"/>
                  <a:gd name="connsiteY51" fmla="*/ 2829 h 10000"/>
                  <a:gd name="connsiteX52" fmla="*/ 3320 w 10000"/>
                  <a:gd name="connsiteY52" fmla="*/ 2912 h 10000"/>
                  <a:gd name="connsiteX53" fmla="*/ 3342 w 10000"/>
                  <a:gd name="connsiteY53" fmla="*/ 2995 h 10000"/>
                  <a:gd name="connsiteX54" fmla="*/ 3380 w 10000"/>
                  <a:gd name="connsiteY54" fmla="*/ 3073 h 10000"/>
                  <a:gd name="connsiteX55" fmla="*/ 3429 w 10000"/>
                  <a:gd name="connsiteY55" fmla="*/ 3139 h 10000"/>
                  <a:gd name="connsiteX56" fmla="*/ 3489 w 10000"/>
                  <a:gd name="connsiteY56" fmla="*/ 3207 h 10000"/>
                  <a:gd name="connsiteX57" fmla="*/ 3555 w 10000"/>
                  <a:gd name="connsiteY57" fmla="*/ 3270 h 10000"/>
                  <a:gd name="connsiteX58" fmla="*/ 3636 w 10000"/>
                  <a:gd name="connsiteY58" fmla="*/ 3322 h 10000"/>
                  <a:gd name="connsiteX59" fmla="*/ 3731 w 10000"/>
                  <a:gd name="connsiteY59" fmla="*/ 3380 h 10000"/>
                  <a:gd name="connsiteX60" fmla="*/ 3846 w 10000"/>
                  <a:gd name="connsiteY60" fmla="*/ 3431 h 10000"/>
                  <a:gd name="connsiteX61" fmla="*/ 3980 w 10000"/>
                  <a:gd name="connsiteY61" fmla="*/ 3483 h 10000"/>
                  <a:gd name="connsiteX62" fmla="*/ 4134 w 10000"/>
                  <a:gd name="connsiteY62" fmla="*/ 3531 h 10000"/>
                  <a:gd name="connsiteX63" fmla="*/ 4309 w 10000"/>
                  <a:gd name="connsiteY63" fmla="*/ 3579 h 10000"/>
                  <a:gd name="connsiteX64" fmla="*/ 4506 w 10000"/>
                  <a:gd name="connsiteY64" fmla="*/ 3627 h 10000"/>
                  <a:gd name="connsiteX65" fmla="*/ 4719 w 10000"/>
                  <a:gd name="connsiteY65" fmla="*/ 3672 h 10000"/>
                  <a:gd name="connsiteX66" fmla="*/ 4958 w 10000"/>
                  <a:gd name="connsiteY66" fmla="*/ 3720 h 10000"/>
                  <a:gd name="connsiteX67" fmla="*/ 5575 w 10000"/>
                  <a:gd name="connsiteY67" fmla="*/ 3825 h 10000"/>
                  <a:gd name="connsiteX68" fmla="*/ 6168 w 10000"/>
                  <a:gd name="connsiteY68" fmla="*/ 3931 h 10000"/>
                  <a:gd name="connsiteX69" fmla="*/ 6473 w 10000"/>
                  <a:gd name="connsiteY69" fmla="*/ 3989 h 10000"/>
                  <a:gd name="connsiteX70" fmla="*/ 6774 w 10000"/>
                  <a:gd name="connsiteY70" fmla="*/ 4052 h 10000"/>
                  <a:gd name="connsiteX71" fmla="*/ 7097 w 10000"/>
                  <a:gd name="connsiteY71" fmla="*/ 4130 h 10000"/>
                  <a:gd name="connsiteX72" fmla="*/ 7419 w 10000"/>
                  <a:gd name="connsiteY72" fmla="*/ 4218 h 10000"/>
                  <a:gd name="connsiteX73" fmla="*/ 7738 w 10000"/>
                  <a:gd name="connsiteY73" fmla="*/ 4313 h 10000"/>
                  <a:gd name="connsiteX74" fmla="*/ 8033 w 10000"/>
                  <a:gd name="connsiteY74" fmla="*/ 4416 h 10000"/>
                  <a:gd name="connsiteX75" fmla="*/ 8310 w 10000"/>
                  <a:gd name="connsiteY75" fmla="*/ 4527 h 10000"/>
                  <a:gd name="connsiteX76" fmla="*/ 8559 w 10000"/>
                  <a:gd name="connsiteY76" fmla="*/ 4643 h 10000"/>
                  <a:gd name="connsiteX77" fmla="*/ 8794 w 10000"/>
                  <a:gd name="connsiteY77" fmla="*/ 4769 h 10000"/>
                  <a:gd name="connsiteX78" fmla="*/ 9004 w 10000"/>
                  <a:gd name="connsiteY78" fmla="*/ 4904 h 10000"/>
                  <a:gd name="connsiteX79" fmla="*/ 9194 w 10000"/>
                  <a:gd name="connsiteY79" fmla="*/ 5043 h 10000"/>
                  <a:gd name="connsiteX80" fmla="*/ 9365 w 10000"/>
                  <a:gd name="connsiteY80" fmla="*/ 5194 h 10000"/>
                  <a:gd name="connsiteX81" fmla="*/ 9516 w 10000"/>
                  <a:gd name="connsiteY81" fmla="*/ 5352 h 10000"/>
                  <a:gd name="connsiteX82" fmla="*/ 9642 w 10000"/>
                  <a:gd name="connsiteY82" fmla="*/ 5521 h 10000"/>
                  <a:gd name="connsiteX83" fmla="*/ 9751 w 10000"/>
                  <a:gd name="connsiteY83" fmla="*/ 5704 h 10000"/>
                  <a:gd name="connsiteX84" fmla="*/ 9839 w 10000"/>
                  <a:gd name="connsiteY84" fmla="*/ 5903 h 10000"/>
                  <a:gd name="connsiteX85" fmla="*/ 9912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5 w 10000"/>
                  <a:gd name="connsiteY92" fmla="*/ 7492 h 10000"/>
                  <a:gd name="connsiteX93" fmla="*/ 9860 w 10000"/>
                  <a:gd name="connsiteY93" fmla="*/ 7651 h 10000"/>
                  <a:gd name="connsiteX94" fmla="*/ 9790 w 10000"/>
                  <a:gd name="connsiteY94" fmla="*/ 7812 h 10000"/>
                  <a:gd name="connsiteX95" fmla="*/ 9716 w 10000"/>
                  <a:gd name="connsiteY95" fmla="*/ 7960 h 10000"/>
                  <a:gd name="connsiteX96" fmla="*/ 9635 w 10000"/>
                  <a:gd name="connsiteY96" fmla="*/ 8106 h 10000"/>
                  <a:gd name="connsiteX97" fmla="*/ 9534 w 10000"/>
                  <a:gd name="connsiteY97" fmla="*/ 8252 h 10000"/>
                  <a:gd name="connsiteX98" fmla="*/ 9428 w 10000"/>
                  <a:gd name="connsiteY98" fmla="*/ 8385 h 10000"/>
                  <a:gd name="connsiteX99" fmla="*/ 9306 w 10000"/>
                  <a:gd name="connsiteY99" fmla="*/ 8521 h 10000"/>
                  <a:gd name="connsiteX100" fmla="*/ 9173 w 10000"/>
                  <a:gd name="connsiteY100" fmla="*/ 8652 h 10000"/>
                  <a:gd name="connsiteX101" fmla="*/ 9029 w 10000"/>
                  <a:gd name="connsiteY101" fmla="*/ 8773 h 10000"/>
                  <a:gd name="connsiteX102" fmla="*/ 8874 w 10000"/>
                  <a:gd name="connsiteY102" fmla="*/ 8893 h 10000"/>
                  <a:gd name="connsiteX103" fmla="*/ 8706 w 10000"/>
                  <a:gd name="connsiteY103" fmla="*/ 9009 h 10000"/>
                  <a:gd name="connsiteX104" fmla="*/ 8531 w 10000"/>
                  <a:gd name="connsiteY104" fmla="*/ 9120 h 10000"/>
                  <a:gd name="connsiteX105" fmla="*/ 8345 w 10000"/>
                  <a:gd name="connsiteY105" fmla="*/ 9228 h 10000"/>
                  <a:gd name="connsiteX106" fmla="*/ 8149 w 10000"/>
                  <a:gd name="connsiteY106" fmla="*/ 9328 h 10000"/>
                  <a:gd name="connsiteX107" fmla="*/ 7945 w 10000"/>
                  <a:gd name="connsiteY107" fmla="*/ 9419 h 10000"/>
                  <a:gd name="connsiteX108" fmla="*/ 7731 w 10000"/>
                  <a:gd name="connsiteY108" fmla="*/ 9507 h 10000"/>
                  <a:gd name="connsiteX109" fmla="*/ 7507 w 10000"/>
                  <a:gd name="connsiteY109" fmla="*/ 9585 h 10000"/>
                  <a:gd name="connsiteX110" fmla="*/ 7286 w 10000"/>
                  <a:gd name="connsiteY110" fmla="*/ 9658 h 10000"/>
                  <a:gd name="connsiteX111" fmla="*/ 7044 w 10000"/>
                  <a:gd name="connsiteY111" fmla="*/ 9721 h 10000"/>
                  <a:gd name="connsiteX112" fmla="*/ 6802 w 10000"/>
                  <a:gd name="connsiteY112" fmla="*/ 9779 h 10000"/>
                  <a:gd name="connsiteX113" fmla="*/ 6553 w 10000"/>
                  <a:gd name="connsiteY113" fmla="*/ 9831 h 10000"/>
                  <a:gd name="connsiteX114" fmla="*/ 6290 w 10000"/>
                  <a:gd name="connsiteY114" fmla="*/ 9874 h 10000"/>
                  <a:gd name="connsiteX115" fmla="*/ 6020 w 10000"/>
                  <a:gd name="connsiteY115" fmla="*/ 9912 h 10000"/>
                  <a:gd name="connsiteX116" fmla="*/ 5743 w 10000"/>
                  <a:gd name="connsiteY116" fmla="*/ 9942 h 10000"/>
                  <a:gd name="connsiteX117" fmla="*/ 5463 w 10000"/>
                  <a:gd name="connsiteY117" fmla="*/ 9965 h 10000"/>
                  <a:gd name="connsiteX118" fmla="*/ 5165 w 10000"/>
                  <a:gd name="connsiteY118" fmla="*/ 9985 h 10000"/>
                  <a:gd name="connsiteX119" fmla="*/ 4870 w 10000"/>
                  <a:gd name="connsiteY119" fmla="*/ 9995 h 10000"/>
                  <a:gd name="connsiteX120" fmla="*/ 4558 w 10000"/>
                  <a:gd name="connsiteY120" fmla="*/ 10000 h 10000"/>
                  <a:gd name="connsiteX121" fmla="*/ 4201 w 10000"/>
                  <a:gd name="connsiteY121" fmla="*/ 9995 h 10000"/>
                  <a:gd name="connsiteX122" fmla="*/ 3857 w 10000"/>
                  <a:gd name="connsiteY122" fmla="*/ 9985 h 10000"/>
                  <a:gd name="connsiteX123" fmla="*/ 3527 w 10000"/>
                  <a:gd name="connsiteY123" fmla="*/ 9965 h 10000"/>
                  <a:gd name="connsiteX124" fmla="*/ 3205 w 10000"/>
                  <a:gd name="connsiteY124" fmla="*/ 9947 h 10000"/>
                  <a:gd name="connsiteX125" fmla="*/ 2896 w 10000"/>
                  <a:gd name="connsiteY125" fmla="*/ 9912 h 10000"/>
                  <a:gd name="connsiteX126" fmla="*/ 2591 w 10000"/>
                  <a:gd name="connsiteY126" fmla="*/ 9879 h 10000"/>
                  <a:gd name="connsiteX127" fmla="*/ 2304 w 10000"/>
                  <a:gd name="connsiteY127" fmla="*/ 9837 h 10000"/>
                  <a:gd name="connsiteX128" fmla="*/ 2027 w 10000"/>
                  <a:gd name="connsiteY128" fmla="*/ 9781 h 10000"/>
                  <a:gd name="connsiteX129" fmla="*/ 1487 w 10000"/>
                  <a:gd name="connsiteY129" fmla="*/ 9671 h 10000"/>
                  <a:gd name="connsiteX130" fmla="*/ 975 w 10000"/>
                  <a:gd name="connsiteY130" fmla="*/ 9545 h 10000"/>
                  <a:gd name="connsiteX131" fmla="*/ 477 w 10000"/>
                  <a:gd name="connsiteY131" fmla="*/ 9406 h 10000"/>
                  <a:gd name="connsiteX132" fmla="*/ 386 w 10000"/>
                  <a:gd name="connsiteY132" fmla="*/ 9251 h 10000"/>
                  <a:gd name="connsiteX133" fmla="*/ 0 w 10000"/>
                  <a:gd name="connsiteY133" fmla="*/ 6957 h 10000"/>
                  <a:gd name="connsiteX134" fmla="*/ 291 w 10000"/>
                  <a:gd name="connsiteY134" fmla="*/ 6957 h 10000"/>
                  <a:gd name="connsiteX135" fmla="*/ 526 w 10000"/>
                  <a:gd name="connsiteY135" fmla="*/ 7105 h 10000"/>
                  <a:gd name="connsiteX136" fmla="*/ 775 w 10000"/>
                  <a:gd name="connsiteY136" fmla="*/ 7246 h 10000"/>
                  <a:gd name="connsiteX137" fmla="*/ 1024 w 10000"/>
                  <a:gd name="connsiteY137" fmla="*/ 7382 h 10000"/>
                  <a:gd name="connsiteX138" fmla="*/ 1280 w 10000"/>
                  <a:gd name="connsiteY138" fmla="*/ 7503 h 10000"/>
                  <a:gd name="connsiteX139" fmla="*/ 1543 w 10000"/>
                  <a:gd name="connsiteY139" fmla="*/ 7618 h 10000"/>
                  <a:gd name="connsiteX140" fmla="*/ 1813 w 10000"/>
                  <a:gd name="connsiteY140" fmla="*/ 7719 h 10000"/>
                  <a:gd name="connsiteX141" fmla="*/ 2086 w 10000"/>
                  <a:gd name="connsiteY141" fmla="*/ 7817 h 10000"/>
                  <a:gd name="connsiteX142" fmla="*/ 2370 w 10000"/>
                  <a:gd name="connsiteY142" fmla="*/ 7902 h 10000"/>
                  <a:gd name="connsiteX143" fmla="*/ 2654 w 10000"/>
                  <a:gd name="connsiteY143" fmla="*/ 7980 h 10000"/>
                  <a:gd name="connsiteX144" fmla="*/ 2935 w 10000"/>
                  <a:gd name="connsiteY144" fmla="*/ 8048 h 10000"/>
                  <a:gd name="connsiteX145" fmla="*/ 3212 w 10000"/>
                  <a:gd name="connsiteY145" fmla="*/ 8106 h 10000"/>
                  <a:gd name="connsiteX146" fmla="*/ 3489 w 10000"/>
                  <a:gd name="connsiteY146" fmla="*/ 8154 h 10000"/>
                  <a:gd name="connsiteX147" fmla="*/ 3766 w 10000"/>
                  <a:gd name="connsiteY147" fmla="*/ 8189 h 10000"/>
                  <a:gd name="connsiteX148" fmla="*/ 4032 w 10000"/>
                  <a:gd name="connsiteY148" fmla="*/ 8212 h 10000"/>
                  <a:gd name="connsiteX149" fmla="*/ 4309 w 10000"/>
                  <a:gd name="connsiteY149" fmla="*/ 8232 h 10000"/>
                  <a:gd name="connsiteX150" fmla="*/ 4572 w 10000"/>
                  <a:gd name="connsiteY150" fmla="*/ 8237 h 10000"/>
                  <a:gd name="connsiteX151" fmla="*/ 4719 w 10000"/>
                  <a:gd name="connsiteY151" fmla="*/ 8232 h 10000"/>
                  <a:gd name="connsiteX152" fmla="*/ 4888 w 10000"/>
                  <a:gd name="connsiteY152" fmla="*/ 8222 h 10000"/>
                  <a:gd name="connsiteX153" fmla="*/ 5077 w 10000"/>
                  <a:gd name="connsiteY153" fmla="*/ 8207 h 10000"/>
                  <a:gd name="connsiteX154" fmla="*/ 5288 w 10000"/>
                  <a:gd name="connsiteY154" fmla="*/ 8189 h 10000"/>
                  <a:gd name="connsiteX155" fmla="*/ 5494 w 10000"/>
                  <a:gd name="connsiteY155" fmla="*/ 8164 h 10000"/>
                  <a:gd name="connsiteX156" fmla="*/ 5684 w 10000"/>
                  <a:gd name="connsiteY156" fmla="*/ 8131 h 10000"/>
                  <a:gd name="connsiteX157" fmla="*/ 5852 w 10000"/>
                  <a:gd name="connsiteY157" fmla="*/ 8091 h 10000"/>
                  <a:gd name="connsiteX158" fmla="*/ 5999 w 10000"/>
                  <a:gd name="connsiteY158" fmla="*/ 8048 h 10000"/>
                  <a:gd name="connsiteX159" fmla="*/ 6154 w 10000"/>
                  <a:gd name="connsiteY159" fmla="*/ 7985 h 10000"/>
                  <a:gd name="connsiteX160" fmla="*/ 6304 w 10000"/>
                  <a:gd name="connsiteY160" fmla="*/ 7912 h 10000"/>
                  <a:gd name="connsiteX161" fmla="*/ 6438 w 10000"/>
                  <a:gd name="connsiteY161" fmla="*/ 7829 h 10000"/>
                  <a:gd name="connsiteX162" fmla="*/ 6553 w 10000"/>
                  <a:gd name="connsiteY162" fmla="*/ 7739 h 10000"/>
                  <a:gd name="connsiteX163" fmla="*/ 6606 w 10000"/>
                  <a:gd name="connsiteY163" fmla="*/ 7686 h 10000"/>
                  <a:gd name="connsiteX164" fmla="*/ 6651 w 10000"/>
                  <a:gd name="connsiteY164" fmla="*/ 7633 h 10000"/>
                  <a:gd name="connsiteX165" fmla="*/ 6694 w 10000"/>
                  <a:gd name="connsiteY165" fmla="*/ 7575 h 10000"/>
                  <a:gd name="connsiteX166" fmla="*/ 6729 w 10000"/>
                  <a:gd name="connsiteY166" fmla="*/ 7513 h 10000"/>
                  <a:gd name="connsiteX167" fmla="*/ 6746 w 10000"/>
                  <a:gd name="connsiteY167" fmla="*/ 7445 h 10000"/>
                  <a:gd name="connsiteX168" fmla="*/ 6767 w 10000"/>
                  <a:gd name="connsiteY168" fmla="*/ 7372 h 10000"/>
                  <a:gd name="connsiteX169" fmla="*/ 6781 w 10000"/>
                  <a:gd name="connsiteY169" fmla="*/ 7294 h 10000"/>
                  <a:gd name="connsiteX170" fmla="*/ 6781 w 10000"/>
                  <a:gd name="connsiteY170" fmla="*/ 7218 h 10000"/>
                  <a:gd name="connsiteX171" fmla="*/ 6774 w 10000"/>
                  <a:gd name="connsiteY171" fmla="*/ 7130 h 10000"/>
                  <a:gd name="connsiteX172" fmla="*/ 6760 w 10000"/>
                  <a:gd name="connsiteY172" fmla="*/ 7042 h 10000"/>
                  <a:gd name="connsiteX173" fmla="*/ 6729 w 10000"/>
                  <a:gd name="connsiteY173" fmla="*/ 6967 h 10000"/>
                  <a:gd name="connsiteX174" fmla="*/ 6687 w 10000"/>
                  <a:gd name="connsiteY174" fmla="*/ 6889 h 10000"/>
                  <a:gd name="connsiteX175" fmla="*/ 6641 w 10000"/>
                  <a:gd name="connsiteY175" fmla="*/ 6816 h 10000"/>
                  <a:gd name="connsiteX176" fmla="*/ 6571 w 10000"/>
                  <a:gd name="connsiteY176" fmla="*/ 6748 h 10000"/>
                  <a:gd name="connsiteX177" fmla="*/ 6497 w 10000"/>
                  <a:gd name="connsiteY177" fmla="*/ 6685 h 10000"/>
                  <a:gd name="connsiteX178" fmla="*/ 6410 w 10000"/>
                  <a:gd name="connsiteY178" fmla="*/ 6627 h 10000"/>
                  <a:gd name="connsiteX179" fmla="*/ 6217 w 10000"/>
                  <a:gd name="connsiteY179" fmla="*/ 6522 h 10000"/>
                  <a:gd name="connsiteX180" fmla="*/ 6006 w 10000"/>
                  <a:gd name="connsiteY180" fmla="*/ 6429 h 10000"/>
                  <a:gd name="connsiteX181" fmla="*/ 5778 w 10000"/>
                  <a:gd name="connsiteY181" fmla="*/ 6358 h 10000"/>
                  <a:gd name="connsiteX182" fmla="*/ 5529 w 10000"/>
                  <a:gd name="connsiteY182" fmla="*/ 6300 h 10000"/>
                  <a:gd name="connsiteX183" fmla="*/ 5200 w 10000"/>
                  <a:gd name="connsiteY183" fmla="*/ 6232 h 10000"/>
                  <a:gd name="connsiteX184" fmla="*/ 4863 w 10000"/>
                  <a:gd name="connsiteY184" fmla="*/ 6170 h 10000"/>
                  <a:gd name="connsiteX185" fmla="*/ 4520 w 10000"/>
                  <a:gd name="connsiteY185" fmla="*/ 6112 h 10000"/>
                  <a:gd name="connsiteX186" fmla="*/ 4155 w 10000"/>
                  <a:gd name="connsiteY186" fmla="*/ 6054 h 10000"/>
                  <a:gd name="connsiteX187" fmla="*/ 3797 w 10000"/>
                  <a:gd name="connsiteY187" fmla="*/ 5991 h 10000"/>
                  <a:gd name="connsiteX188" fmla="*/ 3454 w 10000"/>
                  <a:gd name="connsiteY188" fmla="*/ 5923 h 10000"/>
                  <a:gd name="connsiteX189" fmla="*/ 3117 w 10000"/>
                  <a:gd name="connsiteY189" fmla="*/ 5845 h 10000"/>
                  <a:gd name="connsiteX190" fmla="*/ 2795 w 10000"/>
                  <a:gd name="connsiteY190" fmla="*/ 5767 h 10000"/>
                  <a:gd name="connsiteX191" fmla="*/ 2444 w 10000"/>
                  <a:gd name="connsiteY191" fmla="*/ 5661 h 10000"/>
                  <a:gd name="connsiteX192" fmla="*/ 2121 w 10000"/>
                  <a:gd name="connsiteY192" fmla="*/ 5551 h 10000"/>
                  <a:gd name="connsiteX193" fmla="*/ 1820 w 10000"/>
                  <a:gd name="connsiteY193" fmla="*/ 5430 h 10000"/>
                  <a:gd name="connsiteX194" fmla="*/ 1550 w 10000"/>
                  <a:gd name="connsiteY194" fmla="*/ 5304 h 10000"/>
                  <a:gd name="connsiteX195" fmla="*/ 1301 w 10000"/>
                  <a:gd name="connsiteY195" fmla="*/ 5163 h 10000"/>
                  <a:gd name="connsiteX196" fmla="*/ 1076 w 10000"/>
                  <a:gd name="connsiteY196" fmla="*/ 5020 h 10000"/>
                  <a:gd name="connsiteX197" fmla="*/ 884 w 10000"/>
                  <a:gd name="connsiteY197" fmla="*/ 4864 h 10000"/>
                  <a:gd name="connsiteX198" fmla="*/ 708 w 10000"/>
                  <a:gd name="connsiteY198" fmla="*/ 4706 h 10000"/>
                  <a:gd name="connsiteX199" fmla="*/ 558 w 10000"/>
                  <a:gd name="connsiteY199" fmla="*/ 4532 h 10000"/>
                  <a:gd name="connsiteX200" fmla="*/ 431 w 10000"/>
                  <a:gd name="connsiteY200" fmla="*/ 4349 h 10000"/>
                  <a:gd name="connsiteX201" fmla="*/ 323 w 10000"/>
                  <a:gd name="connsiteY201" fmla="*/ 4155 h 10000"/>
                  <a:gd name="connsiteX202" fmla="*/ 235 w 10000"/>
                  <a:gd name="connsiteY202" fmla="*/ 3951 h 10000"/>
                  <a:gd name="connsiteX203" fmla="*/ 168 w 10000"/>
                  <a:gd name="connsiteY203" fmla="*/ 3740 h 10000"/>
                  <a:gd name="connsiteX204" fmla="*/ 116 w 10000"/>
                  <a:gd name="connsiteY204" fmla="*/ 3511 h 10000"/>
                  <a:gd name="connsiteX205" fmla="*/ 88 w 10000"/>
                  <a:gd name="connsiteY205" fmla="*/ 3275 h 10000"/>
                  <a:gd name="connsiteX206" fmla="*/ 74 w 10000"/>
                  <a:gd name="connsiteY206" fmla="*/ 3028 h 10000"/>
                  <a:gd name="connsiteX207" fmla="*/ 81 w 10000"/>
                  <a:gd name="connsiteY207" fmla="*/ 2865 h 10000"/>
                  <a:gd name="connsiteX208" fmla="*/ 102 w 10000"/>
                  <a:gd name="connsiteY208" fmla="*/ 2701 h 10000"/>
                  <a:gd name="connsiteX209" fmla="*/ 126 w 10000"/>
                  <a:gd name="connsiteY209" fmla="*/ 2540 h 10000"/>
                  <a:gd name="connsiteX210" fmla="*/ 168 w 10000"/>
                  <a:gd name="connsiteY210" fmla="*/ 2387 h 10000"/>
                  <a:gd name="connsiteX211" fmla="*/ 221 w 10000"/>
                  <a:gd name="connsiteY211" fmla="*/ 2236 h 10000"/>
                  <a:gd name="connsiteX212" fmla="*/ 291 w 10000"/>
                  <a:gd name="connsiteY212" fmla="*/ 2088 h 10000"/>
                  <a:gd name="connsiteX213" fmla="*/ 365 w 10000"/>
                  <a:gd name="connsiteY213" fmla="*/ 1942 h 10000"/>
                  <a:gd name="connsiteX214" fmla="*/ 452 w 10000"/>
                  <a:gd name="connsiteY214" fmla="*/ 1806 h 10000"/>
                  <a:gd name="connsiteX215" fmla="*/ 547 w 10000"/>
                  <a:gd name="connsiteY215" fmla="*/ 1673 h 10000"/>
                  <a:gd name="connsiteX216" fmla="*/ 659 w 10000"/>
                  <a:gd name="connsiteY216" fmla="*/ 1542 h 10000"/>
                  <a:gd name="connsiteX217" fmla="*/ 782 w 10000"/>
                  <a:gd name="connsiteY217" fmla="*/ 1411 h 10000"/>
                  <a:gd name="connsiteX218" fmla="*/ 915 w 10000"/>
                  <a:gd name="connsiteY218" fmla="*/ 1290 h 10000"/>
                  <a:gd name="connsiteX219" fmla="*/ 1062 w 10000"/>
                  <a:gd name="connsiteY219" fmla="*/ 1170 h 10000"/>
                  <a:gd name="connsiteX220" fmla="*/ 1220 w 10000"/>
                  <a:gd name="connsiteY220" fmla="*/ 1054 h 10000"/>
                  <a:gd name="connsiteX221" fmla="*/ 1388 w 10000"/>
                  <a:gd name="connsiteY221" fmla="*/ 941 h 10000"/>
                  <a:gd name="connsiteX222" fmla="*/ 1567 w 10000"/>
                  <a:gd name="connsiteY222" fmla="*/ 835 h 10000"/>
                  <a:gd name="connsiteX223" fmla="*/ 1757 w 10000"/>
                  <a:gd name="connsiteY223" fmla="*/ 734 h 10000"/>
                  <a:gd name="connsiteX224" fmla="*/ 1953 w 10000"/>
                  <a:gd name="connsiteY224" fmla="*/ 641 h 10000"/>
                  <a:gd name="connsiteX225" fmla="*/ 2156 w 10000"/>
                  <a:gd name="connsiteY225" fmla="*/ 551 h 10000"/>
                  <a:gd name="connsiteX226" fmla="*/ 2356 w 10000"/>
                  <a:gd name="connsiteY226" fmla="*/ 468 h 10000"/>
                  <a:gd name="connsiteX227" fmla="*/ 2574 w 10000"/>
                  <a:gd name="connsiteY227" fmla="*/ 395 h 10000"/>
                  <a:gd name="connsiteX228" fmla="*/ 2788 w 10000"/>
                  <a:gd name="connsiteY228" fmla="*/ 324 h 10000"/>
                  <a:gd name="connsiteX229" fmla="*/ 3015 w 10000"/>
                  <a:gd name="connsiteY229" fmla="*/ 267 h 10000"/>
                  <a:gd name="connsiteX230" fmla="*/ 3247 w 10000"/>
                  <a:gd name="connsiteY230" fmla="*/ 209 h 10000"/>
                  <a:gd name="connsiteX231" fmla="*/ 3482 w 10000"/>
                  <a:gd name="connsiteY231" fmla="*/ 158 h 10000"/>
                  <a:gd name="connsiteX232" fmla="*/ 3724 w 10000"/>
                  <a:gd name="connsiteY232" fmla="*/ 116 h 10000"/>
                  <a:gd name="connsiteX233" fmla="*/ 3966 w 10000"/>
                  <a:gd name="connsiteY233" fmla="*/ 83 h 10000"/>
                  <a:gd name="connsiteX234" fmla="*/ 4222 w 10000"/>
                  <a:gd name="connsiteY234" fmla="*/ 48 h 10000"/>
                  <a:gd name="connsiteX235" fmla="*/ 4478 w 10000"/>
                  <a:gd name="connsiteY235" fmla="*/ 28 h 10000"/>
                  <a:gd name="connsiteX236" fmla="*/ 4748 w 10000"/>
                  <a:gd name="connsiteY236" fmla="*/ 10 h 10000"/>
                  <a:gd name="connsiteX237" fmla="*/ 5018 w 10000"/>
                  <a:gd name="connsiteY237" fmla="*/ 0 h 10000"/>
                  <a:gd name="connsiteX238" fmla="*/ 5295 w 10000"/>
                  <a:gd name="connsiteY238" fmla="*/ 0 h 10000"/>
                  <a:gd name="connsiteX0" fmla="*/ 5221 w 9926"/>
                  <a:gd name="connsiteY0" fmla="*/ 0 h 10000"/>
                  <a:gd name="connsiteX1" fmla="*/ 5494 w 9926"/>
                  <a:gd name="connsiteY1" fmla="*/ 0 h 10000"/>
                  <a:gd name="connsiteX2" fmla="*/ 5778 w 9926"/>
                  <a:gd name="connsiteY2" fmla="*/ 10 h 10000"/>
                  <a:gd name="connsiteX3" fmla="*/ 6055 w 9926"/>
                  <a:gd name="connsiteY3" fmla="*/ 25 h 10000"/>
                  <a:gd name="connsiteX4" fmla="*/ 6336 w 9926"/>
                  <a:gd name="connsiteY4" fmla="*/ 43 h 10000"/>
                  <a:gd name="connsiteX5" fmla="*/ 6613 w 9926"/>
                  <a:gd name="connsiteY5" fmla="*/ 68 h 10000"/>
                  <a:gd name="connsiteX6" fmla="*/ 6890 w 9926"/>
                  <a:gd name="connsiteY6" fmla="*/ 96 h 10000"/>
                  <a:gd name="connsiteX7" fmla="*/ 7170 w 9926"/>
                  <a:gd name="connsiteY7" fmla="*/ 131 h 10000"/>
                  <a:gd name="connsiteX8" fmla="*/ 7447 w 9926"/>
                  <a:gd name="connsiteY8" fmla="*/ 174 h 10000"/>
                  <a:gd name="connsiteX9" fmla="*/ 7717 w 9926"/>
                  <a:gd name="connsiteY9" fmla="*/ 216 h 10000"/>
                  <a:gd name="connsiteX10" fmla="*/ 7987 w 9926"/>
                  <a:gd name="connsiteY10" fmla="*/ 269 h 10000"/>
                  <a:gd name="connsiteX11" fmla="*/ 8243 w 9926"/>
                  <a:gd name="connsiteY11" fmla="*/ 324 h 10000"/>
                  <a:gd name="connsiteX12" fmla="*/ 8499 w 9926"/>
                  <a:gd name="connsiteY12" fmla="*/ 377 h 10000"/>
                  <a:gd name="connsiteX13" fmla="*/ 8741 w 9926"/>
                  <a:gd name="connsiteY13" fmla="*/ 440 h 10000"/>
                  <a:gd name="connsiteX14" fmla="*/ 8976 w 9926"/>
                  <a:gd name="connsiteY14" fmla="*/ 503 h 10000"/>
                  <a:gd name="connsiteX15" fmla="*/ 9207 w 9926"/>
                  <a:gd name="connsiteY15" fmla="*/ 573 h 10000"/>
                  <a:gd name="connsiteX16" fmla="*/ 9428 w 9926"/>
                  <a:gd name="connsiteY16" fmla="*/ 646 h 10000"/>
                  <a:gd name="connsiteX17" fmla="*/ 9428 w 9926"/>
                  <a:gd name="connsiteY17" fmla="*/ 2850 h 10000"/>
                  <a:gd name="connsiteX18" fmla="*/ 9151 w 9926"/>
                  <a:gd name="connsiteY18" fmla="*/ 2850 h 10000"/>
                  <a:gd name="connsiteX19" fmla="*/ 8969 w 9926"/>
                  <a:gd name="connsiteY19" fmla="*/ 2734 h 10000"/>
                  <a:gd name="connsiteX20" fmla="*/ 8783 w 9926"/>
                  <a:gd name="connsiteY20" fmla="*/ 2628 h 10000"/>
                  <a:gd name="connsiteX21" fmla="*/ 8587 w 9926"/>
                  <a:gd name="connsiteY21" fmla="*/ 2525 h 10000"/>
                  <a:gd name="connsiteX22" fmla="*/ 8376 w 9926"/>
                  <a:gd name="connsiteY22" fmla="*/ 2425 h 10000"/>
                  <a:gd name="connsiteX23" fmla="*/ 8155 w 9926"/>
                  <a:gd name="connsiteY23" fmla="*/ 2329 h 10000"/>
                  <a:gd name="connsiteX24" fmla="*/ 7934 w 9926"/>
                  <a:gd name="connsiteY24" fmla="*/ 2241 h 10000"/>
                  <a:gd name="connsiteX25" fmla="*/ 7689 w 9926"/>
                  <a:gd name="connsiteY25" fmla="*/ 2155 h 10000"/>
                  <a:gd name="connsiteX26" fmla="*/ 7447 w 9926"/>
                  <a:gd name="connsiteY26" fmla="*/ 2072 h 10000"/>
                  <a:gd name="connsiteX27" fmla="*/ 7191 w 9926"/>
                  <a:gd name="connsiteY27" fmla="*/ 1994 h 10000"/>
                  <a:gd name="connsiteX28" fmla="*/ 6935 w 9926"/>
                  <a:gd name="connsiteY28" fmla="*/ 1932 h 10000"/>
                  <a:gd name="connsiteX29" fmla="*/ 6679 w 9926"/>
                  <a:gd name="connsiteY29" fmla="*/ 1879 h 10000"/>
                  <a:gd name="connsiteX30" fmla="*/ 6423 w 9926"/>
                  <a:gd name="connsiteY30" fmla="*/ 1836 h 10000"/>
                  <a:gd name="connsiteX31" fmla="*/ 6167 w 9926"/>
                  <a:gd name="connsiteY31" fmla="*/ 1796 h 10000"/>
                  <a:gd name="connsiteX32" fmla="*/ 5904 w 9926"/>
                  <a:gd name="connsiteY32" fmla="*/ 1773 h 10000"/>
                  <a:gd name="connsiteX33" fmla="*/ 5645 w 9926"/>
                  <a:gd name="connsiteY33" fmla="*/ 1758 h 10000"/>
                  <a:gd name="connsiteX34" fmla="*/ 5382 w 9926"/>
                  <a:gd name="connsiteY34" fmla="*/ 1753 h 10000"/>
                  <a:gd name="connsiteX35" fmla="*/ 5178 w 9926"/>
                  <a:gd name="connsiteY35" fmla="*/ 1758 h 10000"/>
                  <a:gd name="connsiteX36" fmla="*/ 4982 w 9926"/>
                  <a:gd name="connsiteY36" fmla="*/ 1763 h 10000"/>
                  <a:gd name="connsiteX37" fmla="*/ 4807 w 9926"/>
                  <a:gd name="connsiteY37" fmla="*/ 1778 h 10000"/>
                  <a:gd name="connsiteX38" fmla="*/ 4631 w 9926"/>
                  <a:gd name="connsiteY38" fmla="*/ 1796 h 10000"/>
                  <a:gd name="connsiteX39" fmla="*/ 4470 w 9926"/>
                  <a:gd name="connsiteY39" fmla="*/ 1826 h 10000"/>
                  <a:gd name="connsiteX40" fmla="*/ 4295 w 9926"/>
                  <a:gd name="connsiteY40" fmla="*/ 1864 h 10000"/>
                  <a:gd name="connsiteX41" fmla="*/ 4120 w 9926"/>
                  <a:gd name="connsiteY41" fmla="*/ 1914 h 10000"/>
                  <a:gd name="connsiteX42" fmla="*/ 3948 w 9926"/>
                  <a:gd name="connsiteY42" fmla="*/ 1977 h 10000"/>
                  <a:gd name="connsiteX43" fmla="*/ 3804 w 9926"/>
                  <a:gd name="connsiteY43" fmla="*/ 2035 h 10000"/>
                  <a:gd name="connsiteX44" fmla="*/ 3671 w 9926"/>
                  <a:gd name="connsiteY44" fmla="*/ 2100 h 10000"/>
                  <a:gd name="connsiteX45" fmla="*/ 3548 w 9926"/>
                  <a:gd name="connsiteY45" fmla="*/ 2188 h 10000"/>
                  <a:gd name="connsiteX46" fmla="*/ 3436 w 9926"/>
                  <a:gd name="connsiteY46" fmla="*/ 2281 h 10000"/>
                  <a:gd name="connsiteX47" fmla="*/ 3341 w 9926"/>
                  <a:gd name="connsiteY47" fmla="*/ 2387 h 10000"/>
                  <a:gd name="connsiteX48" fmla="*/ 3275 w 9926"/>
                  <a:gd name="connsiteY48" fmla="*/ 2497 h 10000"/>
                  <a:gd name="connsiteX49" fmla="*/ 3232 w 9926"/>
                  <a:gd name="connsiteY49" fmla="*/ 2618 h 10000"/>
                  <a:gd name="connsiteX50" fmla="*/ 3218 w 9926"/>
                  <a:gd name="connsiteY50" fmla="*/ 2739 h 10000"/>
                  <a:gd name="connsiteX51" fmla="*/ 3225 w 9926"/>
                  <a:gd name="connsiteY51" fmla="*/ 2829 h 10000"/>
                  <a:gd name="connsiteX52" fmla="*/ 3246 w 9926"/>
                  <a:gd name="connsiteY52" fmla="*/ 2912 h 10000"/>
                  <a:gd name="connsiteX53" fmla="*/ 3268 w 9926"/>
                  <a:gd name="connsiteY53" fmla="*/ 2995 h 10000"/>
                  <a:gd name="connsiteX54" fmla="*/ 3306 w 9926"/>
                  <a:gd name="connsiteY54" fmla="*/ 3073 h 10000"/>
                  <a:gd name="connsiteX55" fmla="*/ 3355 w 9926"/>
                  <a:gd name="connsiteY55" fmla="*/ 3139 h 10000"/>
                  <a:gd name="connsiteX56" fmla="*/ 3415 w 9926"/>
                  <a:gd name="connsiteY56" fmla="*/ 3207 h 10000"/>
                  <a:gd name="connsiteX57" fmla="*/ 3481 w 9926"/>
                  <a:gd name="connsiteY57" fmla="*/ 3270 h 10000"/>
                  <a:gd name="connsiteX58" fmla="*/ 3562 w 9926"/>
                  <a:gd name="connsiteY58" fmla="*/ 3322 h 10000"/>
                  <a:gd name="connsiteX59" fmla="*/ 3657 w 9926"/>
                  <a:gd name="connsiteY59" fmla="*/ 3380 h 10000"/>
                  <a:gd name="connsiteX60" fmla="*/ 3772 w 9926"/>
                  <a:gd name="connsiteY60" fmla="*/ 3431 h 10000"/>
                  <a:gd name="connsiteX61" fmla="*/ 3906 w 9926"/>
                  <a:gd name="connsiteY61" fmla="*/ 3483 h 10000"/>
                  <a:gd name="connsiteX62" fmla="*/ 4060 w 9926"/>
                  <a:gd name="connsiteY62" fmla="*/ 3531 h 10000"/>
                  <a:gd name="connsiteX63" fmla="*/ 4235 w 9926"/>
                  <a:gd name="connsiteY63" fmla="*/ 3579 h 10000"/>
                  <a:gd name="connsiteX64" fmla="*/ 4432 w 9926"/>
                  <a:gd name="connsiteY64" fmla="*/ 3627 h 10000"/>
                  <a:gd name="connsiteX65" fmla="*/ 4645 w 9926"/>
                  <a:gd name="connsiteY65" fmla="*/ 3672 h 10000"/>
                  <a:gd name="connsiteX66" fmla="*/ 4884 w 9926"/>
                  <a:gd name="connsiteY66" fmla="*/ 3720 h 10000"/>
                  <a:gd name="connsiteX67" fmla="*/ 5501 w 9926"/>
                  <a:gd name="connsiteY67" fmla="*/ 3825 h 10000"/>
                  <a:gd name="connsiteX68" fmla="*/ 6094 w 9926"/>
                  <a:gd name="connsiteY68" fmla="*/ 3931 h 10000"/>
                  <a:gd name="connsiteX69" fmla="*/ 6399 w 9926"/>
                  <a:gd name="connsiteY69" fmla="*/ 3989 h 10000"/>
                  <a:gd name="connsiteX70" fmla="*/ 6700 w 9926"/>
                  <a:gd name="connsiteY70" fmla="*/ 4052 h 10000"/>
                  <a:gd name="connsiteX71" fmla="*/ 7023 w 9926"/>
                  <a:gd name="connsiteY71" fmla="*/ 4130 h 10000"/>
                  <a:gd name="connsiteX72" fmla="*/ 7345 w 9926"/>
                  <a:gd name="connsiteY72" fmla="*/ 4218 h 10000"/>
                  <a:gd name="connsiteX73" fmla="*/ 7664 w 9926"/>
                  <a:gd name="connsiteY73" fmla="*/ 4313 h 10000"/>
                  <a:gd name="connsiteX74" fmla="*/ 7959 w 9926"/>
                  <a:gd name="connsiteY74" fmla="*/ 4416 h 10000"/>
                  <a:gd name="connsiteX75" fmla="*/ 8236 w 9926"/>
                  <a:gd name="connsiteY75" fmla="*/ 4527 h 10000"/>
                  <a:gd name="connsiteX76" fmla="*/ 8485 w 9926"/>
                  <a:gd name="connsiteY76" fmla="*/ 4643 h 10000"/>
                  <a:gd name="connsiteX77" fmla="*/ 8720 w 9926"/>
                  <a:gd name="connsiteY77" fmla="*/ 4769 h 10000"/>
                  <a:gd name="connsiteX78" fmla="*/ 8930 w 9926"/>
                  <a:gd name="connsiteY78" fmla="*/ 4904 h 10000"/>
                  <a:gd name="connsiteX79" fmla="*/ 9120 w 9926"/>
                  <a:gd name="connsiteY79" fmla="*/ 5043 h 10000"/>
                  <a:gd name="connsiteX80" fmla="*/ 9291 w 9926"/>
                  <a:gd name="connsiteY80" fmla="*/ 5194 h 10000"/>
                  <a:gd name="connsiteX81" fmla="*/ 9442 w 9926"/>
                  <a:gd name="connsiteY81" fmla="*/ 5352 h 10000"/>
                  <a:gd name="connsiteX82" fmla="*/ 9568 w 9926"/>
                  <a:gd name="connsiteY82" fmla="*/ 5521 h 10000"/>
                  <a:gd name="connsiteX83" fmla="*/ 9677 w 9926"/>
                  <a:gd name="connsiteY83" fmla="*/ 5704 h 10000"/>
                  <a:gd name="connsiteX84" fmla="*/ 9765 w 9926"/>
                  <a:gd name="connsiteY84" fmla="*/ 5903 h 10000"/>
                  <a:gd name="connsiteX85" fmla="*/ 9838 w 9926"/>
                  <a:gd name="connsiteY85" fmla="*/ 6112 h 10000"/>
                  <a:gd name="connsiteX86" fmla="*/ 9884 w 9926"/>
                  <a:gd name="connsiteY86" fmla="*/ 6333 h 10000"/>
                  <a:gd name="connsiteX87" fmla="*/ 9919 w 9926"/>
                  <a:gd name="connsiteY87" fmla="*/ 6564 h 10000"/>
                  <a:gd name="connsiteX88" fmla="*/ 9926 w 9926"/>
                  <a:gd name="connsiteY88" fmla="*/ 6811 h 10000"/>
                  <a:gd name="connsiteX89" fmla="*/ 9919 w 9926"/>
                  <a:gd name="connsiteY89" fmla="*/ 6984 h 10000"/>
                  <a:gd name="connsiteX90" fmla="*/ 9905 w 9926"/>
                  <a:gd name="connsiteY90" fmla="*/ 7160 h 10000"/>
                  <a:gd name="connsiteX91" fmla="*/ 9873 w 9926"/>
                  <a:gd name="connsiteY91" fmla="*/ 7329 h 10000"/>
                  <a:gd name="connsiteX92" fmla="*/ 9831 w 9926"/>
                  <a:gd name="connsiteY92" fmla="*/ 7492 h 10000"/>
                  <a:gd name="connsiteX93" fmla="*/ 9786 w 9926"/>
                  <a:gd name="connsiteY93" fmla="*/ 7651 h 10000"/>
                  <a:gd name="connsiteX94" fmla="*/ 9716 w 9926"/>
                  <a:gd name="connsiteY94" fmla="*/ 7812 h 10000"/>
                  <a:gd name="connsiteX95" fmla="*/ 9642 w 9926"/>
                  <a:gd name="connsiteY95" fmla="*/ 7960 h 10000"/>
                  <a:gd name="connsiteX96" fmla="*/ 9561 w 9926"/>
                  <a:gd name="connsiteY96" fmla="*/ 8106 h 10000"/>
                  <a:gd name="connsiteX97" fmla="*/ 9460 w 9926"/>
                  <a:gd name="connsiteY97" fmla="*/ 8252 h 10000"/>
                  <a:gd name="connsiteX98" fmla="*/ 9354 w 9926"/>
                  <a:gd name="connsiteY98" fmla="*/ 8385 h 10000"/>
                  <a:gd name="connsiteX99" fmla="*/ 9232 w 9926"/>
                  <a:gd name="connsiteY99" fmla="*/ 8521 h 10000"/>
                  <a:gd name="connsiteX100" fmla="*/ 9099 w 9926"/>
                  <a:gd name="connsiteY100" fmla="*/ 8652 h 10000"/>
                  <a:gd name="connsiteX101" fmla="*/ 8955 w 9926"/>
                  <a:gd name="connsiteY101" fmla="*/ 8773 h 10000"/>
                  <a:gd name="connsiteX102" fmla="*/ 8800 w 9926"/>
                  <a:gd name="connsiteY102" fmla="*/ 8893 h 10000"/>
                  <a:gd name="connsiteX103" fmla="*/ 8632 w 9926"/>
                  <a:gd name="connsiteY103" fmla="*/ 9009 h 10000"/>
                  <a:gd name="connsiteX104" fmla="*/ 8457 w 9926"/>
                  <a:gd name="connsiteY104" fmla="*/ 9120 h 10000"/>
                  <a:gd name="connsiteX105" fmla="*/ 8271 w 9926"/>
                  <a:gd name="connsiteY105" fmla="*/ 9228 h 10000"/>
                  <a:gd name="connsiteX106" fmla="*/ 8075 w 9926"/>
                  <a:gd name="connsiteY106" fmla="*/ 9328 h 10000"/>
                  <a:gd name="connsiteX107" fmla="*/ 7871 w 9926"/>
                  <a:gd name="connsiteY107" fmla="*/ 9419 h 10000"/>
                  <a:gd name="connsiteX108" fmla="*/ 7657 w 9926"/>
                  <a:gd name="connsiteY108" fmla="*/ 9507 h 10000"/>
                  <a:gd name="connsiteX109" fmla="*/ 7433 w 9926"/>
                  <a:gd name="connsiteY109" fmla="*/ 9585 h 10000"/>
                  <a:gd name="connsiteX110" fmla="*/ 7212 w 9926"/>
                  <a:gd name="connsiteY110" fmla="*/ 9658 h 10000"/>
                  <a:gd name="connsiteX111" fmla="*/ 6970 w 9926"/>
                  <a:gd name="connsiteY111" fmla="*/ 9721 h 10000"/>
                  <a:gd name="connsiteX112" fmla="*/ 6728 w 9926"/>
                  <a:gd name="connsiteY112" fmla="*/ 9779 h 10000"/>
                  <a:gd name="connsiteX113" fmla="*/ 6479 w 9926"/>
                  <a:gd name="connsiteY113" fmla="*/ 9831 h 10000"/>
                  <a:gd name="connsiteX114" fmla="*/ 6216 w 9926"/>
                  <a:gd name="connsiteY114" fmla="*/ 9874 h 10000"/>
                  <a:gd name="connsiteX115" fmla="*/ 5946 w 9926"/>
                  <a:gd name="connsiteY115" fmla="*/ 9912 h 10000"/>
                  <a:gd name="connsiteX116" fmla="*/ 5669 w 9926"/>
                  <a:gd name="connsiteY116" fmla="*/ 9942 h 10000"/>
                  <a:gd name="connsiteX117" fmla="*/ 5389 w 9926"/>
                  <a:gd name="connsiteY117" fmla="*/ 9965 h 10000"/>
                  <a:gd name="connsiteX118" fmla="*/ 5091 w 9926"/>
                  <a:gd name="connsiteY118" fmla="*/ 9985 h 10000"/>
                  <a:gd name="connsiteX119" fmla="*/ 4796 w 9926"/>
                  <a:gd name="connsiteY119" fmla="*/ 9995 h 10000"/>
                  <a:gd name="connsiteX120" fmla="*/ 4484 w 9926"/>
                  <a:gd name="connsiteY120" fmla="*/ 10000 h 10000"/>
                  <a:gd name="connsiteX121" fmla="*/ 4127 w 9926"/>
                  <a:gd name="connsiteY121" fmla="*/ 9995 h 10000"/>
                  <a:gd name="connsiteX122" fmla="*/ 3783 w 9926"/>
                  <a:gd name="connsiteY122" fmla="*/ 9985 h 10000"/>
                  <a:gd name="connsiteX123" fmla="*/ 3453 w 9926"/>
                  <a:gd name="connsiteY123" fmla="*/ 9965 h 10000"/>
                  <a:gd name="connsiteX124" fmla="*/ 3131 w 9926"/>
                  <a:gd name="connsiteY124" fmla="*/ 9947 h 10000"/>
                  <a:gd name="connsiteX125" fmla="*/ 2822 w 9926"/>
                  <a:gd name="connsiteY125" fmla="*/ 9912 h 10000"/>
                  <a:gd name="connsiteX126" fmla="*/ 2517 w 9926"/>
                  <a:gd name="connsiteY126" fmla="*/ 9879 h 10000"/>
                  <a:gd name="connsiteX127" fmla="*/ 2230 w 9926"/>
                  <a:gd name="connsiteY127" fmla="*/ 9837 h 10000"/>
                  <a:gd name="connsiteX128" fmla="*/ 1953 w 9926"/>
                  <a:gd name="connsiteY128" fmla="*/ 9781 h 10000"/>
                  <a:gd name="connsiteX129" fmla="*/ 1413 w 9926"/>
                  <a:gd name="connsiteY129" fmla="*/ 9671 h 10000"/>
                  <a:gd name="connsiteX130" fmla="*/ 901 w 9926"/>
                  <a:gd name="connsiteY130" fmla="*/ 9545 h 10000"/>
                  <a:gd name="connsiteX131" fmla="*/ 403 w 9926"/>
                  <a:gd name="connsiteY131" fmla="*/ 9406 h 10000"/>
                  <a:gd name="connsiteX132" fmla="*/ 312 w 9926"/>
                  <a:gd name="connsiteY132" fmla="*/ 9251 h 10000"/>
                  <a:gd name="connsiteX133" fmla="*/ 553 w 9926"/>
                  <a:gd name="connsiteY133" fmla="*/ 7330 h 10000"/>
                  <a:gd name="connsiteX134" fmla="*/ 217 w 9926"/>
                  <a:gd name="connsiteY134" fmla="*/ 6957 h 10000"/>
                  <a:gd name="connsiteX135" fmla="*/ 452 w 9926"/>
                  <a:gd name="connsiteY135" fmla="*/ 7105 h 10000"/>
                  <a:gd name="connsiteX136" fmla="*/ 701 w 9926"/>
                  <a:gd name="connsiteY136" fmla="*/ 7246 h 10000"/>
                  <a:gd name="connsiteX137" fmla="*/ 950 w 9926"/>
                  <a:gd name="connsiteY137" fmla="*/ 7382 h 10000"/>
                  <a:gd name="connsiteX138" fmla="*/ 1206 w 9926"/>
                  <a:gd name="connsiteY138" fmla="*/ 7503 h 10000"/>
                  <a:gd name="connsiteX139" fmla="*/ 1469 w 9926"/>
                  <a:gd name="connsiteY139" fmla="*/ 7618 h 10000"/>
                  <a:gd name="connsiteX140" fmla="*/ 1739 w 9926"/>
                  <a:gd name="connsiteY140" fmla="*/ 7719 h 10000"/>
                  <a:gd name="connsiteX141" fmla="*/ 2012 w 9926"/>
                  <a:gd name="connsiteY141" fmla="*/ 7817 h 10000"/>
                  <a:gd name="connsiteX142" fmla="*/ 2296 w 9926"/>
                  <a:gd name="connsiteY142" fmla="*/ 7902 h 10000"/>
                  <a:gd name="connsiteX143" fmla="*/ 2580 w 9926"/>
                  <a:gd name="connsiteY143" fmla="*/ 7980 h 10000"/>
                  <a:gd name="connsiteX144" fmla="*/ 2861 w 9926"/>
                  <a:gd name="connsiteY144" fmla="*/ 8048 h 10000"/>
                  <a:gd name="connsiteX145" fmla="*/ 3138 w 9926"/>
                  <a:gd name="connsiteY145" fmla="*/ 8106 h 10000"/>
                  <a:gd name="connsiteX146" fmla="*/ 3415 w 9926"/>
                  <a:gd name="connsiteY146" fmla="*/ 8154 h 10000"/>
                  <a:gd name="connsiteX147" fmla="*/ 3692 w 9926"/>
                  <a:gd name="connsiteY147" fmla="*/ 8189 h 10000"/>
                  <a:gd name="connsiteX148" fmla="*/ 3958 w 9926"/>
                  <a:gd name="connsiteY148" fmla="*/ 8212 h 10000"/>
                  <a:gd name="connsiteX149" fmla="*/ 4235 w 9926"/>
                  <a:gd name="connsiteY149" fmla="*/ 8232 h 10000"/>
                  <a:gd name="connsiteX150" fmla="*/ 4498 w 9926"/>
                  <a:gd name="connsiteY150" fmla="*/ 8237 h 10000"/>
                  <a:gd name="connsiteX151" fmla="*/ 4645 w 9926"/>
                  <a:gd name="connsiteY151" fmla="*/ 8232 h 10000"/>
                  <a:gd name="connsiteX152" fmla="*/ 4814 w 9926"/>
                  <a:gd name="connsiteY152" fmla="*/ 8222 h 10000"/>
                  <a:gd name="connsiteX153" fmla="*/ 5003 w 9926"/>
                  <a:gd name="connsiteY153" fmla="*/ 8207 h 10000"/>
                  <a:gd name="connsiteX154" fmla="*/ 5214 w 9926"/>
                  <a:gd name="connsiteY154" fmla="*/ 8189 h 10000"/>
                  <a:gd name="connsiteX155" fmla="*/ 5420 w 9926"/>
                  <a:gd name="connsiteY155" fmla="*/ 8164 h 10000"/>
                  <a:gd name="connsiteX156" fmla="*/ 5610 w 9926"/>
                  <a:gd name="connsiteY156" fmla="*/ 8131 h 10000"/>
                  <a:gd name="connsiteX157" fmla="*/ 5778 w 9926"/>
                  <a:gd name="connsiteY157" fmla="*/ 8091 h 10000"/>
                  <a:gd name="connsiteX158" fmla="*/ 5925 w 9926"/>
                  <a:gd name="connsiteY158" fmla="*/ 8048 h 10000"/>
                  <a:gd name="connsiteX159" fmla="*/ 6080 w 9926"/>
                  <a:gd name="connsiteY159" fmla="*/ 7985 h 10000"/>
                  <a:gd name="connsiteX160" fmla="*/ 6230 w 9926"/>
                  <a:gd name="connsiteY160" fmla="*/ 7912 h 10000"/>
                  <a:gd name="connsiteX161" fmla="*/ 6364 w 9926"/>
                  <a:gd name="connsiteY161" fmla="*/ 7829 h 10000"/>
                  <a:gd name="connsiteX162" fmla="*/ 6479 w 9926"/>
                  <a:gd name="connsiteY162" fmla="*/ 7739 h 10000"/>
                  <a:gd name="connsiteX163" fmla="*/ 6532 w 9926"/>
                  <a:gd name="connsiteY163" fmla="*/ 7686 h 10000"/>
                  <a:gd name="connsiteX164" fmla="*/ 6577 w 9926"/>
                  <a:gd name="connsiteY164" fmla="*/ 7633 h 10000"/>
                  <a:gd name="connsiteX165" fmla="*/ 6620 w 9926"/>
                  <a:gd name="connsiteY165" fmla="*/ 7575 h 10000"/>
                  <a:gd name="connsiteX166" fmla="*/ 6655 w 9926"/>
                  <a:gd name="connsiteY166" fmla="*/ 7513 h 10000"/>
                  <a:gd name="connsiteX167" fmla="*/ 6672 w 9926"/>
                  <a:gd name="connsiteY167" fmla="*/ 7445 h 10000"/>
                  <a:gd name="connsiteX168" fmla="*/ 6693 w 9926"/>
                  <a:gd name="connsiteY168" fmla="*/ 7372 h 10000"/>
                  <a:gd name="connsiteX169" fmla="*/ 6707 w 9926"/>
                  <a:gd name="connsiteY169" fmla="*/ 7294 h 10000"/>
                  <a:gd name="connsiteX170" fmla="*/ 6707 w 9926"/>
                  <a:gd name="connsiteY170" fmla="*/ 7218 h 10000"/>
                  <a:gd name="connsiteX171" fmla="*/ 6700 w 9926"/>
                  <a:gd name="connsiteY171" fmla="*/ 7130 h 10000"/>
                  <a:gd name="connsiteX172" fmla="*/ 6686 w 9926"/>
                  <a:gd name="connsiteY172" fmla="*/ 7042 h 10000"/>
                  <a:gd name="connsiteX173" fmla="*/ 6655 w 9926"/>
                  <a:gd name="connsiteY173" fmla="*/ 6967 h 10000"/>
                  <a:gd name="connsiteX174" fmla="*/ 6613 w 9926"/>
                  <a:gd name="connsiteY174" fmla="*/ 6889 h 10000"/>
                  <a:gd name="connsiteX175" fmla="*/ 6567 w 9926"/>
                  <a:gd name="connsiteY175" fmla="*/ 6816 h 10000"/>
                  <a:gd name="connsiteX176" fmla="*/ 6497 w 9926"/>
                  <a:gd name="connsiteY176" fmla="*/ 6748 h 10000"/>
                  <a:gd name="connsiteX177" fmla="*/ 6423 w 9926"/>
                  <a:gd name="connsiteY177" fmla="*/ 6685 h 10000"/>
                  <a:gd name="connsiteX178" fmla="*/ 6336 w 9926"/>
                  <a:gd name="connsiteY178" fmla="*/ 6627 h 10000"/>
                  <a:gd name="connsiteX179" fmla="*/ 6143 w 9926"/>
                  <a:gd name="connsiteY179" fmla="*/ 6522 h 10000"/>
                  <a:gd name="connsiteX180" fmla="*/ 5932 w 9926"/>
                  <a:gd name="connsiteY180" fmla="*/ 6429 h 10000"/>
                  <a:gd name="connsiteX181" fmla="*/ 5704 w 9926"/>
                  <a:gd name="connsiteY181" fmla="*/ 6358 h 10000"/>
                  <a:gd name="connsiteX182" fmla="*/ 5455 w 9926"/>
                  <a:gd name="connsiteY182" fmla="*/ 6300 h 10000"/>
                  <a:gd name="connsiteX183" fmla="*/ 5126 w 9926"/>
                  <a:gd name="connsiteY183" fmla="*/ 6232 h 10000"/>
                  <a:gd name="connsiteX184" fmla="*/ 4789 w 9926"/>
                  <a:gd name="connsiteY184" fmla="*/ 6170 h 10000"/>
                  <a:gd name="connsiteX185" fmla="*/ 4446 w 9926"/>
                  <a:gd name="connsiteY185" fmla="*/ 6112 h 10000"/>
                  <a:gd name="connsiteX186" fmla="*/ 4081 w 9926"/>
                  <a:gd name="connsiteY186" fmla="*/ 6054 h 10000"/>
                  <a:gd name="connsiteX187" fmla="*/ 3723 w 9926"/>
                  <a:gd name="connsiteY187" fmla="*/ 5991 h 10000"/>
                  <a:gd name="connsiteX188" fmla="*/ 3380 w 9926"/>
                  <a:gd name="connsiteY188" fmla="*/ 5923 h 10000"/>
                  <a:gd name="connsiteX189" fmla="*/ 3043 w 9926"/>
                  <a:gd name="connsiteY189" fmla="*/ 5845 h 10000"/>
                  <a:gd name="connsiteX190" fmla="*/ 2721 w 9926"/>
                  <a:gd name="connsiteY190" fmla="*/ 5767 h 10000"/>
                  <a:gd name="connsiteX191" fmla="*/ 2370 w 9926"/>
                  <a:gd name="connsiteY191" fmla="*/ 5661 h 10000"/>
                  <a:gd name="connsiteX192" fmla="*/ 2047 w 9926"/>
                  <a:gd name="connsiteY192" fmla="*/ 5551 h 10000"/>
                  <a:gd name="connsiteX193" fmla="*/ 1746 w 9926"/>
                  <a:gd name="connsiteY193" fmla="*/ 5430 h 10000"/>
                  <a:gd name="connsiteX194" fmla="*/ 1476 w 9926"/>
                  <a:gd name="connsiteY194" fmla="*/ 5304 h 10000"/>
                  <a:gd name="connsiteX195" fmla="*/ 1227 w 9926"/>
                  <a:gd name="connsiteY195" fmla="*/ 5163 h 10000"/>
                  <a:gd name="connsiteX196" fmla="*/ 1002 w 9926"/>
                  <a:gd name="connsiteY196" fmla="*/ 5020 h 10000"/>
                  <a:gd name="connsiteX197" fmla="*/ 810 w 9926"/>
                  <a:gd name="connsiteY197" fmla="*/ 4864 h 10000"/>
                  <a:gd name="connsiteX198" fmla="*/ 634 w 9926"/>
                  <a:gd name="connsiteY198" fmla="*/ 4706 h 10000"/>
                  <a:gd name="connsiteX199" fmla="*/ 484 w 9926"/>
                  <a:gd name="connsiteY199" fmla="*/ 4532 h 10000"/>
                  <a:gd name="connsiteX200" fmla="*/ 357 w 9926"/>
                  <a:gd name="connsiteY200" fmla="*/ 4349 h 10000"/>
                  <a:gd name="connsiteX201" fmla="*/ 249 w 9926"/>
                  <a:gd name="connsiteY201" fmla="*/ 4155 h 10000"/>
                  <a:gd name="connsiteX202" fmla="*/ 161 w 9926"/>
                  <a:gd name="connsiteY202" fmla="*/ 3951 h 10000"/>
                  <a:gd name="connsiteX203" fmla="*/ 94 w 9926"/>
                  <a:gd name="connsiteY203" fmla="*/ 3740 h 10000"/>
                  <a:gd name="connsiteX204" fmla="*/ 42 w 9926"/>
                  <a:gd name="connsiteY204" fmla="*/ 3511 h 10000"/>
                  <a:gd name="connsiteX205" fmla="*/ 14 w 9926"/>
                  <a:gd name="connsiteY205" fmla="*/ 3275 h 10000"/>
                  <a:gd name="connsiteX206" fmla="*/ 0 w 9926"/>
                  <a:gd name="connsiteY206" fmla="*/ 3028 h 10000"/>
                  <a:gd name="connsiteX207" fmla="*/ 7 w 9926"/>
                  <a:gd name="connsiteY207" fmla="*/ 2865 h 10000"/>
                  <a:gd name="connsiteX208" fmla="*/ 28 w 9926"/>
                  <a:gd name="connsiteY208" fmla="*/ 2701 h 10000"/>
                  <a:gd name="connsiteX209" fmla="*/ 52 w 9926"/>
                  <a:gd name="connsiteY209" fmla="*/ 2540 h 10000"/>
                  <a:gd name="connsiteX210" fmla="*/ 94 w 9926"/>
                  <a:gd name="connsiteY210" fmla="*/ 2387 h 10000"/>
                  <a:gd name="connsiteX211" fmla="*/ 147 w 9926"/>
                  <a:gd name="connsiteY211" fmla="*/ 2236 h 10000"/>
                  <a:gd name="connsiteX212" fmla="*/ 217 w 9926"/>
                  <a:gd name="connsiteY212" fmla="*/ 2088 h 10000"/>
                  <a:gd name="connsiteX213" fmla="*/ 291 w 9926"/>
                  <a:gd name="connsiteY213" fmla="*/ 1942 h 10000"/>
                  <a:gd name="connsiteX214" fmla="*/ 378 w 9926"/>
                  <a:gd name="connsiteY214" fmla="*/ 1806 h 10000"/>
                  <a:gd name="connsiteX215" fmla="*/ 473 w 9926"/>
                  <a:gd name="connsiteY215" fmla="*/ 1673 h 10000"/>
                  <a:gd name="connsiteX216" fmla="*/ 585 w 9926"/>
                  <a:gd name="connsiteY216" fmla="*/ 1542 h 10000"/>
                  <a:gd name="connsiteX217" fmla="*/ 708 w 9926"/>
                  <a:gd name="connsiteY217" fmla="*/ 1411 h 10000"/>
                  <a:gd name="connsiteX218" fmla="*/ 841 w 9926"/>
                  <a:gd name="connsiteY218" fmla="*/ 1290 h 10000"/>
                  <a:gd name="connsiteX219" fmla="*/ 988 w 9926"/>
                  <a:gd name="connsiteY219" fmla="*/ 1170 h 10000"/>
                  <a:gd name="connsiteX220" fmla="*/ 1146 w 9926"/>
                  <a:gd name="connsiteY220" fmla="*/ 1054 h 10000"/>
                  <a:gd name="connsiteX221" fmla="*/ 1314 w 9926"/>
                  <a:gd name="connsiteY221" fmla="*/ 941 h 10000"/>
                  <a:gd name="connsiteX222" fmla="*/ 1493 w 9926"/>
                  <a:gd name="connsiteY222" fmla="*/ 835 h 10000"/>
                  <a:gd name="connsiteX223" fmla="*/ 1683 w 9926"/>
                  <a:gd name="connsiteY223" fmla="*/ 734 h 10000"/>
                  <a:gd name="connsiteX224" fmla="*/ 1879 w 9926"/>
                  <a:gd name="connsiteY224" fmla="*/ 641 h 10000"/>
                  <a:gd name="connsiteX225" fmla="*/ 2082 w 9926"/>
                  <a:gd name="connsiteY225" fmla="*/ 551 h 10000"/>
                  <a:gd name="connsiteX226" fmla="*/ 2282 w 9926"/>
                  <a:gd name="connsiteY226" fmla="*/ 468 h 10000"/>
                  <a:gd name="connsiteX227" fmla="*/ 2500 w 9926"/>
                  <a:gd name="connsiteY227" fmla="*/ 395 h 10000"/>
                  <a:gd name="connsiteX228" fmla="*/ 2714 w 9926"/>
                  <a:gd name="connsiteY228" fmla="*/ 324 h 10000"/>
                  <a:gd name="connsiteX229" fmla="*/ 2941 w 9926"/>
                  <a:gd name="connsiteY229" fmla="*/ 267 h 10000"/>
                  <a:gd name="connsiteX230" fmla="*/ 3173 w 9926"/>
                  <a:gd name="connsiteY230" fmla="*/ 209 h 10000"/>
                  <a:gd name="connsiteX231" fmla="*/ 3408 w 9926"/>
                  <a:gd name="connsiteY231" fmla="*/ 158 h 10000"/>
                  <a:gd name="connsiteX232" fmla="*/ 3650 w 9926"/>
                  <a:gd name="connsiteY232" fmla="*/ 116 h 10000"/>
                  <a:gd name="connsiteX233" fmla="*/ 3892 w 9926"/>
                  <a:gd name="connsiteY233" fmla="*/ 83 h 10000"/>
                  <a:gd name="connsiteX234" fmla="*/ 4148 w 9926"/>
                  <a:gd name="connsiteY234" fmla="*/ 48 h 10000"/>
                  <a:gd name="connsiteX235" fmla="*/ 4404 w 9926"/>
                  <a:gd name="connsiteY235" fmla="*/ 28 h 10000"/>
                  <a:gd name="connsiteX236" fmla="*/ 4674 w 9926"/>
                  <a:gd name="connsiteY236" fmla="*/ 10 h 10000"/>
                  <a:gd name="connsiteX237" fmla="*/ 4944 w 9926"/>
                  <a:gd name="connsiteY237" fmla="*/ 0 h 10000"/>
                  <a:gd name="connsiteX238" fmla="*/ 5221 w 9926"/>
                  <a:gd name="connsiteY238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314 w 10000"/>
                  <a:gd name="connsiteY132" fmla="*/ 9251 h 10000"/>
                  <a:gd name="connsiteX133" fmla="*/ 557 w 10000"/>
                  <a:gd name="connsiteY133" fmla="*/ 7330 h 10000"/>
                  <a:gd name="connsiteX134" fmla="*/ 900 w 10000"/>
                  <a:gd name="connsiteY134" fmla="*/ 7563 h 10000"/>
                  <a:gd name="connsiteX135" fmla="*/ 455 w 10000"/>
                  <a:gd name="connsiteY135" fmla="*/ 7105 h 10000"/>
                  <a:gd name="connsiteX136" fmla="*/ 706 w 10000"/>
                  <a:gd name="connsiteY136" fmla="*/ 7246 h 10000"/>
                  <a:gd name="connsiteX137" fmla="*/ 957 w 10000"/>
                  <a:gd name="connsiteY137" fmla="*/ 7382 h 10000"/>
                  <a:gd name="connsiteX138" fmla="*/ 1215 w 10000"/>
                  <a:gd name="connsiteY138" fmla="*/ 7503 h 10000"/>
                  <a:gd name="connsiteX139" fmla="*/ 1480 w 10000"/>
                  <a:gd name="connsiteY139" fmla="*/ 7618 h 10000"/>
                  <a:gd name="connsiteX140" fmla="*/ 1752 w 10000"/>
                  <a:gd name="connsiteY140" fmla="*/ 7719 h 10000"/>
                  <a:gd name="connsiteX141" fmla="*/ 2027 w 10000"/>
                  <a:gd name="connsiteY141" fmla="*/ 7817 h 10000"/>
                  <a:gd name="connsiteX142" fmla="*/ 2313 w 10000"/>
                  <a:gd name="connsiteY142" fmla="*/ 7902 h 10000"/>
                  <a:gd name="connsiteX143" fmla="*/ 2599 w 10000"/>
                  <a:gd name="connsiteY143" fmla="*/ 7980 h 10000"/>
                  <a:gd name="connsiteX144" fmla="*/ 2882 w 10000"/>
                  <a:gd name="connsiteY144" fmla="*/ 8048 h 10000"/>
                  <a:gd name="connsiteX145" fmla="*/ 3161 w 10000"/>
                  <a:gd name="connsiteY145" fmla="*/ 8106 h 10000"/>
                  <a:gd name="connsiteX146" fmla="*/ 3440 w 10000"/>
                  <a:gd name="connsiteY146" fmla="*/ 8154 h 10000"/>
                  <a:gd name="connsiteX147" fmla="*/ 3720 w 10000"/>
                  <a:gd name="connsiteY147" fmla="*/ 8189 h 10000"/>
                  <a:gd name="connsiteX148" fmla="*/ 3988 w 10000"/>
                  <a:gd name="connsiteY148" fmla="*/ 8212 h 10000"/>
                  <a:gd name="connsiteX149" fmla="*/ 4267 w 10000"/>
                  <a:gd name="connsiteY149" fmla="*/ 8232 h 10000"/>
                  <a:gd name="connsiteX150" fmla="*/ 4532 w 10000"/>
                  <a:gd name="connsiteY150" fmla="*/ 8237 h 10000"/>
                  <a:gd name="connsiteX151" fmla="*/ 4680 w 10000"/>
                  <a:gd name="connsiteY151" fmla="*/ 8232 h 10000"/>
                  <a:gd name="connsiteX152" fmla="*/ 4850 w 10000"/>
                  <a:gd name="connsiteY152" fmla="*/ 8222 h 10000"/>
                  <a:gd name="connsiteX153" fmla="*/ 5040 w 10000"/>
                  <a:gd name="connsiteY153" fmla="*/ 8207 h 10000"/>
                  <a:gd name="connsiteX154" fmla="*/ 5253 w 10000"/>
                  <a:gd name="connsiteY154" fmla="*/ 8189 h 10000"/>
                  <a:gd name="connsiteX155" fmla="*/ 5460 w 10000"/>
                  <a:gd name="connsiteY155" fmla="*/ 8164 h 10000"/>
                  <a:gd name="connsiteX156" fmla="*/ 5652 w 10000"/>
                  <a:gd name="connsiteY156" fmla="*/ 8131 h 10000"/>
                  <a:gd name="connsiteX157" fmla="*/ 5821 w 10000"/>
                  <a:gd name="connsiteY157" fmla="*/ 8091 h 10000"/>
                  <a:gd name="connsiteX158" fmla="*/ 5969 w 10000"/>
                  <a:gd name="connsiteY158" fmla="*/ 8048 h 10000"/>
                  <a:gd name="connsiteX159" fmla="*/ 6125 w 10000"/>
                  <a:gd name="connsiteY159" fmla="*/ 7985 h 10000"/>
                  <a:gd name="connsiteX160" fmla="*/ 6276 w 10000"/>
                  <a:gd name="connsiteY160" fmla="*/ 7912 h 10000"/>
                  <a:gd name="connsiteX161" fmla="*/ 6411 w 10000"/>
                  <a:gd name="connsiteY161" fmla="*/ 7829 h 10000"/>
                  <a:gd name="connsiteX162" fmla="*/ 6527 w 10000"/>
                  <a:gd name="connsiteY162" fmla="*/ 7739 h 10000"/>
                  <a:gd name="connsiteX163" fmla="*/ 6581 w 10000"/>
                  <a:gd name="connsiteY163" fmla="*/ 7686 h 10000"/>
                  <a:gd name="connsiteX164" fmla="*/ 6626 w 10000"/>
                  <a:gd name="connsiteY164" fmla="*/ 7633 h 10000"/>
                  <a:gd name="connsiteX165" fmla="*/ 6669 w 10000"/>
                  <a:gd name="connsiteY165" fmla="*/ 7575 h 10000"/>
                  <a:gd name="connsiteX166" fmla="*/ 6705 w 10000"/>
                  <a:gd name="connsiteY166" fmla="*/ 7513 h 10000"/>
                  <a:gd name="connsiteX167" fmla="*/ 6722 w 10000"/>
                  <a:gd name="connsiteY167" fmla="*/ 7445 h 10000"/>
                  <a:gd name="connsiteX168" fmla="*/ 6743 w 10000"/>
                  <a:gd name="connsiteY168" fmla="*/ 7372 h 10000"/>
                  <a:gd name="connsiteX169" fmla="*/ 6757 w 10000"/>
                  <a:gd name="connsiteY169" fmla="*/ 7294 h 10000"/>
                  <a:gd name="connsiteX170" fmla="*/ 6757 w 10000"/>
                  <a:gd name="connsiteY170" fmla="*/ 7218 h 10000"/>
                  <a:gd name="connsiteX171" fmla="*/ 6750 w 10000"/>
                  <a:gd name="connsiteY171" fmla="*/ 7130 h 10000"/>
                  <a:gd name="connsiteX172" fmla="*/ 6736 w 10000"/>
                  <a:gd name="connsiteY172" fmla="*/ 7042 h 10000"/>
                  <a:gd name="connsiteX173" fmla="*/ 6705 w 10000"/>
                  <a:gd name="connsiteY173" fmla="*/ 6967 h 10000"/>
                  <a:gd name="connsiteX174" fmla="*/ 6662 w 10000"/>
                  <a:gd name="connsiteY174" fmla="*/ 6889 h 10000"/>
                  <a:gd name="connsiteX175" fmla="*/ 6616 w 10000"/>
                  <a:gd name="connsiteY175" fmla="*/ 6816 h 10000"/>
                  <a:gd name="connsiteX176" fmla="*/ 6545 w 10000"/>
                  <a:gd name="connsiteY176" fmla="*/ 6748 h 10000"/>
                  <a:gd name="connsiteX177" fmla="*/ 6471 w 10000"/>
                  <a:gd name="connsiteY177" fmla="*/ 6685 h 10000"/>
                  <a:gd name="connsiteX178" fmla="*/ 6383 w 10000"/>
                  <a:gd name="connsiteY178" fmla="*/ 6627 h 10000"/>
                  <a:gd name="connsiteX179" fmla="*/ 6189 w 10000"/>
                  <a:gd name="connsiteY179" fmla="*/ 6522 h 10000"/>
                  <a:gd name="connsiteX180" fmla="*/ 5976 w 10000"/>
                  <a:gd name="connsiteY180" fmla="*/ 6429 h 10000"/>
                  <a:gd name="connsiteX181" fmla="*/ 5747 w 10000"/>
                  <a:gd name="connsiteY181" fmla="*/ 6358 h 10000"/>
                  <a:gd name="connsiteX182" fmla="*/ 5496 w 10000"/>
                  <a:gd name="connsiteY182" fmla="*/ 6300 h 10000"/>
                  <a:gd name="connsiteX183" fmla="*/ 5164 w 10000"/>
                  <a:gd name="connsiteY183" fmla="*/ 6232 h 10000"/>
                  <a:gd name="connsiteX184" fmla="*/ 4825 w 10000"/>
                  <a:gd name="connsiteY184" fmla="*/ 6170 h 10000"/>
                  <a:gd name="connsiteX185" fmla="*/ 4479 w 10000"/>
                  <a:gd name="connsiteY185" fmla="*/ 6112 h 10000"/>
                  <a:gd name="connsiteX186" fmla="*/ 4111 w 10000"/>
                  <a:gd name="connsiteY186" fmla="*/ 6054 h 10000"/>
                  <a:gd name="connsiteX187" fmla="*/ 3751 w 10000"/>
                  <a:gd name="connsiteY187" fmla="*/ 5991 h 10000"/>
                  <a:gd name="connsiteX188" fmla="*/ 3405 w 10000"/>
                  <a:gd name="connsiteY188" fmla="*/ 5923 h 10000"/>
                  <a:gd name="connsiteX189" fmla="*/ 3066 w 10000"/>
                  <a:gd name="connsiteY189" fmla="*/ 5845 h 10000"/>
                  <a:gd name="connsiteX190" fmla="*/ 2741 w 10000"/>
                  <a:gd name="connsiteY190" fmla="*/ 5767 h 10000"/>
                  <a:gd name="connsiteX191" fmla="*/ 2388 w 10000"/>
                  <a:gd name="connsiteY191" fmla="*/ 5661 h 10000"/>
                  <a:gd name="connsiteX192" fmla="*/ 2062 w 10000"/>
                  <a:gd name="connsiteY192" fmla="*/ 5551 h 10000"/>
                  <a:gd name="connsiteX193" fmla="*/ 1759 w 10000"/>
                  <a:gd name="connsiteY193" fmla="*/ 5430 h 10000"/>
                  <a:gd name="connsiteX194" fmla="*/ 1487 w 10000"/>
                  <a:gd name="connsiteY194" fmla="*/ 5304 h 10000"/>
                  <a:gd name="connsiteX195" fmla="*/ 1236 w 10000"/>
                  <a:gd name="connsiteY195" fmla="*/ 5163 h 10000"/>
                  <a:gd name="connsiteX196" fmla="*/ 1009 w 10000"/>
                  <a:gd name="connsiteY196" fmla="*/ 5020 h 10000"/>
                  <a:gd name="connsiteX197" fmla="*/ 816 w 10000"/>
                  <a:gd name="connsiteY197" fmla="*/ 4864 h 10000"/>
                  <a:gd name="connsiteX198" fmla="*/ 639 w 10000"/>
                  <a:gd name="connsiteY198" fmla="*/ 4706 h 10000"/>
                  <a:gd name="connsiteX199" fmla="*/ 488 w 10000"/>
                  <a:gd name="connsiteY199" fmla="*/ 4532 h 10000"/>
                  <a:gd name="connsiteX200" fmla="*/ 360 w 10000"/>
                  <a:gd name="connsiteY200" fmla="*/ 4349 h 10000"/>
                  <a:gd name="connsiteX201" fmla="*/ 251 w 10000"/>
                  <a:gd name="connsiteY201" fmla="*/ 4155 h 10000"/>
                  <a:gd name="connsiteX202" fmla="*/ 162 w 10000"/>
                  <a:gd name="connsiteY202" fmla="*/ 3951 h 10000"/>
                  <a:gd name="connsiteX203" fmla="*/ 95 w 10000"/>
                  <a:gd name="connsiteY203" fmla="*/ 3740 h 10000"/>
                  <a:gd name="connsiteX204" fmla="*/ 42 w 10000"/>
                  <a:gd name="connsiteY204" fmla="*/ 3511 h 10000"/>
                  <a:gd name="connsiteX205" fmla="*/ 14 w 10000"/>
                  <a:gd name="connsiteY205" fmla="*/ 3275 h 10000"/>
                  <a:gd name="connsiteX206" fmla="*/ 0 w 10000"/>
                  <a:gd name="connsiteY206" fmla="*/ 3028 h 10000"/>
                  <a:gd name="connsiteX207" fmla="*/ 7 w 10000"/>
                  <a:gd name="connsiteY207" fmla="*/ 2865 h 10000"/>
                  <a:gd name="connsiteX208" fmla="*/ 28 w 10000"/>
                  <a:gd name="connsiteY208" fmla="*/ 2701 h 10000"/>
                  <a:gd name="connsiteX209" fmla="*/ 52 w 10000"/>
                  <a:gd name="connsiteY209" fmla="*/ 2540 h 10000"/>
                  <a:gd name="connsiteX210" fmla="*/ 95 w 10000"/>
                  <a:gd name="connsiteY210" fmla="*/ 2387 h 10000"/>
                  <a:gd name="connsiteX211" fmla="*/ 148 w 10000"/>
                  <a:gd name="connsiteY211" fmla="*/ 2236 h 10000"/>
                  <a:gd name="connsiteX212" fmla="*/ 219 w 10000"/>
                  <a:gd name="connsiteY212" fmla="*/ 2088 h 10000"/>
                  <a:gd name="connsiteX213" fmla="*/ 293 w 10000"/>
                  <a:gd name="connsiteY213" fmla="*/ 1942 h 10000"/>
                  <a:gd name="connsiteX214" fmla="*/ 381 w 10000"/>
                  <a:gd name="connsiteY214" fmla="*/ 1806 h 10000"/>
                  <a:gd name="connsiteX215" fmla="*/ 477 w 10000"/>
                  <a:gd name="connsiteY215" fmla="*/ 1673 h 10000"/>
                  <a:gd name="connsiteX216" fmla="*/ 589 w 10000"/>
                  <a:gd name="connsiteY216" fmla="*/ 1542 h 10000"/>
                  <a:gd name="connsiteX217" fmla="*/ 713 w 10000"/>
                  <a:gd name="connsiteY217" fmla="*/ 1411 h 10000"/>
                  <a:gd name="connsiteX218" fmla="*/ 847 w 10000"/>
                  <a:gd name="connsiteY218" fmla="*/ 1290 h 10000"/>
                  <a:gd name="connsiteX219" fmla="*/ 995 w 10000"/>
                  <a:gd name="connsiteY219" fmla="*/ 1170 h 10000"/>
                  <a:gd name="connsiteX220" fmla="*/ 1155 w 10000"/>
                  <a:gd name="connsiteY220" fmla="*/ 1054 h 10000"/>
                  <a:gd name="connsiteX221" fmla="*/ 1324 w 10000"/>
                  <a:gd name="connsiteY221" fmla="*/ 941 h 10000"/>
                  <a:gd name="connsiteX222" fmla="*/ 1504 w 10000"/>
                  <a:gd name="connsiteY222" fmla="*/ 835 h 10000"/>
                  <a:gd name="connsiteX223" fmla="*/ 1696 w 10000"/>
                  <a:gd name="connsiteY223" fmla="*/ 734 h 10000"/>
                  <a:gd name="connsiteX224" fmla="*/ 1893 w 10000"/>
                  <a:gd name="connsiteY224" fmla="*/ 641 h 10000"/>
                  <a:gd name="connsiteX225" fmla="*/ 2098 w 10000"/>
                  <a:gd name="connsiteY225" fmla="*/ 551 h 10000"/>
                  <a:gd name="connsiteX226" fmla="*/ 2299 w 10000"/>
                  <a:gd name="connsiteY226" fmla="*/ 468 h 10000"/>
                  <a:gd name="connsiteX227" fmla="*/ 2519 w 10000"/>
                  <a:gd name="connsiteY227" fmla="*/ 395 h 10000"/>
                  <a:gd name="connsiteX228" fmla="*/ 2734 w 10000"/>
                  <a:gd name="connsiteY228" fmla="*/ 324 h 10000"/>
                  <a:gd name="connsiteX229" fmla="*/ 2963 w 10000"/>
                  <a:gd name="connsiteY229" fmla="*/ 267 h 10000"/>
                  <a:gd name="connsiteX230" fmla="*/ 3197 w 10000"/>
                  <a:gd name="connsiteY230" fmla="*/ 209 h 10000"/>
                  <a:gd name="connsiteX231" fmla="*/ 3433 w 10000"/>
                  <a:gd name="connsiteY231" fmla="*/ 158 h 10000"/>
                  <a:gd name="connsiteX232" fmla="*/ 3677 w 10000"/>
                  <a:gd name="connsiteY232" fmla="*/ 116 h 10000"/>
                  <a:gd name="connsiteX233" fmla="*/ 3921 w 10000"/>
                  <a:gd name="connsiteY233" fmla="*/ 83 h 10000"/>
                  <a:gd name="connsiteX234" fmla="*/ 4179 w 10000"/>
                  <a:gd name="connsiteY234" fmla="*/ 48 h 10000"/>
                  <a:gd name="connsiteX235" fmla="*/ 4437 w 10000"/>
                  <a:gd name="connsiteY235" fmla="*/ 28 h 10000"/>
                  <a:gd name="connsiteX236" fmla="*/ 4709 w 10000"/>
                  <a:gd name="connsiteY236" fmla="*/ 10 h 10000"/>
                  <a:gd name="connsiteX237" fmla="*/ 4981 w 10000"/>
                  <a:gd name="connsiteY237" fmla="*/ 0 h 10000"/>
                  <a:gd name="connsiteX238" fmla="*/ 5260 w 10000"/>
                  <a:gd name="connsiteY238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314 w 10000"/>
                  <a:gd name="connsiteY132" fmla="*/ 9251 h 10000"/>
                  <a:gd name="connsiteX133" fmla="*/ 557 w 10000"/>
                  <a:gd name="connsiteY133" fmla="*/ 7330 h 10000"/>
                  <a:gd name="connsiteX134" fmla="*/ 900 w 10000"/>
                  <a:gd name="connsiteY134" fmla="*/ 7563 h 10000"/>
                  <a:gd name="connsiteX135" fmla="*/ 455 w 10000"/>
                  <a:gd name="connsiteY135" fmla="*/ 7105 h 10000"/>
                  <a:gd name="connsiteX136" fmla="*/ 706 w 10000"/>
                  <a:gd name="connsiteY136" fmla="*/ 7246 h 10000"/>
                  <a:gd name="connsiteX137" fmla="*/ 1215 w 10000"/>
                  <a:gd name="connsiteY137" fmla="*/ 7503 h 10000"/>
                  <a:gd name="connsiteX138" fmla="*/ 1480 w 10000"/>
                  <a:gd name="connsiteY138" fmla="*/ 7618 h 10000"/>
                  <a:gd name="connsiteX139" fmla="*/ 1752 w 10000"/>
                  <a:gd name="connsiteY139" fmla="*/ 7719 h 10000"/>
                  <a:gd name="connsiteX140" fmla="*/ 2027 w 10000"/>
                  <a:gd name="connsiteY140" fmla="*/ 7817 h 10000"/>
                  <a:gd name="connsiteX141" fmla="*/ 2313 w 10000"/>
                  <a:gd name="connsiteY141" fmla="*/ 7902 h 10000"/>
                  <a:gd name="connsiteX142" fmla="*/ 2599 w 10000"/>
                  <a:gd name="connsiteY142" fmla="*/ 7980 h 10000"/>
                  <a:gd name="connsiteX143" fmla="*/ 2882 w 10000"/>
                  <a:gd name="connsiteY143" fmla="*/ 8048 h 10000"/>
                  <a:gd name="connsiteX144" fmla="*/ 3161 w 10000"/>
                  <a:gd name="connsiteY144" fmla="*/ 8106 h 10000"/>
                  <a:gd name="connsiteX145" fmla="*/ 3440 w 10000"/>
                  <a:gd name="connsiteY145" fmla="*/ 8154 h 10000"/>
                  <a:gd name="connsiteX146" fmla="*/ 3720 w 10000"/>
                  <a:gd name="connsiteY146" fmla="*/ 8189 h 10000"/>
                  <a:gd name="connsiteX147" fmla="*/ 3988 w 10000"/>
                  <a:gd name="connsiteY147" fmla="*/ 8212 h 10000"/>
                  <a:gd name="connsiteX148" fmla="*/ 4267 w 10000"/>
                  <a:gd name="connsiteY148" fmla="*/ 8232 h 10000"/>
                  <a:gd name="connsiteX149" fmla="*/ 4532 w 10000"/>
                  <a:gd name="connsiteY149" fmla="*/ 8237 h 10000"/>
                  <a:gd name="connsiteX150" fmla="*/ 4680 w 10000"/>
                  <a:gd name="connsiteY150" fmla="*/ 8232 h 10000"/>
                  <a:gd name="connsiteX151" fmla="*/ 4850 w 10000"/>
                  <a:gd name="connsiteY151" fmla="*/ 8222 h 10000"/>
                  <a:gd name="connsiteX152" fmla="*/ 5040 w 10000"/>
                  <a:gd name="connsiteY152" fmla="*/ 8207 h 10000"/>
                  <a:gd name="connsiteX153" fmla="*/ 5253 w 10000"/>
                  <a:gd name="connsiteY153" fmla="*/ 8189 h 10000"/>
                  <a:gd name="connsiteX154" fmla="*/ 5460 w 10000"/>
                  <a:gd name="connsiteY154" fmla="*/ 8164 h 10000"/>
                  <a:gd name="connsiteX155" fmla="*/ 5652 w 10000"/>
                  <a:gd name="connsiteY155" fmla="*/ 8131 h 10000"/>
                  <a:gd name="connsiteX156" fmla="*/ 5821 w 10000"/>
                  <a:gd name="connsiteY156" fmla="*/ 8091 h 10000"/>
                  <a:gd name="connsiteX157" fmla="*/ 5969 w 10000"/>
                  <a:gd name="connsiteY157" fmla="*/ 8048 h 10000"/>
                  <a:gd name="connsiteX158" fmla="*/ 6125 w 10000"/>
                  <a:gd name="connsiteY158" fmla="*/ 7985 h 10000"/>
                  <a:gd name="connsiteX159" fmla="*/ 6276 w 10000"/>
                  <a:gd name="connsiteY159" fmla="*/ 7912 h 10000"/>
                  <a:gd name="connsiteX160" fmla="*/ 6411 w 10000"/>
                  <a:gd name="connsiteY160" fmla="*/ 7829 h 10000"/>
                  <a:gd name="connsiteX161" fmla="*/ 6527 w 10000"/>
                  <a:gd name="connsiteY161" fmla="*/ 7739 h 10000"/>
                  <a:gd name="connsiteX162" fmla="*/ 6581 w 10000"/>
                  <a:gd name="connsiteY162" fmla="*/ 7686 h 10000"/>
                  <a:gd name="connsiteX163" fmla="*/ 6626 w 10000"/>
                  <a:gd name="connsiteY163" fmla="*/ 7633 h 10000"/>
                  <a:gd name="connsiteX164" fmla="*/ 6669 w 10000"/>
                  <a:gd name="connsiteY164" fmla="*/ 7575 h 10000"/>
                  <a:gd name="connsiteX165" fmla="*/ 6705 w 10000"/>
                  <a:gd name="connsiteY165" fmla="*/ 7513 h 10000"/>
                  <a:gd name="connsiteX166" fmla="*/ 6722 w 10000"/>
                  <a:gd name="connsiteY166" fmla="*/ 7445 h 10000"/>
                  <a:gd name="connsiteX167" fmla="*/ 6743 w 10000"/>
                  <a:gd name="connsiteY167" fmla="*/ 7372 h 10000"/>
                  <a:gd name="connsiteX168" fmla="*/ 6757 w 10000"/>
                  <a:gd name="connsiteY168" fmla="*/ 7294 h 10000"/>
                  <a:gd name="connsiteX169" fmla="*/ 6757 w 10000"/>
                  <a:gd name="connsiteY169" fmla="*/ 7218 h 10000"/>
                  <a:gd name="connsiteX170" fmla="*/ 6750 w 10000"/>
                  <a:gd name="connsiteY170" fmla="*/ 7130 h 10000"/>
                  <a:gd name="connsiteX171" fmla="*/ 6736 w 10000"/>
                  <a:gd name="connsiteY171" fmla="*/ 7042 h 10000"/>
                  <a:gd name="connsiteX172" fmla="*/ 6705 w 10000"/>
                  <a:gd name="connsiteY172" fmla="*/ 6967 h 10000"/>
                  <a:gd name="connsiteX173" fmla="*/ 6662 w 10000"/>
                  <a:gd name="connsiteY173" fmla="*/ 6889 h 10000"/>
                  <a:gd name="connsiteX174" fmla="*/ 6616 w 10000"/>
                  <a:gd name="connsiteY174" fmla="*/ 6816 h 10000"/>
                  <a:gd name="connsiteX175" fmla="*/ 6545 w 10000"/>
                  <a:gd name="connsiteY175" fmla="*/ 6748 h 10000"/>
                  <a:gd name="connsiteX176" fmla="*/ 6471 w 10000"/>
                  <a:gd name="connsiteY176" fmla="*/ 6685 h 10000"/>
                  <a:gd name="connsiteX177" fmla="*/ 6383 w 10000"/>
                  <a:gd name="connsiteY177" fmla="*/ 6627 h 10000"/>
                  <a:gd name="connsiteX178" fmla="*/ 6189 w 10000"/>
                  <a:gd name="connsiteY178" fmla="*/ 6522 h 10000"/>
                  <a:gd name="connsiteX179" fmla="*/ 5976 w 10000"/>
                  <a:gd name="connsiteY179" fmla="*/ 6429 h 10000"/>
                  <a:gd name="connsiteX180" fmla="*/ 5747 w 10000"/>
                  <a:gd name="connsiteY180" fmla="*/ 6358 h 10000"/>
                  <a:gd name="connsiteX181" fmla="*/ 5496 w 10000"/>
                  <a:gd name="connsiteY181" fmla="*/ 6300 h 10000"/>
                  <a:gd name="connsiteX182" fmla="*/ 5164 w 10000"/>
                  <a:gd name="connsiteY182" fmla="*/ 6232 h 10000"/>
                  <a:gd name="connsiteX183" fmla="*/ 4825 w 10000"/>
                  <a:gd name="connsiteY183" fmla="*/ 6170 h 10000"/>
                  <a:gd name="connsiteX184" fmla="*/ 4479 w 10000"/>
                  <a:gd name="connsiteY184" fmla="*/ 6112 h 10000"/>
                  <a:gd name="connsiteX185" fmla="*/ 4111 w 10000"/>
                  <a:gd name="connsiteY185" fmla="*/ 6054 h 10000"/>
                  <a:gd name="connsiteX186" fmla="*/ 3751 w 10000"/>
                  <a:gd name="connsiteY186" fmla="*/ 5991 h 10000"/>
                  <a:gd name="connsiteX187" fmla="*/ 3405 w 10000"/>
                  <a:gd name="connsiteY187" fmla="*/ 5923 h 10000"/>
                  <a:gd name="connsiteX188" fmla="*/ 3066 w 10000"/>
                  <a:gd name="connsiteY188" fmla="*/ 5845 h 10000"/>
                  <a:gd name="connsiteX189" fmla="*/ 2741 w 10000"/>
                  <a:gd name="connsiteY189" fmla="*/ 5767 h 10000"/>
                  <a:gd name="connsiteX190" fmla="*/ 2388 w 10000"/>
                  <a:gd name="connsiteY190" fmla="*/ 5661 h 10000"/>
                  <a:gd name="connsiteX191" fmla="*/ 2062 w 10000"/>
                  <a:gd name="connsiteY191" fmla="*/ 5551 h 10000"/>
                  <a:gd name="connsiteX192" fmla="*/ 1759 w 10000"/>
                  <a:gd name="connsiteY192" fmla="*/ 5430 h 10000"/>
                  <a:gd name="connsiteX193" fmla="*/ 1487 w 10000"/>
                  <a:gd name="connsiteY193" fmla="*/ 5304 h 10000"/>
                  <a:gd name="connsiteX194" fmla="*/ 1236 w 10000"/>
                  <a:gd name="connsiteY194" fmla="*/ 5163 h 10000"/>
                  <a:gd name="connsiteX195" fmla="*/ 1009 w 10000"/>
                  <a:gd name="connsiteY195" fmla="*/ 5020 h 10000"/>
                  <a:gd name="connsiteX196" fmla="*/ 816 w 10000"/>
                  <a:gd name="connsiteY196" fmla="*/ 4864 h 10000"/>
                  <a:gd name="connsiteX197" fmla="*/ 639 w 10000"/>
                  <a:gd name="connsiteY197" fmla="*/ 4706 h 10000"/>
                  <a:gd name="connsiteX198" fmla="*/ 488 w 10000"/>
                  <a:gd name="connsiteY198" fmla="*/ 4532 h 10000"/>
                  <a:gd name="connsiteX199" fmla="*/ 360 w 10000"/>
                  <a:gd name="connsiteY199" fmla="*/ 4349 h 10000"/>
                  <a:gd name="connsiteX200" fmla="*/ 251 w 10000"/>
                  <a:gd name="connsiteY200" fmla="*/ 4155 h 10000"/>
                  <a:gd name="connsiteX201" fmla="*/ 162 w 10000"/>
                  <a:gd name="connsiteY201" fmla="*/ 3951 h 10000"/>
                  <a:gd name="connsiteX202" fmla="*/ 95 w 10000"/>
                  <a:gd name="connsiteY202" fmla="*/ 3740 h 10000"/>
                  <a:gd name="connsiteX203" fmla="*/ 42 w 10000"/>
                  <a:gd name="connsiteY203" fmla="*/ 3511 h 10000"/>
                  <a:gd name="connsiteX204" fmla="*/ 14 w 10000"/>
                  <a:gd name="connsiteY204" fmla="*/ 3275 h 10000"/>
                  <a:gd name="connsiteX205" fmla="*/ 0 w 10000"/>
                  <a:gd name="connsiteY205" fmla="*/ 3028 h 10000"/>
                  <a:gd name="connsiteX206" fmla="*/ 7 w 10000"/>
                  <a:gd name="connsiteY206" fmla="*/ 2865 h 10000"/>
                  <a:gd name="connsiteX207" fmla="*/ 28 w 10000"/>
                  <a:gd name="connsiteY207" fmla="*/ 2701 h 10000"/>
                  <a:gd name="connsiteX208" fmla="*/ 52 w 10000"/>
                  <a:gd name="connsiteY208" fmla="*/ 2540 h 10000"/>
                  <a:gd name="connsiteX209" fmla="*/ 95 w 10000"/>
                  <a:gd name="connsiteY209" fmla="*/ 2387 h 10000"/>
                  <a:gd name="connsiteX210" fmla="*/ 148 w 10000"/>
                  <a:gd name="connsiteY210" fmla="*/ 2236 h 10000"/>
                  <a:gd name="connsiteX211" fmla="*/ 219 w 10000"/>
                  <a:gd name="connsiteY211" fmla="*/ 2088 h 10000"/>
                  <a:gd name="connsiteX212" fmla="*/ 293 w 10000"/>
                  <a:gd name="connsiteY212" fmla="*/ 1942 h 10000"/>
                  <a:gd name="connsiteX213" fmla="*/ 381 w 10000"/>
                  <a:gd name="connsiteY213" fmla="*/ 1806 h 10000"/>
                  <a:gd name="connsiteX214" fmla="*/ 477 w 10000"/>
                  <a:gd name="connsiteY214" fmla="*/ 1673 h 10000"/>
                  <a:gd name="connsiteX215" fmla="*/ 589 w 10000"/>
                  <a:gd name="connsiteY215" fmla="*/ 1542 h 10000"/>
                  <a:gd name="connsiteX216" fmla="*/ 713 w 10000"/>
                  <a:gd name="connsiteY216" fmla="*/ 1411 h 10000"/>
                  <a:gd name="connsiteX217" fmla="*/ 847 w 10000"/>
                  <a:gd name="connsiteY217" fmla="*/ 1290 h 10000"/>
                  <a:gd name="connsiteX218" fmla="*/ 995 w 10000"/>
                  <a:gd name="connsiteY218" fmla="*/ 1170 h 10000"/>
                  <a:gd name="connsiteX219" fmla="*/ 1155 w 10000"/>
                  <a:gd name="connsiteY219" fmla="*/ 1054 h 10000"/>
                  <a:gd name="connsiteX220" fmla="*/ 1324 w 10000"/>
                  <a:gd name="connsiteY220" fmla="*/ 941 h 10000"/>
                  <a:gd name="connsiteX221" fmla="*/ 1504 w 10000"/>
                  <a:gd name="connsiteY221" fmla="*/ 835 h 10000"/>
                  <a:gd name="connsiteX222" fmla="*/ 1696 w 10000"/>
                  <a:gd name="connsiteY222" fmla="*/ 734 h 10000"/>
                  <a:gd name="connsiteX223" fmla="*/ 1893 w 10000"/>
                  <a:gd name="connsiteY223" fmla="*/ 641 h 10000"/>
                  <a:gd name="connsiteX224" fmla="*/ 2098 w 10000"/>
                  <a:gd name="connsiteY224" fmla="*/ 551 h 10000"/>
                  <a:gd name="connsiteX225" fmla="*/ 2299 w 10000"/>
                  <a:gd name="connsiteY225" fmla="*/ 468 h 10000"/>
                  <a:gd name="connsiteX226" fmla="*/ 2519 w 10000"/>
                  <a:gd name="connsiteY226" fmla="*/ 395 h 10000"/>
                  <a:gd name="connsiteX227" fmla="*/ 2734 w 10000"/>
                  <a:gd name="connsiteY227" fmla="*/ 324 h 10000"/>
                  <a:gd name="connsiteX228" fmla="*/ 2963 w 10000"/>
                  <a:gd name="connsiteY228" fmla="*/ 267 h 10000"/>
                  <a:gd name="connsiteX229" fmla="*/ 3197 w 10000"/>
                  <a:gd name="connsiteY229" fmla="*/ 209 h 10000"/>
                  <a:gd name="connsiteX230" fmla="*/ 3433 w 10000"/>
                  <a:gd name="connsiteY230" fmla="*/ 158 h 10000"/>
                  <a:gd name="connsiteX231" fmla="*/ 3677 w 10000"/>
                  <a:gd name="connsiteY231" fmla="*/ 116 h 10000"/>
                  <a:gd name="connsiteX232" fmla="*/ 3921 w 10000"/>
                  <a:gd name="connsiteY232" fmla="*/ 83 h 10000"/>
                  <a:gd name="connsiteX233" fmla="*/ 4179 w 10000"/>
                  <a:gd name="connsiteY233" fmla="*/ 48 h 10000"/>
                  <a:gd name="connsiteX234" fmla="*/ 4437 w 10000"/>
                  <a:gd name="connsiteY234" fmla="*/ 28 h 10000"/>
                  <a:gd name="connsiteX235" fmla="*/ 4709 w 10000"/>
                  <a:gd name="connsiteY235" fmla="*/ 10 h 10000"/>
                  <a:gd name="connsiteX236" fmla="*/ 4981 w 10000"/>
                  <a:gd name="connsiteY236" fmla="*/ 0 h 10000"/>
                  <a:gd name="connsiteX237" fmla="*/ 5260 w 10000"/>
                  <a:gd name="connsiteY237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314 w 10000"/>
                  <a:gd name="connsiteY132" fmla="*/ 9251 h 10000"/>
                  <a:gd name="connsiteX133" fmla="*/ 557 w 10000"/>
                  <a:gd name="connsiteY133" fmla="*/ 7330 h 10000"/>
                  <a:gd name="connsiteX134" fmla="*/ 900 w 10000"/>
                  <a:gd name="connsiteY134" fmla="*/ 7563 h 10000"/>
                  <a:gd name="connsiteX135" fmla="*/ 455 w 10000"/>
                  <a:gd name="connsiteY135" fmla="*/ 7105 h 10000"/>
                  <a:gd name="connsiteX136" fmla="*/ 1215 w 10000"/>
                  <a:gd name="connsiteY136" fmla="*/ 7503 h 10000"/>
                  <a:gd name="connsiteX137" fmla="*/ 1480 w 10000"/>
                  <a:gd name="connsiteY137" fmla="*/ 7618 h 10000"/>
                  <a:gd name="connsiteX138" fmla="*/ 1752 w 10000"/>
                  <a:gd name="connsiteY138" fmla="*/ 7719 h 10000"/>
                  <a:gd name="connsiteX139" fmla="*/ 2027 w 10000"/>
                  <a:gd name="connsiteY139" fmla="*/ 7817 h 10000"/>
                  <a:gd name="connsiteX140" fmla="*/ 2313 w 10000"/>
                  <a:gd name="connsiteY140" fmla="*/ 7902 h 10000"/>
                  <a:gd name="connsiteX141" fmla="*/ 2599 w 10000"/>
                  <a:gd name="connsiteY141" fmla="*/ 7980 h 10000"/>
                  <a:gd name="connsiteX142" fmla="*/ 2882 w 10000"/>
                  <a:gd name="connsiteY142" fmla="*/ 8048 h 10000"/>
                  <a:gd name="connsiteX143" fmla="*/ 3161 w 10000"/>
                  <a:gd name="connsiteY143" fmla="*/ 8106 h 10000"/>
                  <a:gd name="connsiteX144" fmla="*/ 3440 w 10000"/>
                  <a:gd name="connsiteY144" fmla="*/ 8154 h 10000"/>
                  <a:gd name="connsiteX145" fmla="*/ 3720 w 10000"/>
                  <a:gd name="connsiteY145" fmla="*/ 8189 h 10000"/>
                  <a:gd name="connsiteX146" fmla="*/ 3988 w 10000"/>
                  <a:gd name="connsiteY146" fmla="*/ 8212 h 10000"/>
                  <a:gd name="connsiteX147" fmla="*/ 4267 w 10000"/>
                  <a:gd name="connsiteY147" fmla="*/ 8232 h 10000"/>
                  <a:gd name="connsiteX148" fmla="*/ 4532 w 10000"/>
                  <a:gd name="connsiteY148" fmla="*/ 8237 h 10000"/>
                  <a:gd name="connsiteX149" fmla="*/ 4680 w 10000"/>
                  <a:gd name="connsiteY149" fmla="*/ 8232 h 10000"/>
                  <a:gd name="connsiteX150" fmla="*/ 4850 w 10000"/>
                  <a:gd name="connsiteY150" fmla="*/ 8222 h 10000"/>
                  <a:gd name="connsiteX151" fmla="*/ 5040 w 10000"/>
                  <a:gd name="connsiteY151" fmla="*/ 8207 h 10000"/>
                  <a:gd name="connsiteX152" fmla="*/ 5253 w 10000"/>
                  <a:gd name="connsiteY152" fmla="*/ 8189 h 10000"/>
                  <a:gd name="connsiteX153" fmla="*/ 5460 w 10000"/>
                  <a:gd name="connsiteY153" fmla="*/ 8164 h 10000"/>
                  <a:gd name="connsiteX154" fmla="*/ 5652 w 10000"/>
                  <a:gd name="connsiteY154" fmla="*/ 8131 h 10000"/>
                  <a:gd name="connsiteX155" fmla="*/ 5821 w 10000"/>
                  <a:gd name="connsiteY155" fmla="*/ 8091 h 10000"/>
                  <a:gd name="connsiteX156" fmla="*/ 5969 w 10000"/>
                  <a:gd name="connsiteY156" fmla="*/ 8048 h 10000"/>
                  <a:gd name="connsiteX157" fmla="*/ 6125 w 10000"/>
                  <a:gd name="connsiteY157" fmla="*/ 7985 h 10000"/>
                  <a:gd name="connsiteX158" fmla="*/ 6276 w 10000"/>
                  <a:gd name="connsiteY158" fmla="*/ 7912 h 10000"/>
                  <a:gd name="connsiteX159" fmla="*/ 6411 w 10000"/>
                  <a:gd name="connsiteY159" fmla="*/ 7829 h 10000"/>
                  <a:gd name="connsiteX160" fmla="*/ 6527 w 10000"/>
                  <a:gd name="connsiteY160" fmla="*/ 7739 h 10000"/>
                  <a:gd name="connsiteX161" fmla="*/ 6581 w 10000"/>
                  <a:gd name="connsiteY161" fmla="*/ 7686 h 10000"/>
                  <a:gd name="connsiteX162" fmla="*/ 6626 w 10000"/>
                  <a:gd name="connsiteY162" fmla="*/ 7633 h 10000"/>
                  <a:gd name="connsiteX163" fmla="*/ 6669 w 10000"/>
                  <a:gd name="connsiteY163" fmla="*/ 7575 h 10000"/>
                  <a:gd name="connsiteX164" fmla="*/ 6705 w 10000"/>
                  <a:gd name="connsiteY164" fmla="*/ 7513 h 10000"/>
                  <a:gd name="connsiteX165" fmla="*/ 6722 w 10000"/>
                  <a:gd name="connsiteY165" fmla="*/ 7445 h 10000"/>
                  <a:gd name="connsiteX166" fmla="*/ 6743 w 10000"/>
                  <a:gd name="connsiteY166" fmla="*/ 7372 h 10000"/>
                  <a:gd name="connsiteX167" fmla="*/ 6757 w 10000"/>
                  <a:gd name="connsiteY167" fmla="*/ 7294 h 10000"/>
                  <a:gd name="connsiteX168" fmla="*/ 6757 w 10000"/>
                  <a:gd name="connsiteY168" fmla="*/ 7218 h 10000"/>
                  <a:gd name="connsiteX169" fmla="*/ 6750 w 10000"/>
                  <a:gd name="connsiteY169" fmla="*/ 7130 h 10000"/>
                  <a:gd name="connsiteX170" fmla="*/ 6736 w 10000"/>
                  <a:gd name="connsiteY170" fmla="*/ 7042 h 10000"/>
                  <a:gd name="connsiteX171" fmla="*/ 6705 w 10000"/>
                  <a:gd name="connsiteY171" fmla="*/ 6967 h 10000"/>
                  <a:gd name="connsiteX172" fmla="*/ 6662 w 10000"/>
                  <a:gd name="connsiteY172" fmla="*/ 6889 h 10000"/>
                  <a:gd name="connsiteX173" fmla="*/ 6616 w 10000"/>
                  <a:gd name="connsiteY173" fmla="*/ 6816 h 10000"/>
                  <a:gd name="connsiteX174" fmla="*/ 6545 w 10000"/>
                  <a:gd name="connsiteY174" fmla="*/ 6748 h 10000"/>
                  <a:gd name="connsiteX175" fmla="*/ 6471 w 10000"/>
                  <a:gd name="connsiteY175" fmla="*/ 6685 h 10000"/>
                  <a:gd name="connsiteX176" fmla="*/ 6383 w 10000"/>
                  <a:gd name="connsiteY176" fmla="*/ 6627 h 10000"/>
                  <a:gd name="connsiteX177" fmla="*/ 6189 w 10000"/>
                  <a:gd name="connsiteY177" fmla="*/ 6522 h 10000"/>
                  <a:gd name="connsiteX178" fmla="*/ 5976 w 10000"/>
                  <a:gd name="connsiteY178" fmla="*/ 6429 h 10000"/>
                  <a:gd name="connsiteX179" fmla="*/ 5747 w 10000"/>
                  <a:gd name="connsiteY179" fmla="*/ 6358 h 10000"/>
                  <a:gd name="connsiteX180" fmla="*/ 5496 w 10000"/>
                  <a:gd name="connsiteY180" fmla="*/ 6300 h 10000"/>
                  <a:gd name="connsiteX181" fmla="*/ 5164 w 10000"/>
                  <a:gd name="connsiteY181" fmla="*/ 6232 h 10000"/>
                  <a:gd name="connsiteX182" fmla="*/ 4825 w 10000"/>
                  <a:gd name="connsiteY182" fmla="*/ 6170 h 10000"/>
                  <a:gd name="connsiteX183" fmla="*/ 4479 w 10000"/>
                  <a:gd name="connsiteY183" fmla="*/ 6112 h 10000"/>
                  <a:gd name="connsiteX184" fmla="*/ 4111 w 10000"/>
                  <a:gd name="connsiteY184" fmla="*/ 6054 h 10000"/>
                  <a:gd name="connsiteX185" fmla="*/ 3751 w 10000"/>
                  <a:gd name="connsiteY185" fmla="*/ 5991 h 10000"/>
                  <a:gd name="connsiteX186" fmla="*/ 3405 w 10000"/>
                  <a:gd name="connsiteY186" fmla="*/ 5923 h 10000"/>
                  <a:gd name="connsiteX187" fmla="*/ 3066 w 10000"/>
                  <a:gd name="connsiteY187" fmla="*/ 5845 h 10000"/>
                  <a:gd name="connsiteX188" fmla="*/ 2741 w 10000"/>
                  <a:gd name="connsiteY188" fmla="*/ 5767 h 10000"/>
                  <a:gd name="connsiteX189" fmla="*/ 2388 w 10000"/>
                  <a:gd name="connsiteY189" fmla="*/ 5661 h 10000"/>
                  <a:gd name="connsiteX190" fmla="*/ 2062 w 10000"/>
                  <a:gd name="connsiteY190" fmla="*/ 5551 h 10000"/>
                  <a:gd name="connsiteX191" fmla="*/ 1759 w 10000"/>
                  <a:gd name="connsiteY191" fmla="*/ 5430 h 10000"/>
                  <a:gd name="connsiteX192" fmla="*/ 1487 w 10000"/>
                  <a:gd name="connsiteY192" fmla="*/ 5304 h 10000"/>
                  <a:gd name="connsiteX193" fmla="*/ 1236 w 10000"/>
                  <a:gd name="connsiteY193" fmla="*/ 5163 h 10000"/>
                  <a:gd name="connsiteX194" fmla="*/ 1009 w 10000"/>
                  <a:gd name="connsiteY194" fmla="*/ 5020 h 10000"/>
                  <a:gd name="connsiteX195" fmla="*/ 816 w 10000"/>
                  <a:gd name="connsiteY195" fmla="*/ 4864 h 10000"/>
                  <a:gd name="connsiteX196" fmla="*/ 639 w 10000"/>
                  <a:gd name="connsiteY196" fmla="*/ 4706 h 10000"/>
                  <a:gd name="connsiteX197" fmla="*/ 488 w 10000"/>
                  <a:gd name="connsiteY197" fmla="*/ 4532 h 10000"/>
                  <a:gd name="connsiteX198" fmla="*/ 360 w 10000"/>
                  <a:gd name="connsiteY198" fmla="*/ 4349 h 10000"/>
                  <a:gd name="connsiteX199" fmla="*/ 251 w 10000"/>
                  <a:gd name="connsiteY199" fmla="*/ 4155 h 10000"/>
                  <a:gd name="connsiteX200" fmla="*/ 162 w 10000"/>
                  <a:gd name="connsiteY200" fmla="*/ 3951 h 10000"/>
                  <a:gd name="connsiteX201" fmla="*/ 95 w 10000"/>
                  <a:gd name="connsiteY201" fmla="*/ 3740 h 10000"/>
                  <a:gd name="connsiteX202" fmla="*/ 42 w 10000"/>
                  <a:gd name="connsiteY202" fmla="*/ 3511 h 10000"/>
                  <a:gd name="connsiteX203" fmla="*/ 14 w 10000"/>
                  <a:gd name="connsiteY203" fmla="*/ 3275 h 10000"/>
                  <a:gd name="connsiteX204" fmla="*/ 0 w 10000"/>
                  <a:gd name="connsiteY204" fmla="*/ 3028 h 10000"/>
                  <a:gd name="connsiteX205" fmla="*/ 7 w 10000"/>
                  <a:gd name="connsiteY205" fmla="*/ 2865 h 10000"/>
                  <a:gd name="connsiteX206" fmla="*/ 28 w 10000"/>
                  <a:gd name="connsiteY206" fmla="*/ 2701 h 10000"/>
                  <a:gd name="connsiteX207" fmla="*/ 52 w 10000"/>
                  <a:gd name="connsiteY207" fmla="*/ 2540 h 10000"/>
                  <a:gd name="connsiteX208" fmla="*/ 95 w 10000"/>
                  <a:gd name="connsiteY208" fmla="*/ 2387 h 10000"/>
                  <a:gd name="connsiteX209" fmla="*/ 148 w 10000"/>
                  <a:gd name="connsiteY209" fmla="*/ 2236 h 10000"/>
                  <a:gd name="connsiteX210" fmla="*/ 219 w 10000"/>
                  <a:gd name="connsiteY210" fmla="*/ 2088 h 10000"/>
                  <a:gd name="connsiteX211" fmla="*/ 293 w 10000"/>
                  <a:gd name="connsiteY211" fmla="*/ 1942 h 10000"/>
                  <a:gd name="connsiteX212" fmla="*/ 381 w 10000"/>
                  <a:gd name="connsiteY212" fmla="*/ 1806 h 10000"/>
                  <a:gd name="connsiteX213" fmla="*/ 477 w 10000"/>
                  <a:gd name="connsiteY213" fmla="*/ 1673 h 10000"/>
                  <a:gd name="connsiteX214" fmla="*/ 589 w 10000"/>
                  <a:gd name="connsiteY214" fmla="*/ 1542 h 10000"/>
                  <a:gd name="connsiteX215" fmla="*/ 713 w 10000"/>
                  <a:gd name="connsiteY215" fmla="*/ 1411 h 10000"/>
                  <a:gd name="connsiteX216" fmla="*/ 847 w 10000"/>
                  <a:gd name="connsiteY216" fmla="*/ 1290 h 10000"/>
                  <a:gd name="connsiteX217" fmla="*/ 995 w 10000"/>
                  <a:gd name="connsiteY217" fmla="*/ 1170 h 10000"/>
                  <a:gd name="connsiteX218" fmla="*/ 1155 w 10000"/>
                  <a:gd name="connsiteY218" fmla="*/ 1054 h 10000"/>
                  <a:gd name="connsiteX219" fmla="*/ 1324 w 10000"/>
                  <a:gd name="connsiteY219" fmla="*/ 941 h 10000"/>
                  <a:gd name="connsiteX220" fmla="*/ 1504 w 10000"/>
                  <a:gd name="connsiteY220" fmla="*/ 835 h 10000"/>
                  <a:gd name="connsiteX221" fmla="*/ 1696 w 10000"/>
                  <a:gd name="connsiteY221" fmla="*/ 734 h 10000"/>
                  <a:gd name="connsiteX222" fmla="*/ 1893 w 10000"/>
                  <a:gd name="connsiteY222" fmla="*/ 641 h 10000"/>
                  <a:gd name="connsiteX223" fmla="*/ 2098 w 10000"/>
                  <a:gd name="connsiteY223" fmla="*/ 551 h 10000"/>
                  <a:gd name="connsiteX224" fmla="*/ 2299 w 10000"/>
                  <a:gd name="connsiteY224" fmla="*/ 468 h 10000"/>
                  <a:gd name="connsiteX225" fmla="*/ 2519 w 10000"/>
                  <a:gd name="connsiteY225" fmla="*/ 395 h 10000"/>
                  <a:gd name="connsiteX226" fmla="*/ 2734 w 10000"/>
                  <a:gd name="connsiteY226" fmla="*/ 324 h 10000"/>
                  <a:gd name="connsiteX227" fmla="*/ 2963 w 10000"/>
                  <a:gd name="connsiteY227" fmla="*/ 267 h 10000"/>
                  <a:gd name="connsiteX228" fmla="*/ 3197 w 10000"/>
                  <a:gd name="connsiteY228" fmla="*/ 209 h 10000"/>
                  <a:gd name="connsiteX229" fmla="*/ 3433 w 10000"/>
                  <a:gd name="connsiteY229" fmla="*/ 158 h 10000"/>
                  <a:gd name="connsiteX230" fmla="*/ 3677 w 10000"/>
                  <a:gd name="connsiteY230" fmla="*/ 116 h 10000"/>
                  <a:gd name="connsiteX231" fmla="*/ 3921 w 10000"/>
                  <a:gd name="connsiteY231" fmla="*/ 83 h 10000"/>
                  <a:gd name="connsiteX232" fmla="*/ 4179 w 10000"/>
                  <a:gd name="connsiteY232" fmla="*/ 48 h 10000"/>
                  <a:gd name="connsiteX233" fmla="*/ 4437 w 10000"/>
                  <a:gd name="connsiteY233" fmla="*/ 28 h 10000"/>
                  <a:gd name="connsiteX234" fmla="*/ 4709 w 10000"/>
                  <a:gd name="connsiteY234" fmla="*/ 10 h 10000"/>
                  <a:gd name="connsiteX235" fmla="*/ 4981 w 10000"/>
                  <a:gd name="connsiteY235" fmla="*/ 0 h 10000"/>
                  <a:gd name="connsiteX236" fmla="*/ 5260 w 10000"/>
                  <a:gd name="connsiteY236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314 w 10000"/>
                  <a:gd name="connsiteY132" fmla="*/ 9251 h 10000"/>
                  <a:gd name="connsiteX133" fmla="*/ 557 w 10000"/>
                  <a:gd name="connsiteY133" fmla="*/ 7330 h 10000"/>
                  <a:gd name="connsiteX134" fmla="*/ 900 w 10000"/>
                  <a:gd name="connsiteY134" fmla="*/ 7563 h 10000"/>
                  <a:gd name="connsiteX135" fmla="*/ 1215 w 10000"/>
                  <a:gd name="connsiteY135" fmla="*/ 7503 h 10000"/>
                  <a:gd name="connsiteX136" fmla="*/ 1480 w 10000"/>
                  <a:gd name="connsiteY136" fmla="*/ 7618 h 10000"/>
                  <a:gd name="connsiteX137" fmla="*/ 1752 w 10000"/>
                  <a:gd name="connsiteY137" fmla="*/ 7719 h 10000"/>
                  <a:gd name="connsiteX138" fmla="*/ 2027 w 10000"/>
                  <a:gd name="connsiteY138" fmla="*/ 7817 h 10000"/>
                  <a:gd name="connsiteX139" fmla="*/ 2313 w 10000"/>
                  <a:gd name="connsiteY139" fmla="*/ 7902 h 10000"/>
                  <a:gd name="connsiteX140" fmla="*/ 2599 w 10000"/>
                  <a:gd name="connsiteY140" fmla="*/ 7980 h 10000"/>
                  <a:gd name="connsiteX141" fmla="*/ 2882 w 10000"/>
                  <a:gd name="connsiteY141" fmla="*/ 8048 h 10000"/>
                  <a:gd name="connsiteX142" fmla="*/ 3161 w 10000"/>
                  <a:gd name="connsiteY142" fmla="*/ 8106 h 10000"/>
                  <a:gd name="connsiteX143" fmla="*/ 3440 w 10000"/>
                  <a:gd name="connsiteY143" fmla="*/ 8154 h 10000"/>
                  <a:gd name="connsiteX144" fmla="*/ 3720 w 10000"/>
                  <a:gd name="connsiteY144" fmla="*/ 8189 h 10000"/>
                  <a:gd name="connsiteX145" fmla="*/ 3988 w 10000"/>
                  <a:gd name="connsiteY145" fmla="*/ 8212 h 10000"/>
                  <a:gd name="connsiteX146" fmla="*/ 4267 w 10000"/>
                  <a:gd name="connsiteY146" fmla="*/ 8232 h 10000"/>
                  <a:gd name="connsiteX147" fmla="*/ 4532 w 10000"/>
                  <a:gd name="connsiteY147" fmla="*/ 8237 h 10000"/>
                  <a:gd name="connsiteX148" fmla="*/ 4680 w 10000"/>
                  <a:gd name="connsiteY148" fmla="*/ 8232 h 10000"/>
                  <a:gd name="connsiteX149" fmla="*/ 4850 w 10000"/>
                  <a:gd name="connsiteY149" fmla="*/ 8222 h 10000"/>
                  <a:gd name="connsiteX150" fmla="*/ 5040 w 10000"/>
                  <a:gd name="connsiteY150" fmla="*/ 8207 h 10000"/>
                  <a:gd name="connsiteX151" fmla="*/ 5253 w 10000"/>
                  <a:gd name="connsiteY151" fmla="*/ 8189 h 10000"/>
                  <a:gd name="connsiteX152" fmla="*/ 5460 w 10000"/>
                  <a:gd name="connsiteY152" fmla="*/ 8164 h 10000"/>
                  <a:gd name="connsiteX153" fmla="*/ 5652 w 10000"/>
                  <a:gd name="connsiteY153" fmla="*/ 8131 h 10000"/>
                  <a:gd name="connsiteX154" fmla="*/ 5821 w 10000"/>
                  <a:gd name="connsiteY154" fmla="*/ 8091 h 10000"/>
                  <a:gd name="connsiteX155" fmla="*/ 5969 w 10000"/>
                  <a:gd name="connsiteY155" fmla="*/ 8048 h 10000"/>
                  <a:gd name="connsiteX156" fmla="*/ 6125 w 10000"/>
                  <a:gd name="connsiteY156" fmla="*/ 7985 h 10000"/>
                  <a:gd name="connsiteX157" fmla="*/ 6276 w 10000"/>
                  <a:gd name="connsiteY157" fmla="*/ 7912 h 10000"/>
                  <a:gd name="connsiteX158" fmla="*/ 6411 w 10000"/>
                  <a:gd name="connsiteY158" fmla="*/ 7829 h 10000"/>
                  <a:gd name="connsiteX159" fmla="*/ 6527 w 10000"/>
                  <a:gd name="connsiteY159" fmla="*/ 7739 h 10000"/>
                  <a:gd name="connsiteX160" fmla="*/ 6581 w 10000"/>
                  <a:gd name="connsiteY160" fmla="*/ 7686 h 10000"/>
                  <a:gd name="connsiteX161" fmla="*/ 6626 w 10000"/>
                  <a:gd name="connsiteY161" fmla="*/ 7633 h 10000"/>
                  <a:gd name="connsiteX162" fmla="*/ 6669 w 10000"/>
                  <a:gd name="connsiteY162" fmla="*/ 7575 h 10000"/>
                  <a:gd name="connsiteX163" fmla="*/ 6705 w 10000"/>
                  <a:gd name="connsiteY163" fmla="*/ 7513 h 10000"/>
                  <a:gd name="connsiteX164" fmla="*/ 6722 w 10000"/>
                  <a:gd name="connsiteY164" fmla="*/ 7445 h 10000"/>
                  <a:gd name="connsiteX165" fmla="*/ 6743 w 10000"/>
                  <a:gd name="connsiteY165" fmla="*/ 7372 h 10000"/>
                  <a:gd name="connsiteX166" fmla="*/ 6757 w 10000"/>
                  <a:gd name="connsiteY166" fmla="*/ 7294 h 10000"/>
                  <a:gd name="connsiteX167" fmla="*/ 6757 w 10000"/>
                  <a:gd name="connsiteY167" fmla="*/ 7218 h 10000"/>
                  <a:gd name="connsiteX168" fmla="*/ 6750 w 10000"/>
                  <a:gd name="connsiteY168" fmla="*/ 7130 h 10000"/>
                  <a:gd name="connsiteX169" fmla="*/ 6736 w 10000"/>
                  <a:gd name="connsiteY169" fmla="*/ 7042 h 10000"/>
                  <a:gd name="connsiteX170" fmla="*/ 6705 w 10000"/>
                  <a:gd name="connsiteY170" fmla="*/ 6967 h 10000"/>
                  <a:gd name="connsiteX171" fmla="*/ 6662 w 10000"/>
                  <a:gd name="connsiteY171" fmla="*/ 6889 h 10000"/>
                  <a:gd name="connsiteX172" fmla="*/ 6616 w 10000"/>
                  <a:gd name="connsiteY172" fmla="*/ 6816 h 10000"/>
                  <a:gd name="connsiteX173" fmla="*/ 6545 w 10000"/>
                  <a:gd name="connsiteY173" fmla="*/ 6748 h 10000"/>
                  <a:gd name="connsiteX174" fmla="*/ 6471 w 10000"/>
                  <a:gd name="connsiteY174" fmla="*/ 6685 h 10000"/>
                  <a:gd name="connsiteX175" fmla="*/ 6383 w 10000"/>
                  <a:gd name="connsiteY175" fmla="*/ 6627 h 10000"/>
                  <a:gd name="connsiteX176" fmla="*/ 6189 w 10000"/>
                  <a:gd name="connsiteY176" fmla="*/ 6522 h 10000"/>
                  <a:gd name="connsiteX177" fmla="*/ 5976 w 10000"/>
                  <a:gd name="connsiteY177" fmla="*/ 6429 h 10000"/>
                  <a:gd name="connsiteX178" fmla="*/ 5747 w 10000"/>
                  <a:gd name="connsiteY178" fmla="*/ 6358 h 10000"/>
                  <a:gd name="connsiteX179" fmla="*/ 5496 w 10000"/>
                  <a:gd name="connsiteY179" fmla="*/ 6300 h 10000"/>
                  <a:gd name="connsiteX180" fmla="*/ 5164 w 10000"/>
                  <a:gd name="connsiteY180" fmla="*/ 6232 h 10000"/>
                  <a:gd name="connsiteX181" fmla="*/ 4825 w 10000"/>
                  <a:gd name="connsiteY181" fmla="*/ 6170 h 10000"/>
                  <a:gd name="connsiteX182" fmla="*/ 4479 w 10000"/>
                  <a:gd name="connsiteY182" fmla="*/ 6112 h 10000"/>
                  <a:gd name="connsiteX183" fmla="*/ 4111 w 10000"/>
                  <a:gd name="connsiteY183" fmla="*/ 6054 h 10000"/>
                  <a:gd name="connsiteX184" fmla="*/ 3751 w 10000"/>
                  <a:gd name="connsiteY184" fmla="*/ 5991 h 10000"/>
                  <a:gd name="connsiteX185" fmla="*/ 3405 w 10000"/>
                  <a:gd name="connsiteY185" fmla="*/ 5923 h 10000"/>
                  <a:gd name="connsiteX186" fmla="*/ 3066 w 10000"/>
                  <a:gd name="connsiteY186" fmla="*/ 5845 h 10000"/>
                  <a:gd name="connsiteX187" fmla="*/ 2741 w 10000"/>
                  <a:gd name="connsiteY187" fmla="*/ 5767 h 10000"/>
                  <a:gd name="connsiteX188" fmla="*/ 2388 w 10000"/>
                  <a:gd name="connsiteY188" fmla="*/ 5661 h 10000"/>
                  <a:gd name="connsiteX189" fmla="*/ 2062 w 10000"/>
                  <a:gd name="connsiteY189" fmla="*/ 5551 h 10000"/>
                  <a:gd name="connsiteX190" fmla="*/ 1759 w 10000"/>
                  <a:gd name="connsiteY190" fmla="*/ 5430 h 10000"/>
                  <a:gd name="connsiteX191" fmla="*/ 1487 w 10000"/>
                  <a:gd name="connsiteY191" fmla="*/ 5304 h 10000"/>
                  <a:gd name="connsiteX192" fmla="*/ 1236 w 10000"/>
                  <a:gd name="connsiteY192" fmla="*/ 5163 h 10000"/>
                  <a:gd name="connsiteX193" fmla="*/ 1009 w 10000"/>
                  <a:gd name="connsiteY193" fmla="*/ 5020 h 10000"/>
                  <a:gd name="connsiteX194" fmla="*/ 816 w 10000"/>
                  <a:gd name="connsiteY194" fmla="*/ 4864 h 10000"/>
                  <a:gd name="connsiteX195" fmla="*/ 639 w 10000"/>
                  <a:gd name="connsiteY195" fmla="*/ 4706 h 10000"/>
                  <a:gd name="connsiteX196" fmla="*/ 488 w 10000"/>
                  <a:gd name="connsiteY196" fmla="*/ 4532 h 10000"/>
                  <a:gd name="connsiteX197" fmla="*/ 360 w 10000"/>
                  <a:gd name="connsiteY197" fmla="*/ 4349 h 10000"/>
                  <a:gd name="connsiteX198" fmla="*/ 251 w 10000"/>
                  <a:gd name="connsiteY198" fmla="*/ 4155 h 10000"/>
                  <a:gd name="connsiteX199" fmla="*/ 162 w 10000"/>
                  <a:gd name="connsiteY199" fmla="*/ 3951 h 10000"/>
                  <a:gd name="connsiteX200" fmla="*/ 95 w 10000"/>
                  <a:gd name="connsiteY200" fmla="*/ 3740 h 10000"/>
                  <a:gd name="connsiteX201" fmla="*/ 42 w 10000"/>
                  <a:gd name="connsiteY201" fmla="*/ 3511 h 10000"/>
                  <a:gd name="connsiteX202" fmla="*/ 14 w 10000"/>
                  <a:gd name="connsiteY202" fmla="*/ 3275 h 10000"/>
                  <a:gd name="connsiteX203" fmla="*/ 0 w 10000"/>
                  <a:gd name="connsiteY203" fmla="*/ 3028 h 10000"/>
                  <a:gd name="connsiteX204" fmla="*/ 7 w 10000"/>
                  <a:gd name="connsiteY204" fmla="*/ 2865 h 10000"/>
                  <a:gd name="connsiteX205" fmla="*/ 28 w 10000"/>
                  <a:gd name="connsiteY205" fmla="*/ 2701 h 10000"/>
                  <a:gd name="connsiteX206" fmla="*/ 52 w 10000"/>
                  <a:gd name="connsiteY206" fmla="*/ 2540 h 10000"/>
                  <a:gd name="connsiteX207" fmla="*/ 95 w 10000"/>
                  <a:gd name="connsiteY207" fmla="*/ 2387 h 10000"/>
                  <a:gd name="connsiteX208" fmla="*/ 148 w 10000"/>
                  <a:gd name="connsiteY208" fmla="*/ 2236 h 10000"/>
                  <a:gd name="connsiteX209" fmla="*/ 219 w 10000"/>
                  <a:gd name="connsiteY209" fmla="*/ 2088 h 10000"/>
                  <a:gd name="connsiteX210" fmla="*/ 293 w 10000"/>
                  <a:gd name="connsiteY210" fmla="*/ 1942 h 10000"/>
                  <a:gd name="connsiteX211" fmla="*/ 381 w 10000"/>
                  <a:gd name="connsiteY211" fmla="*/ 1806 h 10000"/>
                  <a:gd name="connsiteX212" fmla="*/ 477 w 10000"/>
                  <a:gd name="connsiteY212" fmla="*/ 1673 h 10000"/>
                  <a:gd name="connsiteX213" fmla="*/ 589 w 10000"/>
                  <a:gd name="connsiteY213" fmla="*/ 1542 h 10000"/>
                  <a:gd name="connsiteX214" fmla="*/ 713 w 10000"/>
                  <a:gd name="connsiteY214" fmla="*/ 1411 h 10000"/>
                  <a:gd name="connsiteX215" fmla="*/ 847 w 10000"/>
                  <a:gd name="connsiteY215" fmla="*/ 1290 h 10000"/>
                  <a:gd name="connsiteX216" fmla="*/ 995 w 10000"/>
                  <a:gd name="connsiteY216" fmla="*/ 1170 h 10000"/>
                  <a:gd name="connsiteX217" fmla="*/ 1155 w 10000"/>
                  <a:gd name="connsiteY217" fmla="*/ 1054 h 10000"/>
                  <a:gd name="connsiteX218" fmla="*/ 1324 w 10000"/>
                  <a:gd name="connsiteY218" fmla="*/ 941 h 10000"/>
                  <a:gd name="connsiteX219" fmla="*/ 1504 w 10000"/>
                  <a:gd name="connsiteY219" fmla="*/ 835 h 10000"/>
                  <a:gd name="connsiteX220" fmla="*/ 1696 w 10000"/>
                  <a:gd name="connsiteY220" fmla="*/ 734 h 10000"/>
                  <a:gd name="connsiteX221" fmla="*/ 1893 w 10000"/>
                  <a:gd name="connsiteY221" fmla="*/ 641 h 10000"/>
                  <a:gd name="connsiteX222" fmla="*/ 2098 w 10000"/>
                  <a:gd name="connsiteY222" fmla="*/ 551 h 10000"/>
                  <a:gd name="connsiteX223" fmla="*/ 2299 w 10000"/>
                  <a:gd name="connsiteY223" fmla="*/ 468 h 10000"/>
                  <a:gd name="connsiteX224" fmla="*/ 2519 w 10000"/>
                  <a:gd name="connsiteY224" fmla="*/ 395 h 10000"/>
                  <a:gd name="connsiteX225" fmla="*/ 2734 w 10000"/>
                  <a:gd name="connsiteY225" fmla="*/ 324 h 10000"/>
                  <a:gd name="connsiteX226" fmla="*/ 2963 w 10000"/>
                  <a:gd name="connsiteY226" fmla="*/ 267 h 10000"/>
                  <a:gd name="connsiteX227" fmla="*/ 3197 w 10000"/>
                  <a:gd name="connsiteY227" fmla="*/ 209 h 10000"/>
                  <a:gd name="connsiteX228" fmla="*/ 3433 w 10000"/>
                  <a:gd name="connsiteY228" fmla="*/ 158 h 10000"/>
                  <a:gd name="connsiteX229" fmla="*/ 3677 w 10000"/>
                  <a:gd name="connsiteY229" fmla="*/ 116 h 10000"/>
                  <a:gd name="connsiteX230" fmla="*/ 3921 w 10000"/>
                  <a:gd name="connsiteY230" fmla="*/ 83 h 10000"/>
                  <a:gd name="connsiteX231" fmla="*/ 4179 w 10000"/>
                  <a:gd name="connsiteY231" fmla="*/ 48 h 10000"/>
                  <a:gd name="connsiteX232" fmla="*/ 4437 w 10000"/>
                  <a:gd name="connsiteY232" fmla="*/ 28 h 10000"/>
                  <a:gd name="connsiteX233" fmla="*/ 4709 w 10000"/>
                  <a:gd name="connsiteY233" fmla="*/ 10 h 10000"/>
                  <a:gd name="connsiteX234" fmla="*/ 4981 w 10000"/>
                  <a:gd name="connsiteY234" fmla="*/ 0 h 10000"/>
                  <a:gd name="connsiteX235" fmla="*/ 5260 w 10000"/>
                  <a:gd name="connsiteY235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314 w 10000"/>
                  <a:gd name="connsiteY132" fmla="*/ 9251 h 10000"/>
                  <a:gd name="connsiteX133" fmla="*/ 900 w 10000"/>
                  <a:gd name="connsiteY133" fmla="*/ 7563 h 10000"/>
                  <a:gd name="connsiteX134" fmla="*/ 1215 w 10000"/>
                  <a:gd name="connsiteY134" fmla="*/ 7503 h 10000"/>
                  <a:gd name="connsiteX135" fmla="*/ 1480 w 10000"/>
                  <a:gd name="connsiteY135" fmla="*/ 7618 h 10000"/>
                  <a:gd name="connsiteX136" fmla="*/ 1752 w 10000"/>
                  <a:gd name="connsiteY136" fmla="*/ 7719 h 10000"/>
                  <a:gd name="connsiteX137" fmla="*/ 2027 w 10000"/>
                  <a:gd name="connsiteY137" fmla="*/ 7817 h 10000"/>
                  <a:gd name="connsiteX138" fmla="*/ 2313 w 10000"/>
                  <a:gd name="connsiteY138" fmla="*/ 7902 h 10000"/>
                  <a:gd name="connsiteX139" fmla="*/ 2599 w 10000"/>
                  <a:gd name="connsiteY139" fmla="*/ 7980 h 10000"/>
                  <a:gd name="connsiteX140" fmla="*/ 2882 w 10000"/>
                  <a:gd name="connsiteY140" fmla="*/ 8048 h 10000"/>
                  <a:gd name="connsiteX141" fmla="*/ 3161 w 10000"/>
                  <a:gd name="connsiteY141" fmla="*/ 8106 h 10000"/>
                  <a:gd name="connsiteX142" fmla="*/ 3440 w 10000"/>
                  <a:gd name="connsiteY142" fmla="*/ 8154 h 10000"/>
                  <a:gd name="connsiteX143" fmla="*/ 3720 w 10000"/>
                  <a:gd name="connsiteY143" fmla="*/ 8189 h 10000"/>
                  <a:gd name="connsiteX144" fmla="*/ 3988 w 10000"/>
                  <a:gd name="connsiteY144" fmla="*/ 8212 h 10000"/>
                  <a:gd name="connsiteX145" fmla="*/ 4267 w 10000"/>
                  <a:gd name="connsiteY145" fmla="*/ 8232 h 10000"/>
                  <a:gd name="connsiteX146" fmla="*/ 4532 w 10000"/>
                  <a:gd name="connsiteY146" fmla="*/ 8237 h 10000"/>
                  <a:gd name="connsiteX147" fmla="*/ 4680 w 10000"/>
                  <a:gd name="connsiteY147" fmla="*/ 8232 h 10000"/>
                  <a:gd name="connsiteX148" fmla="*/ 4850 w 10000"/>
                  <a:gd name="connsiteY148" fmla="*/ 8222 h 10000"/>
                  <a:gd name="connsiteX149" fmla="*/ 5040 w 10000"/>
                  <a:gd name="connsiteY149" fmla="*/ 8207 h 10000"/>
                  <a:gd name="connsiteX150" fmla="*/ 5253 w 10000"/>
                  <a:gd name="connsiteY150" fmla="*/ 8189 h 10000"/>
                  <a:gd name="connsiteX151" fmla="*/ 5460 w 10000"/>
                  <a:gd name="connsiteY151" fmla="*/ 8164 h 10000"/>
                  <a:gd name="connsiteX152" fmla="*/ 5652 w 10000"/>
                  <a:gd name="connsiteY152" fmla="*/ 8131 h 10000"/>
                  <a:gd name="connsiteX153" fmla="*/ 5821 w 10000"/>
                  <a:gd name="connsiteY153" fmla="*/ 8091 h 10000"/>
                  <a:gd name="connsiteX154" fmla="*/ 5969 w 10000"/>
                  <a:gd name="connsiteY154" fmla="*/ 8048 h 10000"/>
                  <a:gd name="connsiteX155" fmla="*/ 6125 w 10000"/>
                  <a:gd name="connsiteY155" fmla="*/ 7985 h 10000"/>
                  <a:gd name="connsiteX156" fmla="*/ 6276 w 10000"/>
                  <a:gd name="connsiteY156" fmla="*/ 7912 h 10000"/>
                  <a:gd name="connsiteX157" fmla="*/ 6411 w 10000"/>
                  <a:gd name="connsiteY157" fmla="*/ 7829 h 10000"/>
                  <a:gd name="connsiteX158" fmla="*/ 6527 w 10000"/>
                  <a:gd name="connsiteY158" fmla="*/ 7739 h 10000"/>
                  <a:gd name="connsiteX159" fmla="*/ 6581 w 10000"/>
                  <a:gd name="connsiteY159" fmla="*/ 7686 h 10000"/>
                  <a:gd name="connsiteX160" fmla="*/ 6626 w 10000"/>
                  <a:gd name="connsiteY160" fmla="*/ 7633 h 10000"/>
                  <a:gd name="connsiteX161" fmla="*/ 6669 w 10000"/>
                  <a:gd name="connsiteY161" fmla="*/ 7575 h 10000"/>
                  <a:gd name="connsiteX162" fmla="*/ 6705 w 10000"/>
                  <a:gd name="connsiteY162" fmla="*/ 7513 h 10000"/>
                  <a:gd name="connsiteX163" fmla="*/ 6722 w 10000"/>
                  <a:gd name="connsiteY163" fmla="*/ 7445 h 10000"/>
                  <a:gd name="connsiteX164" fmla="*/ 6743 w 10000"/>
                  <a:gd name="connsiteY164" fmla="*/ 7372 h 10000"/>
                  <a:gd name="connsiteX165" fmla="*/ 6757 w 10000"/>
                  <a:gd name="connsiteY165" fmla="*/ 7294 h 10000"/>
                  <a:gd name="connsiteX166" fmla="*/ 6757 w 10000"/>
                  <a:gd name="connsiteY166" fmla="*/ 7218 h 10000"/>
                  <a:gd name="connsiteX167" fmla="*/ 6750 w 10000"/>
                  <a:gd name="connsiteY167" fmla="*/ 7130 h 10000"/>
                  <a:gd name="connsiteX168" fmla="*/ 6736 w 10000"/>
                  <a:gd name="connsiteY168" fmla="*/ 7042 h 10000"/>
                  <a:gd name="connsiteX169" fmla="*/ 6705 w 10000"/>
                  <a:gd name="connsiteY169" fmla="*/ 6967 h 10000"/>
                  <a:gd name="connsiteX170" fmla="*/ 6662 w 10000"/>
                  <a:gd name="connsiteY170" fmla="*/ 6889 h 10000"/>
                  <a:gd name="connsiteX171" fmla="*/ 6616 w 10000"/>
                  <a:gd name="connsiteY171" fmla="*/ 6816 h 10000"/>
                  <a:gd name="connsiteX172" fmla="*/ 6545 w 10000"/>
                  <a:gd name="connsiteY172" fmla="*/ 6748 h 10000"/>
                  <a:gd name="connsiteX173" fmla="*/ 6471 w 10000"/>
                  <a:gd name="connsiteY173" fmla="*/ 6685 h 10000"/>
                  <a:gd name="connsiteX174" fmla="*/ 6383 w 10000"/>
                  <a:gd name="connsiteY174" fmla="*/ 6627 h 10000"/>
                  <a:gd name="connsiteX175" fmla="*/ 6189 w 10000"/>
                  <a:gd name="connsiteY175" fmla="*/ 6522 h 10000"/>
                  <a:gd name="connsiteX176" fmla="*/ 5976 w 10000"/>
                  <a:gd name="connsiteY176" fmla="*/ 6429 h 10000"/>
                  <a:gd name="connsiteX177" fmla="*/ 5747 w 10000"/>
                  <a:gd name="connsiteY177" fmla="*/ 6358 h 10000"/>
                  <a:gd name="connsiteX178" fmla="*/ 5496 w 10000"/>
                  <a:gd name="connsiteY178" fmla="*/ 6300 h 10000"/>
                  <a:gd name="connsiteX179" fmla="*/ 5164 w 10000"/>
                  <a:gd name="connsiteY179" fmla="*/ 6232 h 10000"/>
                  <a:gd name="connsiteX180" fmla="*/ 4825 w 10000"/>
                  <a:gd name="connsiteY180" fmla="*/ 6170 h 10000"/>
                  <a:gd name="connsiteX181" fmla="*/ 4479 w 10000"/>
                  <a:gd name="connsiteY181" fmla="*/ 6112 h 10000"/>
                  <a:gd name="connsiteX182" fmla="*/ 4111 w 10000"/>
                  <a:gd name="connsiteY182" fmla="*/ 6054 h 10000"/>
                  <a:gd name="connsiteX183" fmla="*/ 3751 w 10000"/>
                  <a:gd name="connsiteY183" fmla="*/ 5991 h 10000"/>
                  <a:gd name="connsiteX184" fmla="*/ 3405 w 10000"/>
                  <a:gd name="connsiteY184" fmla="*/ 5923 h 10000"/>
                  <a:gd name="connsiteX185" fmla="*/ 3066 w 10000"/>
                  <a:gd name="connsiteY185" fmla="*/ 5845 h 10000"/>
                  <a:gd name="connsiteX186" fmla="*/ 2741 w 10000"/>
                  <a:gd name="connsiteY186" fmla="*/ 5767 h 10000"/>
                  <a:gd name="connsiteX187" fmla="*/ 2388 w 10000"/>
                  <a:gd name="connsiteY187" fmla="*/ 5661 h 10000"/>
                  <a:gd name="connsiteX188" fmla="*/ 2062 w 10000"/>
                  <a:gd name="connsiteY188" fmla="*/ 5551 h 10000"/>
                  <a:gd name="connsiteX189" fmla="*/ 1759 w 10000"/>
                  <a:gd name="connsiteY189" fmla="*/ 5430 h 10000"/>
                  <a:gd name="connsiteX190" fmla="*/ 1487 w 10000"/>
                  <a:gd name="connsiteY190" fmla="*/ 5304 h 10000"/>
                  <a:gd name="connsiteX191" fmla="*/ 1236 w 10000"/>
                  <a:gd name="connsiteY191" fmla="*/ 5163 h 10000"/>
                  <a:gd name="connsiteX192" fmla="*/ 1009 w 10000"/>
                  <a:gd name="connsiteY192" fmla="*/ 5020 h 10000"/>
                  <a:gd name="connsiteX193" fmla="*/ 816 w 10000"/>
                  <a:gd name="connsiteY193" fmla="*/ 4864 h 10000"/>
                  <a:gd name="connsiteX194" fmla="*/ 639 w 10000"/>
                  <a:gd name="connsiteY194" fmla="*/ 4706 h 10000"/>
                  <a:gd name="connsiteX195" fmla="*/ 488 w 10000"/>
                  <a:gd name="connsiteY195" fmla="*/ 4532 h 10000"/>
                  <a:gd name="connsiteX196" fmla="*/ 360 w 10000"/>
                  <a:gd name="connsiteY196" fmla="*/ 4349 h 10000"/>
                  <a:gd name="connsiteX197" fmla="*/ 251 w 10000"/>
                  <a:gd name="connsiteY197" fmla="*/ 4155 h 10000"/>
                  <a:gd name="connsiteX198" fmla="*/ 162 w 10000"/>
                  <a:gd name="connsiteY198" fmla="*/ 3951 h 10000"/>
                  <a:gd name="connsiteX199" fmla="*/ 95 w 10000"/>
                  <a:gd name="connsiteY199" fmla="*/ 3740 h 10000"/>
                  <a:gd name="connsiteX200" fmla="*/ 42 w 10000"/>
                  <a:gd name="connsiteY200" fmla="*/ 3511 h 10000"/>
                  <a:gd name="connsiteX201" fmla="*/ 14 w 10000"/>
                  <a:gd name="connsiteY201" fmla="*/ 3275 h 10000"/>
                  <a:gd name="connsiteX202" fmla="*/ 0 w 10000"/>
                  <a:gd name="connsiteY202" fmla="*/ 3028 h 10000"/>
                  <a:gd name="connsiteX203" fmla="*/ 7 w 10000"/>
                  <a:gd name="connsiteY203" fmla="*/ 2865 h 10000"/>
                  <a:gd name="connsiteX204" fmla="*/ 28 w 10000"/>
                  <a:gd name="connsiteY204" fmla="*/ 2701 h 10000"/>
                  <a:gd name="connsiteX205" fmla="*/ 52 w 10000"/>
                  <a:gd name="connsiteY205" fmla="*/ 2540 h 10000"/>
                  <a:gd name="connsiteX206" fmla="*/ 95 w 10000"/>
                  <a:gd name="connsiteY206" fmla="*/ 2387 h 10000"/>
                  <a:gd name="connsiteX207" fmla="*/ 148 w 10000"/>
                  <a:gd name="connsiteY207" fmla="*/ 2236 h 10000"/>
                  <a:gd name="connsiteX208" fmla="*/ 219 w 10000"/>
                  <a:gd name="connsiteY208" fmla="*/ 2088 h 10000"/>
                  <a:gd name="connsiteX209" fmla="*/ 293 w 10000"/>
                  <a:gd name="connsiteY209" fmla="*/ 1942 h 10000"/>
                  <a:gd name="connsiteX210" fmla="*/ 381 w 10000"/>
                  <a:gd name="connsiteY210" fmla="*/ 1806 h 10000"/>
                  <a:gd name="connsiteX211" fmla="*/ 477 w 10000"/>
                  <a:gd name="connsiteY211" fmla="*/ 1673 h 10000"/>
                  <a:gd name="connsiteX212" fmla="*/ 589 w 10000"/>
                  <a:gd name="connsiteY212" fmla="*/ 1542 h 10000"/>
                  <a:gd name="connsiteX213" fmla="*/ 713 w 10000"/>
                  <a:gd name="connsiteY213" fmla="*/ 1411 h 10000"/>
                  <a:gd name="connsiteX214" fmla="*/ 847 w 10000"/>
                  <a:gd name="connsiteY214" fmla="*/ 1290 h 10000"/>
                  <a:gd name="connsiteX215" fmla="*/ 995 w 10000"/>
                  <a:gd name="connsiteY215" fmla="*/ 1170 h 10000"/>
                  <a:gd name="connsiteX216" fmla="*/ 1155 w 10000"/>
                  <a:gd name="connsiteY216" fmla="*/ 1054 h 10000"/>
                  <a:gd name="connsiteX217" fmla="*/ 1324 w 10000"/>
                  <a:gd name="connsiteY217" fmla="*/ 941 h 10000"/>
                  <a:gd name="connsiteX218" fmla="*/ 1504 w 10000"/>
                  <a:gd name="connsiteY218" fmla="*/ 835 h 10000"/>
                  <a:gd name="connsiteX219" fmla="*/ 1696 w 10000"/>
                  <a:gd name="connsiteY219" fmla="*/ 734 h 10000"/>
                  <a:gd name="connsiteX220" fmla="*/ 1893 w 10000"/>
                  <a:gd name="connsiteY220" fmla="*/ 641 h 10000"/>
                  <a:gd name="connsiteX221" fmla="*/ 2098 w 10000"/>
                  <a:gd name="connsiteY221" fmla="*/ 551 h 10000"/>
                  <a:gd name="connsiteX222" fmla="*/ 2299 w 10000"/>
                  <a:gd name="connsiteY222" fmla="*/ 468 h 10000"/>
                  <a:gd name="connsiteX223" fmla="*/ 2519 w 10000"/>
                  <a:gd name="connsiteY223" fmla="*/ 395 h 10000"/>
                  <a:gd name="connsiteX224" fmla="*/ 2734 w 10000"/>
                  <a:gd name="connsiteY224" fmla="*/ 324 h 10000"/>
                  <a:gd name="connsiteX225" fmla="*/ 2963 w 10000"/>
                  <a:gd name="connsiteY225" fmla="*/ 267 h 10000"/>
                  <a:gd name="connsiteX226" fmla="*/ 3197 w 10000"/>
                  <a:gd name="connsiteY226" fmla="*/ 209 h 10000"/>
                  <a:gd name="connsiteX227" fmla="*/ 3433 w 10000"/>
                  <a:gd name="connsiteY227" fmla="*/ 158 h 10000"/>
                  <a:gd name="connsiteX228" fmla="*/ 3677 w 10000"/>
                  <a:gd name="connsiteY228" fmla="*/ 116 h 10000"/>
                  <a:gd name="connsiteX229" fmla="*/ 3921 w 10000"/>
                  <a:gd name="connsiteY229" fmla="*/ 83 h 10000"/>
                  <a:gd name="connsiteX230" fmla="*/ 4179 w 10000"/>
                  <a:gd name="connsiteY230" fmla="*/ 48 h 10000"/>
                  <a:gd name="connsiteX231" fmla="*/ 4437 w 10000"/>
                  <a:gd name="connsiteY231" fmla="*/ 28 h 10000"/>
                  <a:gd name="connsiteX232" fmla="*/ 4709 w 10000"/>
                  <a:gd name="connsiteY232" fmla="*/ 10 h 10000"/>
                  <a:gd name="connsiteX233" fmla="*/ 4981 w 10000"/>
                  <a:gd name="connsiteY233" fmla="*/ 0 h 10000"/>
                  <a:gd name="connsiteX234" fmla="*/ 5260 w 10000"/>
                  <a:gd name="connsiteY234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406 w 10000"/>
                  <a:gd name="connsiteY131" fmla="*/ 9406 h 10000"/>
                  <a:gd name="connsiteX132" fmla="*/ 900 w 10000"/>
                  <a:gd name="connsiteY132" fmla="*/ 7563 h 10000"/>
                  <a:gd name="connsiteX133" fmla="*/ 1215 w 10000"/>
                  <a:gd name="connsiteY133" fmla="*/ 7503 h 10000"/>
                  <a:gd name="connsiteX134" fmla="*/ 1480 w 10000"/>
                  <a:gd name="connsiteY134" fmla="*/ 7618 h 10000"/>
                  <a:gd name="connsiteX135" fmla="*/ 1752 w 10000"/>
                  <a:gd name="connsiteY135" fmla="*/ 7719 h 10000"/>
                  <a:gd name="connsiteX136" fmla="*/ 2027 w 10000"/>
                  <a:gd name="connsiteY136" fmla="*/ 7817 h 10000"/>
                  <a:gd name="connsiteX137" fmla="*/ 2313 w 10000"/>
                  <a:gd name="connsiteY137" fmla="*/ 7902 h 10000"/>
                  <a:gd name="connsiteX138" fmla="*/ 2599 w 10000"/>
                  <a:gd name="connsiteY138" fmla="*/ 7980 h 10000"/>
                  <a:gd name="connsiteX139" fmla="*/ 2882 w 10000"/>
                  <a:gd name="connsiteY139" fmla="*/ 8048 h 10000"/>
                  <a:gd name="connsiteX140" fmla="*/ 3161 w 10000"/>
                  <a:gd name="connsiteY140" fmla="*/ 8106 h 10000"/>
                  <a:gd name="connsiteX141" fmla="*/ 3440 w 10000"/>
                  <a:gd name="connsiteY141" fmla="*/ 8154 h 10000"/>
                  <a:gd name="connsiteX142" fmla="*/ 3720 w 10000"/>
                  <a:gd name="connsiteY142" fmla="*/ 8189 h 10000"/>
                  <a:gd name="connsiteX143" fmla="*/ 3988 w 10000"/>
                  <a:gd name="connsiteY143" fmla="*/ 8212 h 10000"/>
                  <a:gd name="connsiteX144" fmla="*/ 4267 w 10000"/>
                  <a:gd name="connsiteY144" fmla="*/ 8232 h 10000"/>
                  <a:gd name="connsiteX145" fmla="*/ 4532 w 10000"/>
                  <a:gd name="connsiteY145" fmla="*/ 8237 h 10000"/>
                  <a:gd name="connsiteX146" fmla="*/ 4680 w 10000"/>
                  <a:gd name="connsiteY146" fmla="*/ 8232 h 10000"/>
                  <a:gd name="connsiteX147" fmla="*/ 4850 w 10000"/>
                  <a:gd name="connsiteY147" fmla="*/ 8222 h 10000"/>
                  <a:gd name="connsiteX148" fmla="*/ 5040 w 10000"/>
                  <a:gd name="connsiteY148" fmla="*/ 8207 h 10000"/>
                  <a:gd name="connsiteX149" fmla="*/ 5253 w 10000"/>
                  <a:gd name="connsiteY149" fmla="*/ 8189 h 10000"/>
                  <a:gd name="connsiteX150" fmla="*/ 5460 w 10000"/>
                  <a:gd name="connsiteY150" fmla="*/ 8164 h 10000"/>
                  <a:gd name="connsiteX151" fmla="*/ 5652 w 10000"/>
                  <a:gd name="connsiteY151" fmla="*/ 8131 h 10000"/>
                  <a:gd name="connsiteX152" fmla="*/ 5821 w 10000"/>
                  <a:gd name="connsiteY152" fmla="*/ 8091 h 10000"/>
                  <a:gd name="connsiteX153" fmla="*/ 5969 w 10000"/>
                  <a:gd name="connsiteY153" fmla="*/ 8048 h 10000"/>
                  <a:gd name="connsiteX154" fmla="*/ 6125 w 10000"/>
                  <a:gd name="connsiteY154" fmla="*/ 7985 h 10000"/>
                  <a:gd name="connsiteX155" fmla="*/ 6276 w 10000"/>
                  <a:gd name="connsiteY155" fmla="*/ 7912 h 10000"/>
                  <a:gd name="connsiteX156" fmla="*/ 6411 w 10000"/>
                  <a:gd name="connsiteY156" fmla="*/ 7829 h 10000"/>
                  <a:gd name="connsiteX157" fmla="*/ 6527 w 10000"/>
                  <a:gd name="connsiteY157" fmla="*/ 7739 h 10000"/>
                  <a:gd name="connsiteX158" fmla="*/ 6581 w 10000"/>
                  <a:gd name="connsiteY158" fmla="*/ 7686 h 10000"/>
                  <a:gd name="connsiteX159" fmla="*/ 6626 w 10000"/>
                  <a:gd name="connsiteY159" fmla="*/ 7633 h 10000"/>
                  <a:gd name="connsiteX160" fmla="*/ 6669 w 10000"/>
                  <a:gd name="connsiteY160" fmla="*/ 7575 h 10000"/>
                  <a:gd name="connsiteX161" fmla="*/ 6705 w 10000"/>
                  <a:gd name="connsiteY161" fmla="*/ 7513 h 10000"/>
                  <a:gd name="connsiteX162" fmla="*/ 6722 w 10000"/>
                  <a:gd name="connsiteY162" fmla="*/ 7445 h 10000"/>
                  <a:gd name="connsiteX163" fmla="*/ 6743 w 10000"/>
                  <a:gd name="connsiteY163" fmla="*/ 7372 h 10000"/>
                  <a:gd name="connsiteX164" fmla="*/ 6757 w 10000"/>
                  <a:gd name="connsiteY164" fmla="*/ 7294 h 10000"/>
                  <a:gd name="connsiteX165" fmla="*/ 6757 w 10000"/>
                  <a:gd name="connsiteY165" fmla="*/ 7218 h 10000"/>
                  <a:gd name="connsiteX166" fmla="*/ 6750 w 10000"/>
                  <a:gd name="connsiteY166" fmla="*/ 7130 h 10000"/>
                  <a:gd name="connsiteX167" fmla="*/ 6736 w 10000"/>
                  <a:gd name="connsiteY167" fmla="*/ 7042 h 10000"/>
                  <a:gd name="connsiteX168" fmla="*/ 6705 w 10000"/>
                  <a:gd name="connsiteY168" fmla="*/ 6967 h 10000"/>
                  <a:gd name="connsiteX169" fmla="*/ 6662 w 10000"/>
                  <a:gd name="connsiteY169" fmla="*/ 6889 h 10000"/>
                  <a:gd name="connsiteX170" fmla="*/ 6616 w 10000"/>
                  <a:gd name="connsiteY170" fmla="*/ 6816 h 10000"/>
                  <a:gd name="connsiteX171" fmla="*/ 6545 w 10000"/>
                  <a:gd name="connsiteY171" fmla="*/ 6748 h 10000"/>
                  <a:gd name="connsiteX172" fmla="*/ 6471 w 10000"/>
                  <a:gd name="connsiteY172" fmla="*/ 6685 h 10000"/>
                  <a:gd name="connsiteX173" fmla="*/ 6383 w 10000"/>
                  <a:gd name="connsiteY173" fmla="*/ 6627 h 10000"/>
                  <a:gd name="connsiteX174" fmla="*/ 6189 w 10000"/>
                  <a:gd name="connsiteY174" fmla="*/ 6522 h 10000"/>
                  <a:gd name="connsiteX175" fmla="*/ 5976 w 10000"/>
                  <a:gd name="connsiteY175" fmla="*/ 6429 h 10000"/>
                  <a:gd name="connsiteX176" fmla="*/ 5747 w 10000"/>
                  <a:gd name="connsiteY176" fmla="*/ 6358 h 10000"/>
                  <a:gd name="connsiteX177" fmla="*/ 5496 w 10000"/>
                  <a:gd name="connsiteY177" fmla="*/ 6300 h 10000"/>
                  <a:gd name="connsiteX178" fmla="*/ 5164 w 10000"/>
                  <a:gd name="connsiteY178" fmla="*/ 6232 h 10000"/>
                  <a:gd name="connsiteX179" fmla="*/ 4825 w 10000"/>
                  <a:gd name="connsiteY179" fmla="*/ 6170 h 10000"/>
                  <a:gd name="connsiteX180" fmla="*/ 4479 w 10000"/>
                  <a:gd name="connsiteY180" fmla="*/ 6112 h 10000"/>
                  <a:gd name="connsiteX181" fmla="*/ 4111 w 10000"/>
                  <a:gd name="connsiteY181" fmla="*/ 6054 h 10000"/>
                  <a:gd name="connsiteX182" fmla="*/ 3751 w 10000"/>
                  <a:gd name="connsiteY182" fmla="*/ 5991 h 10000"/>
                  <a:gd name="connsiteX183" fmla="*/ 3405 w 10000"/>
                  <a:gd name="connsiteY183" fmla="*/ 5923 h 10000"/>
                  <a:gd name="connsiteX184" fmla="*/ 3066 w 10000"/>
                  <a:gd name="connsiteY184" fmla="*/ 5845 h 10000"/>
                  <a:gd name="connsiteX185" fmla="*/ 2741 w 10000"/>
                  <a:gd name="connsiteY185" fmla="*/ 5767 h 10000"/>
                  <a:gd name="connsiteX186" fmla="*/ 2388 w 10000"/>
                  <a:gd name="connsiteY186" fmla="*/ 5661 h 10000"/>
                  <a:gd name="connsiteX187" fmla="*/ 2062 w 10000"/>
                  <a:gd name="connsiteY187" fmla="*/ 5551 h 10000"/>
                  <a:gd name="connsiteX188" fmla="*/ 1759 w 10000"/>
                  <a:gd name="connsiteY188" fmla="*/ 5430 h 10000"/>
                  <a:gd name="connsiteX189" fmla="*/ 1487 w 10000"/>
                  <a:gd name="connsiteY189" fmla="*/ 5304 h 10000"/>
                  <a:gd name="connsiteX190" fmla="*/ 1236 w 10000"/>
                  <a:gd name="connsiteY190" fmla="*/ 5163 h 10000"/>
                  <a:gd name="connsiteX191" fmla="*/ 1009 w 10000"/>
                  <a:gd name="connsiteY191" fmla="*/ 5020 h 10000"/>
                  <a:gd name="connsiteX192" fmla="*/ 816 w 10000"/>
                  <a:gd name="connsiteY192" fmla="*/ 4864 h 10000"/>
                  <a:gd name="connsiteX193" fmla="*/ 639 w 10000"/>
                  <a:gd name="connsiteY193" fmla="*/ 4706 h 10000"/>
                  <a:gd name="connsiteX194" fmla="*/ 488 w 10000"/>
                  <a:gd name="connsiteY194" fmla="*/ 4532 h 10000"/>
                  <a:gd name="connsiteX195" fmla="*/ 360 w 10000"/>
                  <a:gd name="connsiteY195" fmla="*/ 4349 h 10000"/>
                  <a:gd name="connsiteX196" fmla="*/ 251 w 10000"/>
                  <a:gd name="connsiteY196" fmla="*/ 4155 h 10000"/>
                  <a:gd name="connsiteX197" fmla="*/ 162 w 10000"/>
                  <a:gd name="connsiteY197" fmla="*/ 3951 h 10000"/>
                  <a:gd name="connsiteX198" fmla="*/ 95 w 10000"/>
                  <a:gd name="connsiteY198" fmla="*/ 3740 h 10000"/>
                  <a:gd name="connsiteX199" fmla="*/ 42 w 10000"/>
                  <a:gd name="connsiteY199" fmla="*/ 3511 h 10000"/>
                  <a:gd name="connsiteX200" fmla="*/ 14 w 10000"/>
                  <a:gd name="connsiteY200" fmla="*/ 3275 h 10000"/>
                  <a:gd name="connsiteX201" fmla="*/ 0 w 10000"/>
                  <a:gd name="connsiteY201" fmla="*/ 3028 h 10000"/>
                  <a:gd name="connsiteX202" fmla="*/ 7 w 10000"/>
                  <a:gd name="connsiteY202" fmla="*/ 2865 h 10000"/>
                  <a:gd name="connsiteX203" fmla="*/ 28 w 10000"/>
                  <a:gd name="connsiteY203" fmla="*/ 2701 h 10000"/>
                  <a:gd name="connsiteX204" fmla="*/ 52 w 10000"/>
                  <a:gd name="connsiteY204" fmla="*/ 2540 h 10000"/>
                  <a:gd name="connsiteX205" fmla="*/ 95 w 10000"/>
                  <a:gd name="connsiteY205" fmla="*/ 2387 h 10000"/>
                  <a:gd name="connsiteX206" fmla="*/ 148 w 10000"/>
                  <a:gd name="connsiteY206" fmla="*/ 2236 h 10000"/>
                  <a:gd name="connsiteX207" fmla="*/ 219 w 10000"/>
                  <a:gd name="connsiteY207" fmla="*/ 2088 h 10000"/>
                  <a:gd name="connsiteX208" fmla="*/ 293 w 10000"/>
                  <a:gd name="connsiteY208" fmla="*/ 1942 h 10000"/>
                  <a:gd name="connsiteX209" fmla="*/ 381 w 10000"/>
                  <a:gd name="connsiteY209" fmla="*/ 1806 h 10000"/>
                  <a:gd name="connsiteX210" fmla="*/ 477 w 10000"/>
                  <a:gd name="connsiteY210" fmla="*/ 1673 h 10000"/>
                  <a:gd name="connsiteX211" fmla="*/ 589 w 10000"/>
                  <a:gd name="connsiteY211" fmla="*/ 1542 h 10000"/>
                  <a:gd name="connsiteX212" fmla="*/ 713 w 10000"/>
                  <a:gd name="connsiteY212" fmla="*/ 1411 h 10000"/>
                  <a:gd name="connsiteX213" fmla="*/ 847 w 10000"/>
                  <a:gd name="connsiteY213" fmla="*/ 1290 h 10000"/>
                  <a:gd name="connsiteX214" fmla="*/ 995 w 10000"/>
                  <a:gd name="connsiteY214" fmla="*/ 1170 h 10000"/>
                  <a:gd name="connsiteX215" fmla="*/ 1155 w 10000"/>
                  <a:gd name="connsiteY215" fmla="*/ 1054 h 10000"/>
                  <a:gd name="connsiteX216" fmla="*/ 1324 w 10000"/>
                  <a:gd name="connsiteY216" fmla="*/ 941 h 10000"/>
                  <a:gd name="connsiteX217" fmla="*/ 1504 w 10000"/>
                  <a:gd name="connsiteY217" fmla="*/ 835 h 10000"/>
                  <a:gd name="connsiteX218" fmla="*/ 1696 w 10000"/>
                  <a:gd name="connsiteY218" fmla="*/ 734 h 10000"/>
                  <a:gd name="connsiteX219" fmla="*/ 1893 w 10000"/>
                  <a:gd name="connsiteY219" fmla="*/ 641 h 10000"/>
                  <a:gd name="connsiteX220" fmla="*/ 2098 w 10000"/>
                  <a:gd name="connsiteY220" fmla="*/ 551 h 10000"/>
                  <a:gd name="connsiteX221" fmla="*/ 2299 w 10000"/>
                  <a:gd name="connsiteY221" fmla="*/ 468 h 10000"/>
                  <a:gd name="connsiteX222" fmla="*/ 2519 w 10000"/>
                  <a:gd name="connsiteY222" fmla="*/ 395 h 10000"/>
                  <a:gd name="connsiteX223" fmla="*/ 2734 w 10000"/>
                  <a:gd name="connsiteY223" fmla="*/ 324 h 10000"/>
                  <a:gd name="connsiteX224" fmla="*/ 2963 w 10000"/>
                  <a:gd name="connsiteY224" fmla="*/ 267 h 10000"/>
                  <a:gd name="connsiteX225" fmla="*/ 3197 w 10000"/>
                  <a:gd name="connsiteY225" fmla="*/ 209 h 10000"/>
                  <a:gd name="connsiteX226" fmla="*/ 3433 w 10000"/>
                  <a:gd name="connsiteY226" fmla="*/ 158 h 10000"/>
                  <a:gd name="connsiteX227" fmla="*/ 3677 w 10000"/>
                  <a:gd name="connsiteY227" fmla="*/ 116 h 10000"/>
                  <a:gd name="connsiteX228" fmla="*/ 3921 w 10000"/>
                  <a:gd name="connsiteY228" fmla="*/ 83 h 10000"/>
                  <a:gd name="connsiteX229" fmla="*/ 4179 w 10000"/>
                  <a:gd name="connsiteY229" fmla="*/ 48 h 10000"/>
                  <a:gd name="connsiteX230" fmla="*/ 4437 w 10000"/>
                  <a:gd name="connsiteY230" fmla="*/ 28 h 10000"/>
                  <a:gd name="connsiteX231" fmla="*/ 4709 w 10000"/>
                  <a:gd name="connsiteY231" fmla="*/ 10 h 10000"/>
                  <a:gd name="connsiteX232" fmla="*/ 4981 w 10000"/>
                  <a:gd name="connsiteY232" fmla="*/ 0 h 10000"/>
                  <a:gd name="connsiteX233" fmla="*/ 5260 w 10000"/>
                  <a:gd name="connsiteY233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900 w 10000"/>
                  <a:gd name="connsiteY131" fmla="*/ 7563 h 10000"/>
                  <a:gd name="connsiteX132" fmla="*/ 1215 w 10000"/>
                  <a:gd name="connsiteY132" fmla="*/ 7503 h 10000"/>
                  <a:gd name="connsiteX133" fmla="*/ 1480 w 10000"/>
                  <a:gd name="connsiteY133" fmla="*/ 7618 h 10000"/>
                  <a:gd name="connsiteX134" fmla="*/ 1752 w 10000"/>
                  <a:gd name="connsiteY134" fmla="*/ 7719 h 10000"/>
                  <a:gd name="connsiteX135" fmla="*/ 2027 w 10000"/>
                  <a:gd name="connsiteY135" fmla="*/ 7817 h 10000"/>
                  <a:gd name="connsiteX136" fmla="*/ 2313 w 10000"/>
                  <a:gd name="connsiteY136" fmla="*/ 7902 h 10000"/>
                  <a:gd name="connsiteX137" fmla="*/ 2599 w 10000"/>
                  <a:gd name="connsiteY137" fmla="*/ 7980 h 10000"/>
                  <a:gd name="connsiteX138" fmla="*/ 2882 w 10000"/>
                  <a:gd name="connsiteY138" fmla="*/ 8048 h 10000"/>
                  <a:gd name="connsiteX139" fmla="*/ 3161 w 10000"/>
                  <a:gd name="connsiteY139" fmla="*/ 8106 h 10000"/>
                  <a:gd name="connsiteX140" fmla="*/ 3440 w 10000"/>
                  <a:gd name="connsiteY140" fmla="*/ 8154 h 10000"/>
                  <a:gd name="connsiteX141" fmla="*/ 3720 w 10000"/>
                  <a:gd name="connsiteY141" fmla="*/ 8189 h 10000"/>
                  <a:gd name="connsiteX142" fmla="*/ 3988 w 10000"/>
                  <a:gd name="connsiteY142" fmla="*/ 8212 h 10000"/>
                  <a:gd name="connsiteX143" fmla="*/ 4267 w 10000"/>
                  <a:gd name="connsiteY143" fmla="*/ 8232 h 10000"/>
                  <a:gd name="connsiteX144" fmla="*/ 4532 w 10000"/>
                  <a:gd name="connsiteY144" fmla="*/ 8237 h 10000"/>
                  <a:gd name="connsiteX145" fmla="*/ 4680 w 10000"/>
                  <a:gd name="connsiteY145" fmla="*/ 8232 h 10000"/>
                  <a:gd name="connsiteX146" fmla="*/ 4850 w 10000"/>
                  <a:gd name="connsiteY146" fmla="*/ 8222 h 10000"/>
                  <a:gd name="connsiteX147" fmla="*/ 5040 w 10000"/>
                  <a:gd name="connsiteY147" fmla="*/ 8207 h 10000"/>
                  <a:gd name="connsiteX148" fmla="*/ 5253 w 10000"/>
                  <a:gd name="connsiteY148" fmla="*/ 8189 h 10000"/>
                  <a:gd name="connsiteX149" fmla="*/ 5460 w 10000"/>
                  <a:gd name="connsiteY149" fmla="*/ 8164 h 10000"/>
                  <a:gd name="connsiteX150" fmla="*/ 5652 w 10000"/>
                  <a:gd name="connsiteY150" fmla="*/ 8131 h 10000"/>
                  <a:gd name="connsiteX151" fmla="*/ 5821 w 10000"/>
                  <a:gd name="connsiteY151" fmla="*/ 8091 h 10000"/>
                  <a:gd name="connsiteX152" fmla="*/ 5969 w 10000"/>
                  <a:gd name="connsiteY152" fmla="*/ 8048 h 10000"/>
                  <a:gd name="connsiteX153" fmla="*/ 6125 w 10000"/>
                  <a:gd name="connsiteY153" fmla="*/ 7985 h 10000"/>
                  <a:gd name="connsiteX154" fmla="*/ 6276 w 10000"/>
                  <a:gd name="connsiteY154" fmla="*/ 7912 h 10000"/>
                  <a:gd name="connsiteX155" fmla="*/ 6411 w 10000"/>
                  <a:gd name="connsiteY155" fmla="*/ 7829 h 10000"/>
                  <a:gd name="connsiteX156" fmla="*/ 6527 w 10000"/>
                  <a:gd name="connsiteY156" fmla="*/ 7739 h 10000"/>
                  <a:gd name="connsiteX157" fmla="*/ 6581 w 10000"/>
                  <a:gd name="connsiteY157" fmla="*/ 7686 h 10000"/>
                  <a:gd name="connsiteX158" fmla="*/ 6626 w 10000"/>
                  <a:gd name="connsiteY158" fmla="*/ 7633 h 10000"/>
                  <a:gd name="connsiteX159" fmla="*/ 6669 w 10000"/>
                  <a:gd name="connsiteY159" fmla="*/ 7575 h 10000"/>
                  <a:gd name="connsiteX160" fmla="*/ 6705 w 10000"/>
                  <a:gd name="connsiteY160" fmla="*/ 7513 h 10000"/>
                  <a:gd name="connsiteX161" fmla="*/ 6722 w 10000"/>
                  <a:gd name="connsiteY161" fmla="*/ 7445 h 10000"/>
                  <a:gd name="connsiteX162" fmla="*/ 6743 w 10000"/>
                  <a:gd name="connsiteY162" fmla="*/ 7372 h 10000"/>
                  <a:gd name="connsiteX163" fmla="*/ 6757 w 10000"/>
                  <a:gd name="connsiteY163" fmla="*/ 7294 h 10000"/>
                  <a:gd name="connsiteX164" fmla="*/ 6757 w 10000"/>
                  <a:gd name="connsiteY164" fmla="*/ 7218 h 10000"/>
                  <a:gd name="connsiteX165" fmla="*/ 6750 w 10000"/>
                  <a:gd name="connsiteY165" fmla="*/ 7130 h 10000"/>
                  <a:gd name="connsiteX166" fmla="*/ 6736 w 10000"/>
                  <a:gd name="connsiteY166" fmla="*/ 7042 h 10000"/>
                  <a:gd name="connsiteX167" fmla="*/ 6705 w 10000"/>
                  <a:gd name="connsiteY167" fmla="*/ 6967 h 10000"/>
                  <a:gd name="connsiteX168" fmla="*/ 6662 w 10000"/>
                  <a:gd name="connsiteY168" fmla="*/ 6889 h 10000"/>
                  <a:gd name="connsiteX169" fmla="*/ 6616 w 10000"/>
                  <a:gd name="connsiteY169" fmla="*/ 6816 h 10000"/>
                  <a:gd name="connsiteX170" fmla="*/ 6545 w 10000"/>
                  <a:gd name="connsiteY170" fmla="*/ 6748 h 10000"/>
                  <a:gd name="connsiteX171" fmla="*/ 6471 w 10000"/>
                  <a:gd name="connsiteY171" fmla="*/ 6685 h 10000"/>
                  <a:gd name="connsiteX172" fmla="*/ 6383 w 10000"/>
                  <a:gd name="connsiteY172" fmla="*/ 6627 h 10000"/>
                  <a:gd name="connsiteX173" fmla="*/ 6189 w 10000"/>
                  <a:gd name="connsiteY173" fmla="*/ 6522 h 10000"/>
                  <a:gd name="connsiteX174" fmla="*/ 5976 w 10000"/>
                  <a:gd name="connsiteY174" fmla="*/ 6429 h 10000"/>
                  <a:gd name="connsiteX175" fmla="*/ 5747 w 10000"/>
                  <a:gd name="connsiteY175" fmla="*/ 6358 h 10000"/>
                  <a:gd name="connsiteX176" fmla="*/ 5496 w 10000"/>
                  <a:gd name="connsiteY176" fmla="*/ 6300 h 10000"/>
                  <a:gd name="connsiteX177" fmla="*/ 5164 w 10000"/>
                  <a:gd name="connsiteY177" fmla="*/ 6232 h 10000"/>
                  <a:gd name="connsiteX178" fmla="*/ 4825 w 10000"/>
                  <a:gd name="connsiteY178" fmla="*/ 6170 h 10000"/>
                  <a:gd name="connsiteX179" fmla="*/ 4479 w 10000"/>
                  <a:gd name="connsiteY179" fmla="*/ 6112 h 10000"/>
                  <a:gd name="connsiteX180" fmla="*/ 4111 w 10000"/>
                  <a:gd name="connsiteY180" fmla="*/ 6054 h 10000"/>
                  <a:gd name="connsiteX181" fmla="*/ 3751 w 10000"/>
                  <a:gd name="connsiteY181" fmla="*/ 5991 h 10000"/>
                  <a:gd name="connsiteX182" fmla="*/ 3405 w 10000"/>
                  <a:gd name="connsiteY182" fmla="*/ 5923 h 10000"/>
                  <a:gd name="connsiteX183" fmla="*/ 3066 w 10000"/>
                  <a:gd name="connsiteY183" fmla="*/ 5845 h 10000"/>
                  <a:gd name="connsiteX184" fmla="*/ 2741 w 10000"/>
                  <a:gd name="connsiteY184" fmla="*/ 5767 h 10000"/>
                  <a:gd name="connsiteX185" fmla="*/ 2388 w 10000"/>
                  <a:gd name="connsiteY185" fmla="*/ 5661 h 10000"/>
                  <a:gd name="connsiteX186" fmla="*/ 2062 w 10000"/>
                  <a:gd name="connsiteY186" fmla="*/ 5551 h 10000"/>
                  <a:gd name="connsiteX187" fmla="*/ 1759 w 10000"/>
                  <a:gd name="connsiteY187" fmla="*/ 5430 h 10000"/>
                  <a:gd name="connsiteX188" fmla="*/ 1487 w 10000"/>
                  <a:gd name="connsiteY188" fmla="*/ 5304 h 10000"/>
                  <a:gd name="connsiteX189" fmla="*/ 1236 w 10000"/>
                  <a:gd name="connsiteY189" fmla="*/ 5163 h 10000"/>
                  <a:gd name="connsiteX190" fmla="*/ 1009 w 10000"/>
                  <a:gd name="connsiteY190" fmla="*/ 5020 h 10000"/>
                  <a:gd name="connsiteX191" fmla="*/ 816 w 10000"/>
                  <a:gd name="connsiteY191" fmla="*/ 4864 h 10000"/>
                  <a:gd name="connsiteX192" fmla="*/ 639 w 10000"/>
                  <a:gd name="connsiteY192" fmla="*/ 4706 h 10000"/>
                  <a:gd name="connsiteX193" fmla="*/ 488 w 10000"/>
                  <a:gd name="connsiteY193" fmla="*/ 4532 h 10000"/>
                  <a:gd name="connsiteX194" fmla="*/ 360 w 10000"/>
                  <a:gd name="connsiteY194" fmla="*/ 4349 h 10000"/>
                  <a:gd name="connsiteX195" fmla="*/ 251 w 10000"/>
                  <a:gd name="connsiteY195" fmla="*/ 4155 h 10000"/>
                  <a:gd name="connsiteX196" fmla="*/ 162 w 10000"/>
                  <a:gd name="connsiteY196" fmla="*/ 3951 h 10000"/>
                  <a:gd name="connsiteX197" fmla="*/ 95 w 10000"/>
                  <a:gd name="connsiteY197" fmla="*/ 3740 h 10000"/>
                  <a:gd name="connsiteX198" fmla="*/ 42 w 10000"/>
                  <a:gd name="connsiteY198" fmla="*/ 3511 h 10000"/>
                  <a:gd name="connsiteX199" fmla="*/ 14 w 10000"/>
                  <a:gd name="connsiteY199" fmla="*/ 3275 h 10000"/>
                  <a:gd name="connsiteX200" fmla="*/ 0 w 10000"/>
                  <a:gd name="connsiteY200" fmla="*/ 3028 h 10000"/>
                  <a:gd name="connsiteX201" fmla="*/ 7 w 10000"/>
                  <a:gd name="connsiteY201" fmla="*/ 2865 h 10000"/>
                  <a:gd name="connsiteX202" fmla="*/ 28 w 10000"/>
                  <a:gd name="connsiteY202" fmla="*/ 2701 h 10000"/>
                  <a:gd name="connsiteX203" fmla="*/ 52 w 10000"/>
                  <a:gd name="connsiteY203" fmla="*/ 2540 h 10000"/>
                  <a:gd name="connsiteX204" fmla="*/ 95 w 10000"/>
                  <a:gd name="connsiteY204" fmla="*/ 2387 h 10000"/>
                  <a:gd name="connsiteX205" fmla="*/ 148 w 10000"/>
                  <a:gd name="connsiteY205" fmla="*/ 2236 h 10000"/>
                  <a:gd name="connsiteX206" fmla="*/ 219 w 10000"/>
                  <a:gd name="connsiteY206" fmla="*/ 2088 h 10000"/>
                  <a:gd name="connsiteX207" fmla="*/ 293 w 10000"/>
                  <a:gd name="connsiteY207" fmla="*/ 1942 h 10000"/>
                  <a:gd name="connsiteX208" fmla="*/ 381 w 10000"/>
                  <a:gd name="connsiteY208" fmla="*/ 1806 h 10000"/>
                  <a:gd name="connsiteX209" fmla="*/ 477 w 10000"/>
                  <a:gd name="connsiteY209" fmla="*/ 1673 h 10000"/>
                  <a:gd name="connsiteX210" fmla="*/ 589 w 10000"/>
                  <a:gd name="connsiteY210" fmla="*/ 1542 h 10000"/>
                  <a:gd name="connsiteX211" fmla="*/ 713 w 10000"/>
                  <a:gd name="connsiteY211" fmla="*/ 1411 h 10000"/>
                  <a:gd name="connsiteX212" fmla="*/ 847 w 10000"/>
                  <a:gd name="connsiteY212" fmla="*/ 1290 h 10000"/>
                  <a:gd name="connsiteX213" fmla="*/ 995 w 10000"/>
                  <a:gd name="connsiteY213" fmla="*/ 1170 h 10000"/>
                  <a:gd name="connsiteX214" fmla="*/ 1155 w 10000"/>
                  <a:gd name="connsiteY214" fmla="*/ 1054 h 10000"/>
                  <a:gd name="connsiteX215" fmla="*/ 1324 w 10000"/>
                  <a:gd name="connsiteY215" fmla="*/ 941 h 10000"/>
                  <a:gd name="connsiteX216" fmla="*/ 1504 w 10000"/>
                  <a:gd name="connsiteY216" fmla="*/ 835 h 10000"/>
                  <a:gd name="connsiteX217" fmla="*/ 1696 w 10000"/>
                  <a:gd name="connsiteY217" fmla="*/ 734 h 10000"/>
                  <a:gd name="connsiteX218" fmla="*/ 1893 w 10000"/>
                  <a:gd name="connsiteY218" fmla="*/ 641 h 10000"/>
                  <a:gd name="connsiteX219" fmla="*/ 2098 w 10000"/>
                  <a:gd name="connsiteY219" fmla="*/ 551 h 10000"/>
                  <a:gd name="connsiteX220" fmla="*/ 2299 w 10000"/>
                  <a:gd name="connsiteY220" fmla="*/ 468 h 10000"/>
                  <a:gd name="connsiteX221" fmla="*/ 2519 w 10000"/>
                  <a:gd name="connsiteY221" fmla="*/ 395 h 10000"/>
                  <a:gd name="connsiteX222" fmla="*/ 2734 w 10000"/>
                  <a:gd name="connsiteY222" fmla="*/ 324 h 10000"/>
                  <a:gd name="connsiteX223" fmla="*/ 2963 w 10000"/>
                  <a:gd name="connsiteY223" fmla="*/ 267 h 10000"/>
                  <a:gd name="connsiteX224" fmla="*/ 3197 w 10000"/>
                  <a:gd name="connsiteY224" fmla="*/ 209 h 10000"/>
                  <a:gd name="connsiteX225" fmla="*/ 3433 w 10000"/>
                  <a:gd name="connsiteY225" fmla="*/ 158 h 10000"/>
                  <a:gd name="connsiteX226" fmla="*/ 3677 w 10000"/>
                  <a:gd name="connsiteY226" fmla="*/ 116 h 10000"/>
                  <a:gd name="connsiteX227" fmla="*/ 3921 w 10000"/>
                  <a:gd name="connsiteY227" fmla="*/ 83 h 10000"/>
                  <a:gd name="connsiteX228" fmla="*/ 4179 w 10000"/>
                  <a:gd name="connsiteY228" fmla="*/ 48 h 10000"/>
                  <a:gd name="connsiteX229" fmla="*/ 4437 w 10000"/>
                  <a:gd name="connsiteY229" fmla="*/ 28 h 10000"/>
                  <a:gd name="connsiteX230" fmla="*/ 4709 w 10000"/>
                  <a:gd name="connsiteY230" fmla="*/ 10 h 10000"/>
                  <a:gd name="connsiteX231" fmla="*/ 4981 w 10000"/>
                  <a:gd name="connsiteY231" fmla="*/ 0 h 10000"/>
                  <a:gd name="connsiteX232" fmla="*/ 5260 w 10000"/>
                  <a:gd name="connsiteY232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900 w 10000"/>
                  <a:gd name="connsiteY131" fmla="*/ 7563 h 10000"/>
                  <a:gd name="connsiteX132" fmla="*/ 1480 w 10000"/>
                  <a:gd name="connsiteY132" fmla="*/ 7618 h 10000"/>
                  <a:gd name="connsiteX133" fmla="*/ 1752 w 10000"/>
                  <a:gd name="connsiteY133" fmla="*/ 7719 h 10000"/>
                  <a:gd name="connsiteX134" fmla="*/ 2027 w 10000"/>
                  <a:gd name="connsiteY134" fmla="*/ 7817 h 10000"/>
                  <a:gd name="connsiteX135" fmla="*/ 2313 w 10000"/>
                  <a:gd name="connsiteY135" fmla="*/ 7902 h 10000"/>
                  <a:gd name="connsiteX136" fmla="*/ 2599 w 10000"/>
                  <a:gd name="connsiteY136" fmla="*/ 7980 h 10000"/>
                  <a:gd name="connsiteX137" fmla="*/ 2882 w 10000"/>
                  <a:gd name="connsiteY137" fmla="*/ 8048 h 10000"/>
                  <a:gd name="connsiteX138" fmla="*/ 3161 w 10000"/>
                  <a:gd name="connsiteY138" fmla="*/ 8106 h 10000"/>
                  <a:gd name="connsiteX139" fmla="*/ 3440 w 10000"/>
                  <a:gd name="connsiteY139" fmla="*/ 8154 h 10000"/>
                  <a:gd name="connsiteX140" fmla="*/ 3720 w 10000"/>
                  <a:gd name="connsiteY140" fmla="*/ 8189 h 10000"/>
                  <a:gd name="connsiteX141" fmla="*/ 3988 w 10000"/>
                  <a:gd name="connsiteY141" fmla="*/ 8212 h 10000"/>
                  <a:gd name="connsiteX142" fmla="*/ 4267 w 10000"/>
                  <a:gd name="connsiteY142" fmla="*/ 8232 h 10000"/>
                  <a:gd name="connsiteX143" fmla="*/ 4532 w 10000"/>
                  <a:gd name="connsiteY143" fmla="*/ 8237 h 10000"/>
                  <a:gd name="connsiteX144" fmla="*/ 4680 w 10000"/>
                  <a:gd name="connsiteY144" fmla="*/ 8232 h 10000"/>
                  <a:gd name="connsiteX145" fmla="*/ 4850 w 10000"/>
                  <a:gd name="connsiteY145" fmla="*/ 8222 h 10000"/>
                  <a:gd name="connsiteX146" fmla="*/ 5040 w 10000"/>
                  <a:gd name="connsiteY146" fmla="*/ 8207 h 10000"/>
                  <a:gd name="connsiteX147" fmla="*/ 5253 w 10000"/>
                  <a:gd name="connsiteY147" fmla="*/ 8189 h 10000"/>
                  <a:gd name="connsiteX148" fmla="*/ 5460 w 10000"/>
                  <a:gd name="connsiteY148" fmla="*/ 8164 h 10000"/>
                  <a:gd name="connsiteX149" fmla="*/ 5652 w 10000"/>
                  <a:gd name="connsiteY149" fmla="*/ 8131 h 10000"/>
                  <a:gd name="connsiteX150" fmla="*/ 5821 w 10000"/>
                  <a:gd name="connsiteY150" fmla="*/ 8091 h 10000"/>
                  <a:gd name="connsiteX151" fmla="*/ 5969 w 10000"/>
                  <a:gd name="connsiteY151" fmla="*/ 8048 h 10000"/>
                  <a:gd name="connsiteX152" fmla="*/ 6125 w 10000"/>
                  <a:gd name="connsiteY152" fmla="*/ 7985 h 10000"/>
                  <a:gd name="connsiteX153" fmla="*/ 6276 w 10000"/>
                  <a:gd name="connsiteY153" fmla="*/ 7912 h 10000"/>
                  <a:gd name="connsiteX154" fmla="*/ 6411 w 10000"/>
                  <a:gd name="connsiteY154" fmla="*/ 7829 h 10000"/>
                  <a:gd name="connsiteX155" fmla="*/ 6527 w 10000"/>
                  <a:gd name="connsiteY155" fmla="*/ 7739 h 10000"/>
                  <a:gd name="connsiteX156" fmla="*/ 6581 w 10000"/>
                  <a:gd name="connsiteY156" fmla="*/ 7686 h 10000"/>
                  <a:gd name="connsiteX157" fmla="*/ 6626 w 10000"/>
                  <a:gd name="connsiteY157" fmla="*/ 7633 h 10000"/>
                  <a:gd name="connsiteX158" fmla="*/ 6669 w 10000"/>
                  <a:gd name="connsiteY158" fmla="*/ 7575 h 10000"/>
                  <a:gd name="connsiteX159" fmla="*/ 6705 w 10000"/>
                  <a:gd name="connsiteY159" fmla="*/ 7513 h 10000"/>
                  <a:gd name="connsiteX160" fmla="*/ 6722 w 10000"/>
                  <a:gd name="connsiteY160" fmla="*/ 7445 h 10000"/>
                  <a:gd name="connsiteX161" fmla="*/ 6743 w 10000"/>
                  <a:gd name="connsiteY161" fmla="*/ 7372 h 10000"/>
                  <a:gd name="connsiteX162" fmla="*/ 6757 w 10000"/>
                  <a:gd name="connsiteY162" fmla="*/ 7294 h 10000"/>
                  <a:gd name="connsiteX163" fmla="*/ 6757 w 10000"/>
                  <a:gd name="connsiteY163" fmla="*/ 7218 h 10000"/>
                  <a:gd name="connsiteX164" fmla="*/ 6750 w 10000"/>
                  <a:gd name="connsiteY164" fmla="*/ 7130 h 10000"/>
                  <a:gd name="connsiteX165" fmla="*/ 6736 w 10000"/>
                  <a:gd name="connsiteY165" fmla="*/ 7042 h 10000"/>
                  <a:gd name="connsiteX166" fmla="*/ 6705 w 10000"/>
                  <a:gd name="connsiteY166" fmla="*/ 6967 h 10000"/>
                  <a:gd name="connsiteX167" fmla="*/ 6662 w 10000"/>
                  <a:gd name="connsiteY167" fmla="*/ 6889 h 10000"/>
                  <a:gd name="connsiteX168" fmla="*/ 6616 w 10000"/>
                  <a:gd name="connsiteY168" fmla="*/ 6816 h 10000"/>
                  <a:gd name="connsiteX169" fmla="*/ 6545 w 10000"/>
                  <a:gd name="connsiteY169" fmla="*/ 6748 h 10000"/>
                  <a:gd name="connsiteX170" fmla="*/ 6471 w 10000"/>
                  <a:gd name="connsiteY170" fmla="*/ 6685 h 10000"/>
                  <a:gd name="connsiteX171" fmla="*/ 6383 w 10000"/>
                  <a:gd name="connsiteY171" fmla="*/ 6627 h 10000"/>
                  <a:gd name="connsiteX172" fmla="*/ 6189 w 10000"/>
                  <a:gd name="connsiteY172" fmla="*/ 6522 h 10000"/>
                  <a:gd name="connsiteX173" fmla="*/ 5976 w 10000"/>
                  <a:gd name="connsiteY173" fmla="*/ 6429 h 10000"/>
                  <a:gd name="connsiteX174" fmla="*/ 5747 w 10000"/>
                  <a:gd name="connsiteY174" fmla="*/ 6358 h 10000"/>
                  <a:gd name="connsiteX175" fmla="*/ 5496 w 10000"/>
                  <a:gd name="connsiteY175" fmla="*/ 6300 h 10000"/>
                  <a:gd name="connsiteX176" fmla="*/ 5164 w 10000"/>
                  <a:gd name="connsiteY176" fmla="*/ 6232 h 10000"/>
                  <a:gd name="connsiteX177" fmla="*/ 4825 w 10000"/>
                  <a:gd name="connsiteY177" fmla="*/ 6170 h 10000"/>
                  <a:gd name="connsiteX178" fmla="*/ 4479 w 10000"/>
                  <a:gd name="connsiteY178" fmla="*/ 6112 h 10000"/>
                  <a:gd name="connsiteX179" fmla="*/ 4111 w 10000"/>
                  <a:gd name="connsiteY179" fmla="*/ 6054 h 10000"/>
                  <a:gd name="connsiteX180" fmla="*/ 3751 w 10000"/>
                  <a:gd name="connsiteY180" fmla="*/ 5991 h 10000"/>
                  <a:gd name="connsiteX181" fmla="*/ 3405 w 10000"/>
                  <a:gd name="connsiteY181" fmla="*/ 5923 h 10000"/>
                  <a:gd name="connsiteX182" fmla="*/ 3066 w 10000"/>
                  <a:gd name="connsiteY182" fmla="*/ 5845 h 10000"/>
                  <a:gd name="connsiteX183" fmla="*/ 2741 w 10000"/>
                  <a:gd name="connsiteY183" fmla="*/ 5767 h 10000"/>
                  <a:gd name="connsiteX184" fmla="*/ 2388 w 10000"/>
                  <a:gd name="connsiteY184" fmla="*/ 5661 h 10000"/>
                  <a:gd name="connsiteX185" fmla="*/ 2062 w 10000"/>
                  <a:gd name="connsiteY185" fmla="*/ 5551 h 10000"/>
                  <a:gd name="connsiteX186" fmla="*/ 1759 w 10000"/>
                  <a:gd name="connsiteY186" fmla="*/ 5430 h 10000"/>
                  <a:gd name="connsiteX187" fmla="*/ 1487 w 10000"/>
                  <a:gd name="connsiteY187" fmla="*/ 5304 h 10000"/>
                  <a:gd name="connsiteX188" fmla="*/ 1236 w 10000"/>
                  <a:gd name="connsiteY188" fmla="*/ 5163 h 10000"/>
                  <a:gd name="connsiteX189" fmla="*/ 1009 w 10000"/>
                  <a:gd name="connsiteY189" fmla="*/ 5020 h 10000"/>
                  <a:gd name="connsiteX190" fmla="*/ 816 w 10000"/>
                  <a:gd name="connsiteY190" fmla="*/ 4864 h 10000"/>
                  <a:gd name="connsiteX191" fmla="*/ 639 w 10000"/>
                  <a:gd name="connsiteY191" fmla="*/ 4706 h 10000"/>
                  <a:gd name="connsiteX192" fmla="*/ 488 w 10000"/>
                  <a:gd name="connsiteY192" fmla="*/ 4532 h 10000"/>
                  <a:gd name="connsiteX193" fmla="*/ 360 w 10000"/>
                  <a:gd name="connsiteY193" fmla="*/ 4349 h 10000"/>
                  <a:gd name="connsiteX194" fmla="*/ 251 w 10000"/>
                  <a:gd name="connsiteY194" fmla="*/ 4155 h 10000"/>
                  <a:gd name="connsiteX195" fmla="*/ 162 w 10000"/>
                  <a:gd name="connsiteY195" fmla="*/ 3951 h 10000"/>
                  <a:gd name="connsiteX196" fmla="*/ 95 w 10000"/>
                  <a:gd name="connsiteY196" fmla="*/ 3740 h 10000"/>
                  <a:gd name="connsiteX197" fmla="*/ 42 w 10000"/>
                  <a:gd name="connsiteY197" fmla="*/ 3511 h 10000"/>
                  <a:gd name="connsiteX198" fmla="*/ 14 w 10000"/>
                  <a:gd name="connsiteY198" fmla="*/ 3275 h 10000"/>
                  <a:gd name="connsiteX199" fmla="*/ 0 w 10000"/>
                  <a:gd name="connsiteY199" fmla="*/ 3028 h 10000"/>
                  <a:gd name="connsiteX200" fmla="*/ 7 w 10000"/>
                  <a:gd name="connsiteY200" fmla="*/ 2865 h 10000"/>
                  <a:gd name="connsiteX201" fmla="*/ 28 w 10000"/>
                  <a:gd name="connsiteY201" fmla="*/ 2701 h 10000"/>
                  <a:gd name="connsiteX202" fmla="*/ 52 w 10000"/>
                  <a:gd name="connsiteY202" fmla="*/ 2540 h 10000"/>
                  <a:gd name="connsiteX203" fmla="*/ 95 w 10000"/>
                  <a:gd name="connsiteY203" fmla="*/ 2387 h 10000"/>
                  <a:gd name="connsiteX204" fmla="*/ 148 w 10000"/>
                  <a:gd name="connsiteY204" fmla="*/ 2236 h 10000"/>
                  <a:gd name="connsiteX205" fmla="*/ 219 w 10000"/>
                  <a:gd name="connsiteY205" fmla="*/ 2088 h 10000"/>
                  <a:gd name="connsiteX206" fmla="*/ 293 w 10000"/>
                  <a:gd name="connsiteY206" fmla="*/ 1942 h 10000"/>
                  <a:gd name="connsiteX207" fmla="*/ 381 w 10000"/>
                  <a:gd name="connsiteY207" fmla="*/ 1806 h 10000"/>
                  <a:gd name="connsiteX208" fmla="*/ 477 w 10000"/>
                  <a:gd name="connsiteY208" fmla="*/ 1673 h 10000"/>
                  <a:gd name="connsiteX209" fmla="*/ 589 w 10000"/>
                  <a:gd name="connsiteY209" fmla="*/ 1542 h 10000"/>
                  <a:gd name="connsiteX210" fmla="*/ 713 w 10000"/>
                  <a:gd name="connsiteY210" fmla="*/ 1411 h 10000"/>
                  <a:gd name="connsiteX211" fmla="*/ 847 w 10000"/>
                  <a:gd name="connsiteY211" fmla="*/ 1290 h 10000"/>
                  <a:gd name="connsiteX212" fmla="*/ 995 w 10000"/>
                  <a:gd name="connsiteY212" fmla="*/ 1170 h 10000"/>
                  <a:gd name="connsiteX213" fmla="*/ 1155 w 10000"/>
                  <a:gd name="connsiteY213" fmla="*/ 1054 h 10000"/>
                  <a:gd name="connsiteX214" fmla="*/ 1324 w 10000"/>
                  <a:gd name="connsiteY214" fmla="*/ 941 h 10000"/>
                  <a:gd name="connsiteX215" fmla="*/ 1504 w 10000"/>
                  <a:gd name="connsiteY215" fmla="*/ 835 h 10000"/>
                  <a:gd name="connsiteX216" fmla="*/ 1696 w 10000"/>
                  <a:gd name="connsiteY216" fmla="*/ 734 h 10000"/>
                  <a:gd name="connsiteX217" fmla="*/ 1893 w 10000"/>
                  <a:gd name="connsiteY217" fmla="*/ 641 h 10000"/>
                  <a:gd name="connsiteX218" fmla="*/ 2098 w 10000"/>
                  <a:gd name="connsiteY218" fmla="*/ 551 h 10000"/>
                  <a:gd name="connsiteX219" fmla="*/ 2299 w 10000"/>
                  <a:gd name="connsiteY219" fmla="*/ 468 h 10000"/>
                  <a:gd name="connsiteX220" fmla="*/ 2519 w 10000"/>
                  <a:gd name="connsiteY220" fmla="*/ 395 h 10000"/>
                  <a:gd name="connsiteX221" fmla="*/ 2734 w 10000"/>
                  <a:gd name="connsiteY221" fmla="*/ 324 h 10000"/>
                  <a:gd name="connsiteX222" fmla="*/ 2963 w 10000"/>
                  <a:gd name="connsiteY222" fmla="*/ 267 h 10000"/>
                  <a:gd name="connsiteX223" fmla="*/ 3197 w 10000"/>
                  <a:gd name="connsiteY223" fmla="*/ 209 h 10000"/>
                  <a:gd name="connsiteX224" fmla="*/ 3433 w 10000"/>
                  <a:gd name="connsiteY224" fmla="*/ 158 h 10000"/>
                  <a:gd name="connsiteX225" fmla="*/ 3677 w 10000"/>
                  <a:gd name="connsiteY225" fmla="*/ 116 h 10000"/>
                  <a:gd name="connsiteX226" fmla="*/ 3921 w 10000"/>
                  <a:gd name="connsiteY226" fmla="*/ 83 h 10000"/>
                  <a:gd name="connsiteX227" fmla="*/ 4179 w 10000"/>
                  <a:gd name="connsiteY227" fmla="*/ 48 h 10000"/>
                  <a:gd name="connsiteX228" fmla="*/ 4437 w 10000"/>
                  <a:gd name="connsiteY228" fmla="*/ 28 h 10000"/>
                  <a:gd name="connsiteX229" fmla="*/ 4709 w 10000"/>
                  <a:gd name="connsiteY229" fmla="*/ 10 h 10000"/>
                  <a:gd name="connsiteX230" fmla="*/ 4981 w 10000"/>
                  <a:gd name="connsiteY230" fmla="*/ 0 h 10000"/>
                  <a:gd name="connsiteX231" fmla="*/ 5260 w 10000"/>
                  <a:gd name="connsiteY231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908 w 10000"/>
                  <a:gd name="connsiteY130" fmla="*/ 9545 h 10000"/>
                  <a:gd name="connsiteX131" fmla="*/ 1480 w 10000"/>
                  <a:gd name="connsiteY131" fmla="*/ 7618 h 10000"/>
                  <a:gd name="connsiteX132" fmla="*/ 1752 w 10000"/>
                  <a:gd name="connsiteY132" fmla="*/ 7719 h 10000"/>
                  <a:gd name="connsiteX133" fmla="*/ 2027 w 10000"/>
                  <a:gd name="connsiteY133" fmla="*/ 7817 h 10000"/>
                  <a:gd name="connsiteX134" fmla="*/ 2313 w 10000"/>
                  <a:gd name="connsiteY134" fmla="*/ 7902 h 10000"/>
                  <a:gd name="connsiteX135" fmla="*/ 2599 w 10000"/>
                  <a:gd name="connsiteY135" fmla="*/ 7980 h 10000"/>
                  <a:gd name="connsiteX136" fmla="*/ 2882 w 10000"/>
                  <a:gd name="connsiteY136" fmla="*/ 8048 h 10000"/>
                  <a:gd name="connsiteX137" fmla="*/ 3161 w 10000"/>
                  <a:gd name="connsiteY137" fmla="*/ 8106 h 10000"/>
                  <a:gd name="connsiteX138" fmla="*/ 3440 w 10000"/>
                  <a:gd name="connsiteY138" fmla="*/ 8154 h 10000"/>
                  <a:gd name="connsiteX139" fmla="*/ 3720 w 10000"/>
                  <a:gd name="connsiteY139" fmla="*/ 8189 h 10000"/>
                  <a:gd name="connsiteX140" fmla="*/ 3988 w 10000"/>
                  <a:gd name="connsiteY140" fmla="*/ 8212 h 10000"/>
                  <a:gd name="connsiteX141" fmla="*/ 4267 w 10000"/>
                  <a:gd name="connsiteY141" fmla="*/ 8232 h 10000"/>
                  <a:gd name="connsiteX142" fmla="*/ 4532 w 10000"/>
                  <a:gd name="connsiteY142" fmla="*/ 8237 h 10000"/>
                  <a:gd name="connsiteX143" fmla="*/ 4680 w 10000"/>
                  <a:gd name="connsiteY143" fmla="*/ 8232 h 10000"/>
                  <a:gd name="connsiteX144" fmla="*/ 4850 w 10000"/>
                  <a:gd name="connsiteY144" fmla="*/ 8222 h 10000"/>
                  <a:gd name="connsiteX145" fmla="*/ 5040 w 10000"/>
                  <a:gd name="connsiteY145" fmla="*/ 8207 h 10000"/>
                  <a:gd name="connsiteX146" fmla="*/ 5253 w 10000"/>
                  <a:gd name="connsiteY146" fmla="*/ 8189 h 10000"/>
                  <a:gd name="connsiteX147" fmla="*/ 5460 w 10000"/>
                  <a:gd name="connsiteY147" fmla="*/ 8164 h 10000"/>
                  <a:gd name="connsiteX148" fmla="*/ 5652 w 10000"/>
                  <a:gd name="connsiteY148" fmla="*/ 8131 h 10000"/>
                  <a:gd name="connsiteX149" fmla="*/ 5821 w 10000"/>
                  <a:gd name="connsiteY149" fmla="*/ 8091 h 10000"/>
                  <a:gd name="connsiteX150" fmla="*/ 5969 w 10000"/>
                  <a:gd name="connsiteY150" fmla="*/ 8048 h 10000"/>
                  <a:gd name="connsiteX151" fmla="*/ 6125 w 10000"/>
                  <a:gd name="connsiteY151" fmla="*/ 7985 h 10000"/>
                  <a:gd name="connsiteX152" fmla="*/ 6276 w 10000"/>
                  <a:gd name="connsiteY152" fmla="*/ 7912 h 10000"/>
                  <a:gd name="connsiteX153" fmla="*/ 6411 w 10000"/>
                  <a:gd name="connsiteY153" fmla="*/ 7829 h 10000"/>
                  <a:gd name="connsiteX154" fmla="*/ 6527 w 10000"/>
                  <a:gd name="connsiteY154" fmla="*/ 7739 h 10000"/>
                  <a:gd name="connsiteX155" fmla="*/ 6581 w 10000"/>
                  <a:gd name="connsiteY155" fmla="*/ 7686 h 10000"/>
                  <a:gd name="connsiteX156" fmla="*/ 6626 w 10000"/>
                  <a:gd name="connsiteY156" fmla="*/ 7633 h 10000"/>
                  <a:gd name="connsiteX157" fmla="*/ 6669 w 10000"/>
                  <a:gd name="connsiteY157" fmla="*/ 7575 h 10000"/>
                  <a:gd name="connsiteX158" fmla="*/ 6705 w 10000"/>
                  <a:gd name="connsiteY158" fmla="*/ 7513 h 10000"/>
                  <a:gd name="connsiteX159" fmla="*/ 6722 w 10000"/>
                  <a:gd name="connsiteY159" fmla="*/ 7445 h 10000"/>
                  <a:gd name="connsiteX160" fmla="*/ 6743 w 10000"/>
                  <a:gd name="connsiteY160" fmla="*/ 7372 h 10000"/>
                  <a:gd name="connsiteX161" fmla="*/ 6757 w 10000"/>
                  <a:gd name="connsiteY161" fmla="*/ 7294 h 10000"/>
                  <a:gd name="connsiteX162" fmla="*/ 6757 w 10000"/>
                  <a:gd name="connsiteY162" fmla="*/ 7218 h 10000"/>
                  <a:gd name="connsiteX163" fmla="*/ 6750 w 10000"/>
                  <a:gd name="connsiteY163" fmla="*/ 7130 h 10000"/>
                  <a:gd name="connsiteX164" fmla="*/ 6736 w 10000"/>
                  <a:gd name="connsiteY164" fmla="*/ 7042 h 10000"/>
                  <a:gd name="connsiteX165" fmla="*/ 6705 w 10000"/>
                  <a:gd name="connsiteY165" fmla="*/ 6967 h 10000"/>
                  <a:gd name="connsiteX166" fmla="*/ 6662 w 10000"/>
                  <a:gd name="connsiteY166" fmla="*/ 6889 h 10000"/>
                  <a:gd name="connsiteX167" fmla="*/ 6616 w 10000"/>
                  <a:gd name="connsiteY167" fmla="*/ 6816 h 10000"/>
                  <a:gd name="connsiteX168" fmla="*/ 6545 w 10000"/>
                  <a:gd name="connsiteY168" fmla="*/ 6748 h 10000"/>
                  <a:gd name="connsiteX169" fmla="*/ 6471 w 10000"/>
                  <a:gd name="connsiteY169" fmla="*/ 6685 h 10000"/>
                  <a:gd name="connsiteX170" fmla="*/ 6383 w 10000"/>
                  <a:gd name="connsiteY170" fmla="*/ 6627 h 10000"/>
                  <a:gd name="connsiteX171" fmla="*/ 6189 w 10000"/>
                  <a:gd name="connsiteY171" fmla="*/ 6522 h 10000"/>
                  <a:gd name="connsiteX172" fmla="*/ 5976 w 10000"/>
                  <a:gd name="connsiteY172" fmla="*/ 6429 h 10000"/>
                  <a:gd name="connsiteX173" fmla="*/ 5747 w 10000"/>
                  <a:gd name="connsiteY173" fmla="*/ 6358 h 10000"/>
                  <a:gd name="connsiteX174" fmla="*/ 5496 w 10000"/>
                  <a:gd name="connsiteY174" fmla="*/ 6300 h 10000"/>
                  <a:gd name="connsiteX175" fmla="*/ 5164 w 10000"/>
                  <a:gd name="connsiteY175" fmla="*/ 6232 h 10000"/>
                  <a:gd name="connsiteX176" fmla="*/ 4825 w 10000"/>
                  <a:gd name="connsiteY176" fmla="*/ 6170 h 10000"/>
                  <a:gd name="connsiteX177" fmla="*/ 4479 w 10000"/>
                  <a:gd name="connsiteY177" fmla="*/ 6112 h 10000"/>
                  <a:gd name="connsiteX178" fmla="*/ 4111 w 10000"/>
                  <a:gd name="connsiteY178" fmla="*/ 6054 h 10000"/>
                  <a:gd name="connsiteX179" fmla="*/ 3751 w 10000"/>
                  <a:gd name="connsiteY179" fmla="*/ 5991 h 10000"/>
                  <a:gd name="connsiteX180" fmla="*/ 3405 w 10000"/>
                  <a:gd name="connsiteY180" fmla="*/ 5923 h 10000"/>
                  <a:gd name="connsiteX181" fmla="*/ 3066 w 10000"/>
                  <a:gd name="connsiteY181" fmla="*/ 5845 h 10000"/>
                  <a:gd name="connsiteX182" fmla="*/ 2741 w 10000"/>
                  <a:gd name="connsiteY182" fmla="*/ 5767 h 10000"/>
                  <a:gd name="connsiteX183" fmla="*/ 2388 w 10000"/>
                  <a:gd name="connsiteY183" fmla="*/ 5661 h 10000"/>
                  <a:gd name="connsiteX184" fmla="*/ 2062 w 10000"/>
                  <a:gd name="connsiteY184" fmla="*/ 5551 h 10000"/>
                  <a:gd name="connsiteX185" fmla="*/ 1759 w 10000"/>
                  <a:gd name="connsiteY185" fmla="*/ 5430 h 10000"/>
                  <a:gd name="connsiteX186" fmla="*/ 1487 w 10000"/>
                  <a:gd name="connsiteY186" fmla="*/ 5304 h 10000"/>
                  <a:gd name="connsiteX187" fmla="*/ 1236 w 10000"/>
                  <a:gd name="connsiteY187" fmla="*/ 5163 h 10000"/>
                  <a:gd name="connsiteX188" fmla="*/ 1009 w 10000"/>
                  <a:gd name="connsiteY188" fmla="*/ 5020 h 10000"/>
                  <a:gd name="connsiteX189" fmla="*/ 816 w 10000"/>
                  <a:gd name="connsiteY189" fmla="*/ 4864 h 10000"/>
                  <a:gd name="connsiteX190" fmla="*/ 639 w 10000"/>
                  <a:gd name="connsiteY190" fmla="*/ 4706 h 10000"/>
                  <a:gd name="connsiteX191" fmla="*/ 488 w 10000"/>
                  <a:gd name="connsiteY191" fmla="*/ 4532 h 10000"/>
                  <a:gd name="connsiteX192" fmla="*/ 360 w 10000"/>
                  <a:gd name="connsiteY192" fmla="*/ 4349 h 10000"/>
                  <a:gd name="connsiteX193" fmla="*/ 251 w 10000"/>
                  <a:gd name="connsiteY193" fmla="*/ 4155 h 10000"/>
                  <a:gd name="connsiteX194" fmla="*/ 162 w 10000"/>
                  <a:gd name="connsiteY194" fmla="*/ 3951 h 10000"/>
                  <a:gd name="connsiteX195" fmla="*/ 95 w 10000"/>
                  <a:gd name="connsiteY195" fmla="*/ 3740 h 10000"/>
                  <a:gd name="connsiteX196" fmla="*/ 42 w 10000"/>
                  <a:gd name="connsiteY196" fmla="*/ 3511 h 10000"/>
                  <a:gd name="connsiteX197" fmla="*/ 14 w 10000"/>
                  <a:gd name="connsiteY197" fmla="*/ 3275 h 10000"/>
                  <a:gd name="connsiteX198" fmla="*/ 0 w 10000"/>
                  <a:gd name="connsiteY198" fmla="*/ 3028 h 10000"/>
                  <a:gd name="connsiteX199" fmla="*/ 7 w 10000"/>
                  <a:gd name="connsiteY199" fmla="*/ 2865 h 10000"/>
                  <a:gd name="connsiteX200" fmla="*/ 28 w 10000"/>
                  <a:gd name="connsiteY200" fmla="*/ 2701 h 10000"/>
                  <a:gd name="connsiteX201" fmla="*/ 52 w 10000"/>
                  <a:gd name="connsiteY201" fmla="*/ 2540 h 10000"/>
                  <a:gd name="connsiteX202" fmla="*/ 95 w 10000"/>
                  <a:gd name="connsiteY202" fmla="*/ 2387 h 10000"/>
                  <a:gd name="connsiteX203" fmla="*/ 148 w 10000"/>
                  <a:gd name="connsiteY203" fmla="*/ 2236 h 10000"/>
                  <a:gd name="connsiteX204" fmla="*/ 219 w 10000"/>
                  <a:gd name="connsiteY204" fmla="*/ 2088 h 10000"/>
                  <a:gd name="connsiteX205" fmla="*/ 293 w 10000"/>
                  <a:gd name="connsiteY205" fmla="*/ 1942 h 10000"/>
                  <a:gd name="connsiteX206" fmla="*/ 381 w 10000"/>
                  <a:gd name="connsiteY206" fmla="*/ 1806 h 10000"/>
                  <a:gd name="connsiteX207" fmla="*/ 477 w 10000"/>
                  <a:gd name="connsiteY207" fmla="*/ 1673 h 10000"/>
                  <a:gd name="connsiteX208" fmla="*/ 589 w 10000"/>
                  <a:gd name="connsiteY208" fmla="*/ 1542 h 10000"/>
                  <a:gd name="connsiteX209" fmla="*/ 713 w 10000"/>
                  <a:gd name="connsiteY209" fmla="*/ 1411 h 10000"/>
                  <a:gd name="connsiteX210" fmla="*/ 847 w 10000"/>
                  <a:gd name="connsiteY210" fmla="*/ 1290 h 10000"/>
                  <a:gd name="connsiteX211" fmla="*/ 995 w 10000"/>
                  <a:gd name="connsiteY211" fmla="*/ 1170 h 10000"/>
                  <a:gd name="connsiteX212" fmla="*/ 1155 w 10000"/>
                  <a:gd name="connsiteY212" fmla="*/ 1054 h 10000"/>
                  <a:gd name="connsiteX213" fmla="*/ 1324 w 10000"/>
                  <a:gd name="connsiteY213" fmla="*/ 941 h 10000"/>
                  <a:gd name="connsiteX214" fmla="*/ 1504 w 10000"/>
                  <a:gd name="connsiteY214" fmla="*/ 835 h 10000"/>
                  <a:gd name="connsiteX215" fmla="*/ 1696 w 10000"/>
                  <a:gd name="connsiteY215" fmla="*/ 734 h 10000"/>
                  <a:gd name="connsiteX216" fmla="*/ 1893 w 10000"/>
                  <a:gd name="connsiteY216" fmla="*/ 641 h 10000"/>
                  <a:gd name="connsiteX217" fmla="*/ 2098 w 10000"/>
                  <a:gd name="connsiteY217" fmla="*/ 551 h 10000"/>
                  <a:gd name="connsiteX218" fmla="*/ 2299 w 10000"/>
                  <a:gd name="connsiteY218" fmla="*/ 468 h 10000"/>
                  <a:gd name="connsiteX219" fmla="*/ 2519 w 10000"/>
                  <a:gd name="connsiteY219" fmla="*/ 395 h 10000"/>
                  <a:gd name="connsiteX220" fmla="*/ 2734 w 10000"/>
                  <a:gd name="connsiteY220" fmla="*/ 324 h 10000"/>
                  <a:gd name="connsiteX221" fmla="*/ 2963 w 10000"/>
                  <a:gd name="connsiteY221" fmla="*/ 267 h 10000"/>
                  <a:gd name="connsiteX222" fmla="*/ 3197 w 10000"/>
                  <a:gd name="connsiteY222" fmla="*/ 209 h 10000"/>
                  <a:gd name="connsiteX223" fmla="*/ 3433 w 10000"/>
                  <a:gd name="connsiteY223" fmla="*/ 158 h 10000"/>
                  <a:gd name="connsiteX224" fmla="*/ 3677 w 10000"/>
                  <a:gd name="connsiteY224" fmla="*/ 116 h 10000"/>
                  <a:gd name="connsiteX225" fmla="*/ 3921 w 10000"/>
                  <a:gd name="connsiteY225" fmla="*/ 83 h 10000"/>
                  <a:gd name="connsiteX226" fmla="*/ 4179 w 10000"/>
                  <a:gd name="connsiteY226" fmla="*/ 48 h 10000"/>
                  <a:gd name="connsiteX227" fmla="*/ 4437 w 10000"/>
                  <a:gd name="connsiteY227" fmla="*/ 28 h 10000"/>
                  <a:gd name="connsiteX228" fmla="*/ 4709 w 10000"/>
                  <a:gd name="connsiteY228" fmla="*/ 10 h 10000"/>
                  <a:gd name="connsiteX229" fmla="*/ 4981 w 10000"/>
                  <a:gd name="connsiteY229" fmla="*/ 0 h 10000"/>
                  <a:gd name="connsiteX230" fmla="*/ 5260 w 10000"/>
                  <a:gd name="connsiteY230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24 w 10000"/>
                  <a:gd name="connsiteY129" fmla="*/ 9671 h 10000"/>
                  <a:gd name="connsiteX130" fmla="*/ 1480 w 10000"/>
                  <a:gd name="connsiteY130" fmla="*/ 7618 h 10000"/>
                  <a:gd name="connsiteX131" fmla="*/ 1752 w 10000"/>
                  <a:gd name="connsiteY131" fmla="*/ 7719 h 10000"/>
                  <a:gd name="connsiteX132" fmla="*/ 2027 w 10000"/>
                  <a:gd name="connsiteY132" fmla="*/ 7817 h 10000"/>
                  <a:gd name="connsiteX133" fmla="*/ 2313 w 10000"/>
                  <a:gd name="connsiteY133" fmla="*/ 7902 h 10000"/>
                  <a:gd name="connsiteX134" fmla="*/ 2599 w 10000"/>
                  <a:gd name="connsiteY134" fmla="*/ 7980 h 10000"/>
                  <a:gd name="connsiteX135" fmla="*/ 2882 w 10000"/>
                  <a:gd name="connsiteY135" fmla="*/ 8048 h 10000"/>
                  <a:gd name="connsiteX136" fmla="*/ 3161 w 10000"/>
                  <a:gd name="connsiteY136" fmla="*/ 8106 h 10000"/>
                  <a:gd name="connsiteX137" fmla="*/ 3440 w 10000"/>
                  <a:gd name="connsiteY137" fmla="*/ 8154 h 10000"/>
                  <a:gd name="connsiteX138" fmla="*/ 3720 w 10000"/>
                  <a:gd name="connsiteY138" fmla="*/ 8189 h 10000"/>
                  <a:gd name="connsiteX139" fmla="*/ 3988 w 10000"/>
                  <a:gd name="connsiteY139" fmla="*/ 8212 h 10000"/>
                  <a:gd name="connsiteX140" fmla="*/ 4267 w 10000"/>
                  <a:gd name="connsiteY140" fmla="*/ 8232 h 10000"/>
                  <a:gd name="connsiteX141" fmla="*/ 4532 w 10000"/>
                  <a:gd name="connsiteY141" fmla="*/ 8237 h 10000"/>
                  <a:gd name="connsiteX142" fmla="*/ 4680 w 10000"/>
                  <a:gd name="connsiteY142" fmla="*/ 8232 h 10000"/>
                  <a:gd name="connsiteX143" fmla="*/ 4850 w 10000"/>
                  <a:gd name="connsiteY143" fmla="*/ 8222 h 10000"/>
                  <a:gd name="connsiteX144" fmla="*/ 5040 w 10000"/>
                  <a:gd name="connsiteY144" fmla="*/ 8207 h 10000"/>
                  <a:gd name="connsiteX145" fmla="*/ 5253 w 10000"/>
                  <a:gd name="connsiteY145" fmla="*/ 8189 h 10000"/>
                  <a:gd name="connsiteX146" fmla="*/ 5460 w 10000"/>
                  <a:gd name="connsiteY146" fmla="*/ 8164 h 10000"/>
                  <a:gd name="connsiteX147" fmla="*/ 5652 w 10000"/>
                  <a:gd name="connsiteY147" fmla="*/ 8131 h 10000"/>
                  <a:gd name="connsiteX148" fmla="*/ 5821 w 10000"/>
                  <a:gd name="connsiteY148" fmla="*/ 8091 h 10000"/>
                  <a:gd name="connsiteX149" fmla="*/ 5969 w 10000"/>
                  <a:gd name="connsiteY149" fmla="*/ 8048 h 10000"/>
                  <a:gd name="connsiteX150" fmla="*/ 6125 w 10000"/>
                  <a:gd name="connsiteY150" fmla="*/ 7985 h 10000"/>
                  <a:gd name="connsiteX151" fmla="*/ 6276 w 10000"/>
                  <a:gd name="connsiteY151" fmla="*/ 7912 h 10000"/>
                  <a:gd name="connsiteX152" fmla="*/ 6411 w 10000"/>
                  <a:gd name="connsiteY152" fmla="*/ 7829 h 10000"/>
                  <a:gd name="connsiteX153" fmla="*/ 6527 w 10000"/>
                  <a:gd name="connsiteY153" fmla="*/ 7739 h 10000"/>
                  <a:gd name="connsiteX154" fmla="*/ 6581 w 10000"/>
                  <a:gd name="connsiteY154" fmla="*/ 7686 h 10000"/>
                  <a:gd name="connsiteX155" fmla="*/ 6626 w 10000"/>
                  <a:gd name="connsiteY155" fmla="*/ 7633 h 10000"/>
                  <a:gd name="connsiteX156" fmla="*/ 6669 w 10000"/>
                  <a:gd name="connsiteY156" fmla="*/ 7575 h 10000"/>
                  <a:gd name="connsiteX157" fmla="*/ 6705 w 10000"/>
                  <a:gd name="connsiteY157" fmla="*/ 7513 h 10000"/>
                  <a:gd name="connsiteX158" fmla="*/ 6722 w 10000"/>
                  <a:gd name="connsiteY158" fmla="*/ 7445 h 10000"/>
                  <a:gd name="connsiteX159" fmla="*/ 6743 w 10000"/>
                  <a:gd name="connsiteY159" fmla="*/ 7372 h 10000"/>
                  <a:gd name="connsiteX160" fmla="*/ 6757 w 10000"/>
                  <a:gd name="connsiteY160" fmla="*/ 7294 h 10000"/>
                  <a:gd name="connsiteX161" fmla="*/ 6757 w 10000"/>
                  <a:gd name="connsiteY161" fmla="*/ 7218 h 10000"/>
                  <a:gd name="connsiteX162" fmla="*/ 6750 w 10000"/>
                  <a:gd name="connsiteY162" fmla="*/ 7130 h 10000"/>
                  <a:gd name="connsiteX163" fmla="*/ 6736 w 10000"/>
                  <a:gd name="connsiteY163" fmla="*/ 7042 h 10000"/>
                  <a:gd name="connsiteX164" fmla="*/ 6705 w 10000"/>
                  <a:gd name="connsiteY164" fmla="*/ 6967 h 10000"/>
                  <a:gd name="connsiteX165" fmla="*/ 6662 w 10000"/>
                  <a:gd name="connsiteY165" fmla="*/ 6889 h 10000"/>
                  <a:gd name="connsiteX166" fmla="*/ 6616 w 10000"/>
                  <a:gd name="connsiteY166" fmla="*/ 6816 h 10000"/>
                  <a:gd name="connsiteX167" fmla="*/ 6545 w 10000"/>
                  <a:gd name="connsiteY167" fmla="*/ 6748 h 10000"/>
                  <a:gd name="connsiteX168" fmla="*/ 6471 w 10000"/>
                  <a:gd name="connsiteY168" fmla="*/ 6685 h 10000"/>
                  <a:gd name="connsiteX169" fmla="*/ 6383 w 10000"/>
                  <a:gd name="connsiteY169" fmla="*/ 6627 h 10000"/>
                  <a:gd name="connsiteX170" fmla="*/ 6189 w 10000"/>
                  <a:gd name="connsiteY170" fmla="*/ 6522 h 10000"/>
                  <a:gd name="connsiteX171" fmla="*/ 5976 w 10000"/>
                  <a:gd name="connsiteY171" fmla="*/ 6429 h 10000"/>
                  <a:gd name="connsiteX172" fmla="*/ 5747 w 10000"/>
                  <a:gd name="connsiteY172" fmla="*/ 6358 h 10000"/>
                  <a:gd name="connsiteX173" fmla="*/ 5496 w 10000"/>
                  <a:gd name="connsiteY173" fmla="*/ 6300 h 10000"/>
                  <a:gd name="connsiteX174" fmla="*/ 5164 w 10000"/>
                  <a:gd name="connsiteY174" fmla="*/ 6232 h 10000"/>
                  <a:gd name="connsiteX175" fmla="*/ 4825 w 10000"/>
                  <a:gd name="connsiteY175" fmla="*/ 6170 h 10000"/>
                  <a:gd name="connsiteX176" fmla="*/ 4479 w 10000"/>
                  <a:gd name="connsiteY176" fmla="*/ 6112 h 10000"/>
                  <a:gd name="connsiteX177" fmla="*/ 4111 w 10000"/>
                  <a:gd name="connsiteY177" fmla="*/ 6054 h 10000"/>
                  <a:gd name="connsiteX178" fmla="*/ 3751 w 10000"/>
                  <a:gd name="connsiteY178" fmla="*/ 5991 h 10000"/>
                  <a:gd name="connsiteX179" fmla="*/ 3405 w 10000"/>
                  <a:gd name="connsiteY179" fmla="*/ 5923 h 10000"/>
                  <a:gd name="connsiteX180" fmla="*/ 3066 w 10000"/>
                  <a:gd name="connsiteY180" fmla="*/ 5845 h 10000"/>
                  <a:gd name="connsiteX181" fmla="*/ 2741 w 10000"/>
                  <a:gd name="connsiteY181" fmla="*/ 5767 h 10000"/>
                  <a:gd name="connsiteX182" fmla="*/ 2388 w 10000"/>
                  <a:gd name="connsiteY182" fmla="*/ 5661 h 10000"/>
                  <a:gd name="connsiteX183" fmla="*/ 2062 w 10000"/>
                  <a:gd name="connsiteY183" fmla="*/ 5551 h 10000"/>
                  <a:gd name="connsiteX184" fmla="*/ 1759 w 10000"/>
                  <a:gd name="connsiteY184" fmla="*/ 5430 h 10000"/>
                  <a:gd name="connsiteX185" fmla="*/ 1487 w 10000"/>
                  <a:gd name="connsiteY185" fmla="*/ 5304 h 10000"/>
                  <a:gd name="connsiteX186" fmla="*/ 1236 w 10000"/>
                  <a:gd name="connsiteY186" fmla="*/ 5163 h 10000"/>
                  <a:gd name="connsiteX187" fmla="*/ 1009 w 10000"/>
                  <a:gd name="connsiteY187" fmla="*/ 5020 h 10000"/>
                  <a:gd name="connsiteX188" fmla="*/ 816 w 10000"/>
                  <a:gd name="connsiteY188" fmla="*/ 4864 h 10000"/>
                  <a:gd name="connsiteX189" fmla="*/ 639 w 10000"/>
                  <a:gd name="connsiteY189" fmla="*/ 4706 h 10000"/>
                  <a:gd name="connsiteX190" fmla="*/ 488 w 10000"/>
                  <a:gd name="connsiteY190" fmla="*/ 4532 h 10000"/>
                  <a:gd name="connsiteX191" fmla="*/ 360 w 10000"/>
                  <a:gd name="connsiteY191" fmla="*/ 4349 h 10000"/>
                  <a:gd name="connsiteX192" fmla="*/ 251 w 10000"/>
                  <a:gd name="connsiteY192" fmla="*/ 4155 h 10000"/>
                  <a:gd name="connsiteX193" fmla="*/ 162 w 10000"/>
                  <a:gd name="connsiteY193" fmla="*/ 3951 h 10000"/>
                  <a:gd name="connsiteX194" fmla="*/ 95 w 10000"/>
                  <a:gd name="connsiteY194" fmla="*/ 3740 h 10000"/>
                  <a:gd name="connsiteX195" fmla="*/ 42 w 10000"/>
                  <a:gd name="connsiteY195" fmla="*/ 3511 h 10000"/>
                  <a:gd name="connsiteX196" fmla="*/ 14 w 10000"/>
                  <a:gd name="connsiteY196" fmla="*/ 3275 h 10000"/>
                  <a:gd name="connsiteX197" fmla="*/ 0 w 10000"/>
                  <a:gd name="connsiteY197" fmla="*/ 3028 h 10000"/>
                  <a:gd name="connsiteX198" fmla="*/ 7 w 10000"/>
                  <a:gd name="connsiteY198" fmla="*/ 2865 h 10000"/>
                  <a:gd name="connsiteX199" fmla="*/ 28 w 10000"/>
                  <a:gd name="connsiteY199" fmla="*/ 2701 h 10000"/>
                  <a:gd name="connsiteX200" fmla="*/ 52 w 10000"/>
                  <a:gd name="connsiteY200" fmla="*/ 2540 h 10000"/>
                  <a:gd name="connsiteX201" fmla="*/ 95 w 10000"/>
                  <a:gd name="connsiteY201" fmla="*/ 2387 h 10000"/>
                  <a:gd name="connsiteX202" fmla="*/ 148 w 10000"/>
                  <a:gd name="connsiteY202" fmla="*/ 2236 h 10000"/>
                  <a:gd name="connsiteX203" fmla="*/ 219 w 10000"/>
                  <a:gd name="connsiteY203" fmla="*/ 2088 h 10000"/>
                  <a:gd name="connsiteX204" fmla="*/ 293 w 10000"/>
                  <a:gd name="connsiteY204" fmla="*/ 1942 h 10000"/>
                  <a:gd name="connsiteX205" fmla="*/ 381 w 10000"/>
                  <a:gd name="connsiteY205" fmla="*/ 1806 h 10000"/>
                  <a:gd name="connsiteX206" fmla="*/ 477 w 10000"/>
                  <a:gd name="connsiteY206" fmla="*/ 1673 h 10000"/>
                  <a:gd name="connsiteX207" fmla="*/ 589 w 10000"/>
                  <a:gd name="connsiteY207" fmla="*/ 1542 h 10000"/>
                  <a:gd name="connsiteX208" fmla="*/ 713 w 10000"/>
                  <a:gd name="connsiteY208" fmla="*/ 1411 h 10000"/>
                  <a:gd name="connsiteX209" fmla="*/ 847 w 10000"/>
                  <a:gd name="connsiteY209" fmla="*/ 1290 h 10000"/>
                  <a:gd name="connsiteX210" fmla="*/ 995 w 10000"/>
                  <a:gd name="connsiteY210" fmla="*/ 1170 h 10000"/>
                  <a:gd name="connsiteX211" fmla="*/ 1155 w 10000"/>
                  <a:gd name="connsiteY211" fmla="*/ 1054 h 10000"/>
                  <a:gd name="connsiteX212" fmla="*/ 1324 w 10000"/>
                  <a:gd name="connsiteY212" fmla="*/ 941 h 10000"/>
                  <a:gd name="connsiteX213" fmla="*/ 1504 w 10000"/>
                  <a:gd name="connsiteY213" fmla="*/ 835 h 10000"/>
                  <a:gd name="connsiteX214" fmla="*/ 1696 w 10000"/>
                  <a:gd name="connsiteY214" fmla="*/ 734 h 10000"/>
                  <a:gd name="connsiteX215" fmla="*/ 1893 w 10000"/>
                  <a:gd name="connsiteY215" fmla="*/ 641 h 10000"/>
                  <a:gd name="connsiteX216" fmla="*/ 2098 w 10000"/>
                  <a:gd name="connsiteY216" fmla="*/ 551 h 10000"/>
                  <a:gd name="connsiteX217" fmla="*/ 2299 w 10000"/>
                  <a:gd name="connsiteY217" fmla="*/ 468 h 10000"/>
                  <a:gd name="connsiteX218" fmla="*/ 2519 w 10000"/>
                  <a:gd name="connsiteY218" fmla="*/ 395 h 10000"/>
                  <a:gd name="connsiteX219" fmla="*/ 2734 w 10000"/>
                  <a:gd name="connsiteY219" fmla="*/ 324 h 10000"/>
                  <a:gd name="connsiteX220" fmla="*/ 2963 w 10000"/>
                  <a:gd name="connsiteY220" fmla="*/ 267 h 10000"/>
                  <a:gd name="connsiteX221" fmla="*/ 3197 w 10000"/>
                  <a:gd name="connsiteY221" fmla="*/ 209 h 10000"/>
                  <a:gd name="connsiteX222" fmla="*/ 3433 w 10000"/>
                  <a:gd name="connsiteY222" fmla="*/ 158 h 10000"/>
                  <a:gd name="connsiteX223" fmla="*/ 3677 w 10000"/>
                  <a:gd name="connsiteY223" fmla="*/ 116 h 10000"/>
                  <a:gd name="connsiteX224" fmla="*/ 3921 w 10000"/>
                  <a:gd name="connsiteY224" fmla="*/ 83 h 10000"/>
                  <a:gd name="connsiteX225" fmla="*/ 4179 w 10000"/>
                  <a:gd name="connsiteY225" fmla="*/ 48 h 10000"/>
                  <a:gd name="connsiteX226" fmla="*/ 4437 w 10000"/>
                  <a:gd name="connsiteY226" fmla="*/ 28 h 10000"/>
                  <a:gd name="connsiteX227" fmla="*/ 4709 w 10000"/>
                  <a:gd name="connsiteY227" fmla="*/ 10 h 10000"/>
                  <a:gd name="connsiteX228" fmla="*/ 4981 w 10000"/>
                  <a:gd name="connsiteY228" fmla="*/ 0 h 10000"/>
                  <a:gd name="connsiteX229" fmla="*/ 5260 w 10000"/>
                  <a:gd name="connsiteY229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80 w 10000"/>
                  <a:gd name="connsiteY129" fmla="*/ 7618 h 10000"/>
                  <a:gd name="connsiteX130" fmla="*/ 1752 w 10000"/>
                  <a:gd name="connsiteY130" fmla="*/ 7719 h 10000"/>
                  <a:gd name="connsiteX131" fmla="*/ 2027 w 10000"/>
                  <a:gd name="connsiteY131" fmla="*/ 7817 h 10000"/>
                  <a:gd name="connsiteX132" fmla="*/ 2313 w 10000"/>
                  <a:gd name="connsiteY132" fmla="*/ 7902 h 10000"/>
                  <a:gd name="connsiteX133" fmla="*/ 2599 w 10000"/>
                  <a:gd name="connsiteY133" fmla="*/ 7980 h 10000"/>
                  <a:gd name="connsiteX134" fmla="*/ 2882 w 10000"/>
                  <a:gd name="connsiteY134" fmla="*/ 8048 h 10000"/>
                  <a:gd name="connsiteX135" fmla="*/ 3161 w 10000"/>
                  <a:gd name="connsiteY135" fmla="*/ 8106 h 10000"/>
                  <a:gd name="connsiteX136" fmla="*/ 3440 w 10000"/>
                  <a:gd name="connsiteY136" fmla="*/ 8154 h 10000"/>
                  <a:gd name="connsiteX137" fmla="*/ 3720 w 10000"/>
                  <a:gd name="connsiteY137" fmla="*/ 8189 h 10000"/>
                  <a:gd name="connsiteX138" fmla="*/ 3988 w 10000"/>
                  <a:gd name="connsiteY138" fmla="*/ 8212 h 10000"/>
                  <a:gd name="connsiteX139" fmla="*/ 4267 w 10000"/>
                  <a:gd name="connsiteY139" fmla="*/ 8232 h 10000"/>
                  <a:gd name="connsiteX140" fmla="*/ 4532 w 10000"/>
                  <a:gd name="connsiteY140" fmla="*/ 8237 h 10000"/>
                  <a:gd name="connsiteX141" fmla="*/ 4680 w 10000"/>
                  <a:gd name="connsiteY141" fmla="*/ 8232 h 10000"/>
                  <a:gd name="connsiteX142" fmla="*/ 4850 w 10000"/>
                  <a:gd name="connsiteY142" fmla="*/ 8222 h 10000"/>
                  <a:gd name="connsiteX143" fmla="*/ 5040 w 10000"/>
                  <a:gd name="connsiteY143" fmla="*/ 8207 h 10000"/>
                  <a:gd name="connsiteX144" fmla="*/ 5253 w 10000"/>
                  <a:gd name="connsiteY144" fmla="*/ 8189 h 10000"/>
                  <a:gd name="connsiteX145" fmla="*/ 5460 w 10000"/>
                  <a:gd name="connsiteY145" fmla="*/ 8164 h 10000"/>
                  <a:gd name="connsiteX146" fmla="*/ 5652 w 10000"/>
                  <a:gd name="connsiteY146" fmla="*/ 8131 h 10000"/>
                  <a:gd name="connsiteX147" fmla="*/ 5821 w 10000"/>
                  <a:gd name="connsiteY147" fmla="*/ 8091 h 10000"/>
                  <a:gd name="connsiteX148" fmla="*/ 5969 w 10000"/>
                  <a:gd name="connsiteY148" fmla="*/ 8048 h 10000"/>
                  <a:gd name="connsiteX149" fmla="*/ 6125 w 10000"/>
                  <a:gd name="connsiteY149" fmla="*/ 7985 h 10000"/>
                  <a:gd name="connsiteX150" fmla="*/ 6276 w 10000"/>
                  <a:gd name="connsiteY150" fmla="*/ 7912 h 10000"/>
                  <a:gd name="connsiteX151" fmla="*/ 6411 w 10000"/>
                  <a:gd name="connsiteY151" fmla="*/ 7829 h 10000"/>
                  <a:gd name="connsiteX152" fmla="*/ 6527 w 10000"/>
                  <a:gd name="connsiteY152" fmla="*/ 7739 h 10000"/>
                  <a:gd name="connsiteX153" fmla="*/ 6581 w 10000"/>
                  <a:gd name="connsiteY153" fmla="*/ 7686 h 10000"/>
                  <a:gd name="connsiteX154" fmla="*/ 6626 w 10000"/>
                  <a:gd name="connsiteY154" fmla="*/ 7633 h 10000"/>
                  <a:gd name="connsiteX155" fmla="*/ 6669 w 10000"/>
                  <a:gd name="connsiteY155" fmla="*/ 7575 h 10000"/>
                  <a:gd name="connsiteX156" fmla="*/ 6705 w 10000"/>
                  <a:gd name="connsiteY156" fmla="*/ 7513 h 10000"/>
                  <a:gd name="connsiteX157" fmla="*/ 6722 w 10000"/>
                  <a:gd name="connsiteY157" fmla="*/ 7445 h 10000"/>
                  <a:gd name="connsiteX158" fmla="*/ 6743 w 10000"/>
                  <a:gd name="connsiteY158" fmla="*/ 7372 h 10000"/>
                  <a:gd name="connsiteX159" fmla="*/ 6757 w 10000"/>
                  <a:gd name="connsiteY159" fmla="*/ 7294 h 10000"/>
                  <a:gd name="connsiteX160" fmla="*/ 6757 w 10000"/>
                  <a:gd name="connsiteY160" fmla="*/ 7218 h 10000"/>
                  <a:gd name="connsiteX161" fmla="*/ 6750 w 10000"/>
                  <a:gd name="connsiteY161" fmla="*/ 7130 h 10000"/>
                  <a:gd name="connsiteX162" fmla="*/ 6736 w 10000"/>
                  <a:gd name="connsiteY162" fmla="*/ 7042 h 10000"/>
                  <a:gd name="connsiteX163" fmla="*/ 6705 w 10000"/>
                  <a:gd name="connsiteY163" fmla="*/ 6967 h 10000"/>
                  <a:gd name="connsiteX164" fmla="*/ 6662 w 10000"/>
                  <a:gd name="connsiteY164" fmla="*/ 6889 h 10000"/>
                  <a:gd name="connsiteX165" fmla="*/ 6616 w 10000"/>
                  <a:gd name="connsiteY165" fmla="*/ 6816 h 10000"/>
                  <a:gd name="connsiteX166" fmla="*/ 6545 w 10000"/>
                  <a:gd name="connsiteY166" fmla="*/ 6748 h 10000"/>
                  <a:gd name="connsiteX167" fmla="*/ 6471 w 10000"/>
                  <a:gd name="connsiteY167" fmla="*/ 6685 h 10000"/>
                  <a:gd name="connsiteX168" fmla="*/ 6383 w 10000"/>
                  <a:gd name="connsiteY168" fmla="*/ 6627 h 10000"/>
                  <a:gd name="connsiteX169" fmla="*/ 6189 w 10000"/>
                  <a:gd name="connsiteY169" fmla="*/ 6522 h 10000"/>
                  <a:gd name="connsiteX170" fmla="*/ 5976 w 10000"/>
                  <a:gd name="connsiteY170" fmla="*/ 6429 h 10000"/>
                  <a:gd name="connsiteX171" fmla="*/ 5747 w 10000"/>
                  <a:gd name="connsiteY171" fmla="*/ 6358 h 10000"/>
                  <a:gd name="connsiteX172" fmla="*/ 5496 w 10000"/>
                  <a:gd name="connsiteY172" fmla="*/ 6300 h 10000"/>
                  <a:gd name="connsiteX173" fmla="*/ 5164 w 10000"/>
                  <a:gd name="connsiteY173" fmla="*/ 6232 h 10000"/>
                  <a:gd name="connsiteX174" fmla="*/ 4825 w 10000"/>
                  <a:gd name="connsiteY174" fmla="*/ 6170 h 10000"/>
                  <a:gd name="connsiteX175" fmla="*/ 4479 w 10000"/>
                  <a:gd name="connsiteY175" fmla="*/ 6112 h 10000"/>
                  <a:gd name="connsiteX176" fmla="*/ 4111 w 10000"/>
                  <a:gd name="connsiteY176" fmla="*/ 6054 h 10000"/>
                  <a:gd name="connsiteX177" fmla="*/ 3751 w 10000"/>
                  <a:gd name="connsiteY177" fmla="*/ 5991 h 10000"/>
                  <a:gd name="connsiteX178" fmla="*/ 3405 w 10000"/>
                  <a:gd name="connsiteY178" fmla="*/ 5923 h 10000"/>
                  <a:gd name="connsiteX179" fmla="*/ 3066 w 10000"/>
                  <a:gd name="connsiteY179" fmla="*/ 5845 h 10000"/>
                  <a:gd name="connsiteX180" fmla="*/ 2741 w 10000"/>
                  <a:gd name="connsiteY180" fmla="*/ 5767 h 10000"/>
                  <a:gd name="connsiteX181" fmla="*/ 2388 w 10000"/>
                  <a:gd name="connsiteY181" fmla="*/ 5661 h 10000"/>
                  <a:gd name="connsiteX182" fmla="*/ 2062 w 10000"/>
                  <a:gd name="connsiteY182" fmla="*/ 5551 h 10000"/>
                  <a:gd name="connsiteX183" fmla="*/ 1759 w 10000"/>
                  <a:gd name="connsiteY183" fmla="*/ 5430 h 10000"/>
                  <a:gd name="connsiteX184" fmla="*/ 1487 w 10000"/>
                  <a:gd name="connsiteY184" fmla="*/ 5304 h 10000"/>
                  <a:gd name="connsiteX185" fmla="*/ 1236 w 10000"/>
                  <a:gd name="connsiteY185" fmla="*/ 5163 h 10000"/>
                  <a:gd name="connsiteX186" fmla="*/ 1009 w 10000"/>
                  <a:gd name="connsiteY186" fmla="*/ 5020 h 10000"/>
                  <a:gd name="connsiteX187" fmla="*/ 816 w 10000"/>
                  <a:gd name="connsiteY187" fmla="*/ 4864 h 10000"/>
                  <a:gd name="connsiteX188" fmla="*/ 639 w 10000"/>
                  <a:gd name="connsiteY188" fmla="*/ 4706 h 10000"/>
                  <a:gd name="connsiteX189" fmla="*/ 488 w 10000"/>
                  <a:gd name="connsiteY189" fmla="*/ 4532 h 10000"/>
                  <a:gd name="connsiteX190" fmla="*/ 360 w 10000"/>
                  <a:gd name="connsiteY190" fmla="*/ 4349 h 10000"/>
                  <a:gd name="connsiteX191" fmla="*/ 251 w 10000"/>
                  <a:gd name="connsiteY191" fmla="*/ 4155 h 10000"/>
                  <a:gd name="connsiteX192" fmla="*/ 162 w 10000"/>
                  <a:gd name="connsiteY192" fmla="*/ 3951 h 10000"/>
                  <a:gd name="connsiteX193" fmla="*/ 95 w 10000"/>
                  <a:gd name="connsiteY193" fmla="*/ 3740 h 10000"/>
                  <a:gd name="connsiteX194" fmla="*/ 42 w 10000"/>
                  <a:gd name="connsiteY194" fmla="*/ 3511 h 10000"/>
                  <a:gd name="connsiteX195" fmla="*/ 14 w 10000"/>
                  <a:gd name="connsiteY195" fmla="*/ 3275 h 10000"/>
                  <a:gd name="connsiteX196" fmla="*/ 0 w 10000"/>
                  <a:gd name="connsiteY196" fmla="*/ 3028 h 10000"/>
                  <a:gd name="connsiteX197" fmla="*/ 7 w 10000"/>
                  <a:gd name="connsiteY197" fmla="*/ 2865 h 10000"/>
                  <a:gd name="connsiteX198" fmla="*/ 28 w 10000"/>
                  <a:gd name="connsiteY198" fmla="*/ 2701 h 10000"/>
                  <a:gd name="connsiteX199" fmla="*/ 52 w 10000"/>
                  <a:gd name="connsiteY199" fmla="*/ 2540 h 10000"/>
                  <a:gd name="connsiteX200" fmla="*/ 95 w 10000"/>
                  <a:gd name="connsiteY200" fmla="*/ 2387 h 10000"/>
                  <a:gd name="connsiteX201" fmla="*/ 148 w 10000"/>
                  <a:gd name="connsiteY201" fmla="*/ 2236 h 10000"/>
                  <a:gd name="connsiteX202" fmla="*/ 219 w 10000"/>
                  <a:gd name="connsiteY202" fmla="*/ 2088 h 10000"/>
                  <a:gd name="connsiteX203" fmla="*/ 293 w 10000"/>
                  <a:gd name="connsiteY203" fmla="*/ 1942 h 10000"/>
                  <a:gd name="connsiteX204" fmla="*/ 381 w 10000"/>
                  <a:gd name="connsiteY204" fmla="*/ 1806 h 10000"/>
                  <a:gd name="connsiteX205" fmla="*/ 477 w 10000"/>
                  <a:gd name="connsiteY205" fmla="*/ 1673 h 10000"/>
                  <a:gd name="connsiteX206" fmla="*/ 589 w 10000"/>
                  <a:gd name="connsiteY206" fmla="*/ 1542 h 10000"/>
                  <a:gd name="connsiteX207" fmla="*/ 713 w 10000"/>
                  <a:gd name="connsiteY207" fmla="*/ 1411 h 10000"/>
                  <a:gd name="connsiteX208" fmla="*/ 847 w 10000"/>
                  <a:gd name="connsiteY208" fmla="*/ 1290 h 10000"/>
                  <a:gd name="connsiteX209" fmla="*/ 995 w 10000"/>
                  <a:gd name="connsiteY209" fmla="*/ 1170 h 10000"/>
                  <a:gd name="connsiteX210" fmla="*/ 1155 w 10000"/>
                  <a:gd name="connsiteY210" fmla="*/ 1054 h 10000"/>
                  <a:gd name="connsiteX211" fmla="*/ 1324 w 10000"/>
                  <a:gd name="connsiteY211" fmla="*/ 941 h 10000"/>
                  <a:gd name="connsiteX212" fmla="*/ 1504 w 10000"/>
                  <a:gd name="connsiteY212" fmla="*/ 835 h 10000"/>
                  <a:gd name="connsiteX213" fmla="*/ 1696 w 10000"/>
                  <a:gd name="connsiteY213" fmla="*/ 734 h 10000"/>
                  <a:gd name="connsiteX214" fmla="*/ 1893 w 10000"/>
                  <a:gd name="connsiteY214" fmla="*/ 641 h 10000"/>
                  <a:gd name="connsiteX215" fmla="*/ 2098 w 10000"/>
                  <a:gd name="connsiteY215" fmla="*/ 551 h 10000"/>
                  <a:gd name="connsiteX216" fmla="*/ 2299 w 10000"/>
                  <a:gd name="connsiteY216" fmla="*/ 468 h 10000"/>
                  <a:gd name="connsiteX217" fmla="*/ 2519 w 10000"/>
                  <a:gd name="connsiteY217" fmla="*/ 395 h 10000"/>
                  <a:gd name="connsiteX218" fmla="*/ 2734 w 10000"/>
                  <a:gd name="connsiteY218" fmla="*/ 324 h 10000"/>
                  <a:gd name="connsiteX219" fmla="*/ 2963 w 10000"/>
                  <a:gd name="connsiteY219" fmla="*/ 267 h 10000"/>
                  <a:gd name="connsiteX220" fmla="*/ 3197 w 10000"/>
                  <a:gd name="connsiteY220" fmla="*/ 209 h 10000"/>
                  <a:gd name="connsiteX221" fmla="*/ 3433 w 10000"/>
                  <a:gd name="connsiteY221" fmla="*/ 158 h 10000"/>
                  <a:gd name="connsiteX222" fmla="*/ 3677 w 10000"/>
                  <a:gd name="connsiteY222" fmla="*/ 116 h 10000"/>
                  <a:gd name="connsiteX223" fmla="*/ 3921 w 10000"/>
                  <a:gd name="connsiteY223" fmla="*/ 83 h 10000"/>
                  <a:gd name="connsiteX224" fmla="*/ 4179 w 10000"/>
                  <a:gd name="connsiteY224" fmla="*/ 48 h 10000"/>
                  <a:gd name="connsiteX225" fmla="*/ 4437 w 10000"/>
                  <a:gd name="connsiteY225" fmla="*/ 28 h 10000"/>
                  <a:gd name="connsiteX226" fmla="*/ 4709 w 10000"/>
                  <a:gd name="connsiteY226" fmla="*/ 10 h 10000"/>
                  <a:gd name="connsiteX227" fmla="*/ 4981 w 10000"/>
                  <a:gd name="connsiteY227" fmla="*/ 0 h 10000"/>
                  <a:gd name="connsiteX228" fmla="*/ 5260 w 10000"/>
                  <a:gd name="connsiteY228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1480 w 10000"/>
                  <a:gd name="connsiteY129" fmla="*/ 7618 h 10000"/>
                  <a:gd name="connsiteX130" fmla="*/ 2027 w 10000"/>
                  <a:gd name="connsiteY130" fmla="*/ 7817 h 10000"/>
                  <a:gd name="connsiteX131" fmla="*/ 2313 w 10000"/>
                  <a:gd name="connsiteY131" fmla="*/ 7902 h 10000"/>
                  <a:gd name="connsiteX132" fmla="*/ 2599 w 10000"/>
                  <a:gd name="connsiteY132" fmla="*/ 7980 h 10000"/>
                  <a:gd name="connsiteX133" fmla="*/ 2882 w 10000"/>
                  <a:gd name="connsiteY133" fmla="*/ 8048 h 10000"/>
                  <a:gd name="connsiteX134" fmla="*/ 3161 w 10000"/>
                  <a:gd name="connsiteY134" fmla="*/ 8106 h 10000"/>
                  <a:gd name="connsiteX135" fmla="*/ 3440 w 10000"/>
                  <a:gd name="connsiteY135" fmla="*/ 8154 h 10000"/>
                  <a:gd name="connsiteX136" fmla="*/ 3720 w 10000"/>
                  <a:gd name="connsiteY136" fmla="*/ 8189 h 10000"/>
                  <a:gd name="connsiteX137" fmla="*/ 3988 w 10000"/>
                  <a:gd name="connsiteY137" fmla="*/ 8212 h 10000"/>
                  <a:gd name="connsiteX138" fmla="*/ 4267 w 10000"/>
                  <a:gd name="connsiteY138" fmla="*/ 8232 h 10000"/>
                  <a:gd name="connsiteX139" fmla="*/ 4532 w 10000"/>
                  <a:gd name="connsiteY139" fmla="*/ 8237 h 10000"/>
                  <a:gd name="connsiteX140" fmla="*/ 4680 w 10000"/>
                  <a:gd name="connsiteY140" fmla="*/ 8232 h 10000"/>
                  <a:gd name="connsiteX141" fmla="*/ 4850 w 10000"/>
                  <a:gd name="connsiteY141" fmla="*/ 8222 h 10000"/>
                  <a:gd name="connsiteX142" fmla="*/ 5040 w 10000"/>
                  <a:gd name="connsiteY142" fmla="*/ 8207 h 10000"/>
                  <a:gd name="connsiteX143" fmla="*/ 5253 w 10000"/>
                  <a:gd name="connsiteY143" fmla="*/ 8189 h 10000"/>
                  <a:gd name="connsiteX144" fmla="*/ 5460 w 10000"/>
                  <a:gd name="connsiteY144" fmla="*/ 8164 h 10000"/>
                  <a:gd name="connsiteX145" fmla="*/ 5652 w 10000"/>
                  <a:gd name="connsiteY145" fmla="*/ 8131 h 10000"/>
                  <a:gd name="connsiteX146" fmla="*/ 5821 w 10000"/>
                  <a:gd name="connsiteY146" fmla="*/ 8091 h 10000"/>
                  <a:gd name="connsiteX147" fmla="*/ 5969 w 10000"/>
                  <a:gd name="connsiteY147" fmla="*/ 8048 h 10000"/>
                  <a:gd name="connsiteX148" fmla="*/ 6125 w 10000"/>
                  <a:gd name="connsiteY148" fmla="*/ 7985 h 10000"/>
                  <a:gd name="connsiteX149" fmla="*/ 6276 w 10000"/>
                  <a:gd name="connsiteY149" fmla="*/ 7912 h 10000"/>
                  <a:gd name="connsiteX150" fmla="*/ 6411 w 10000"/>
                  <a:gd name="connsiteY150" fmla="*/ 7829 h 10000"/>
                  <a:gd name="connsiteX151" fmla="*/ 6527 w 10000"/>
                  <a:gd name="connsiteY151" fmla="*/ 7739 h 10000"/>
                  <a:gd name="connsiteX152" fmla="*/ 6581 w 10000"/>
                  <a:gd name="connsiteY152" fmla="*/ 7686 h 10000"/>
                  <a:gd name="connsiteX153" fmla="*/ 6626 w 10000"/>
                  <a:gd name="connsiteY153" fmla="*/ 7633 h 10000"/>
                  <a:gd name="connsiteX154" fmla="*/ 6669 w 10000"/>
                  <a:gd name="connsiteY154" fmla="*/ 7575 h 10000"/>
                  <a:gd name="connsiteX155" fmla="*/ 6705 w 10000"/>
                  <a:gd name="connsiteY155" fmla="*/ 7513 h 10000"/>
                  <a:gd name="connsiteX156" fmla="*/ 6722 w 10000"/>
                  <a:gd name="connsiteY156" fmla="*/ 7445 h 10000"/>
                  <a:gd name="connsiteX157" fmla="*/ 6743 w 10000"/>
                  <a:gd name="connsiteY157" fmla="*/ 7372 h 10000"/>
                  <a:gd name="connsiteX158" fmla="*/ 6757 w 10000"/>
                  <a:gd name="connsiteY158" fmla="*/ 7294 h 10000"/>
                  <a:gd name="connsiteX159" fmla="*/ 6757 w 10000"/>
                  <a:gd name="connsiteY159" fmla="*/ 7218 h 10000"/>
                  <a:gd name="connsiteX160" fmla="*/ 6750 w 10000"/>
                  <a:gd name="connsiteY160" fmla="*/ 7130 h 10000"/>
                  <a:gd name="connsiteX161" fmla="*/ 6736 w 10000"/>
                  <a:gd name="connsiteY161" fmla="*/ 7042 h 10000"/>
                  <a:gd name="connsiteX162" fmla="*/ 6705 w 10000"/>
                  <a:gd name="connsiteY162" fmla="*/ 6967 h 10000"/>
                  <a:gd name="connsiteX163" fmla="*/ 6662 w 10000"/>
                  <a:gd name="connsiteY163" fmla="*/ 6889 h 10000"/>
                  <a:gd name="connsiteX164" fmla="*/ 6616 w 10000"/>
                  <a:gd name="connsiteY164" fmla="*/ 6816 h 10000"/>
                  <a:gd name="connsiteX165" fmla="*/ 6545 w 10000"/>
                  <a:gd name="connsiteY165" fmla="*/ 6748 h 10000"/>
                  <a:gd name="connsiteX166" fmla="*/ 6471 w 10000"/>
                  <a:gd name="connsiteY166" fmla="*/ 6685 h 10000"/>
                  <a:gd name="connsiteX167" fmla="*/ 6383 w 10000"/>
                  <a:gd name="connsiteY167" fmla="*/ 6627 h 10000"/>
                  <a:gd name="connsiteX168" fmla="*/ 6189 w 10000"/>
                  <a:gd name="connsiteY168" fmla="*/ 6522 h 10000"/>
                  <a:gd name="connsiteX169" fmla="*/ 5976 w 10000"/>
                  <a:gd name="connsiteY169" fmla="*/ 6429 h 10000"/>
                  <a:gd name="connsiteX170" fmla="*/ 5747 w 10000"/>
                  <a:gd name="connsiteY170" fmla="*/ 6358 h 10000"/>
                  <a:gd name="connsiteX171" fmla="*/ 5496 w 10000"/>
                  <a:gd name="connsiteY171" fmla="*/ 6300 h 10000"/>
                  <a:gd name="connsiteX172" fmla="*/ 5164 w 10000"/>
                  <a:gd name="connsiteY172" fmla="*/ 6232 h 10000"/>
                  <a:gd name="connsiteX173" fmla="*/ 4825 w 10000"/>
                  <a:gd name="connsiteY173" fmla="*/ 6170 h 10000"/>
                  <a:gd name="connsiteX174" fmla="*/ 4479 w 10000"/>
                  <a:gd name="connsiteY174" fmla="*/ 6112 h 10000"/>
                  <a:gd name="connsiteX175" fmla="*/ 4111 w 10000"/>
                  <a:gd name="connsiteY175" fmla="*/ 6054 h 10000"/>
                  <a:gd name="connsiteX176" fmla="*/ 3751 w 10000"/>
                  <a:gd name="connsiteY176" fmla="*/ 5991 h 10000"/>
                  <a:gd name="connsiteX177" fmla="*/ 3405 w 10000"/>
                  <a:gd name="connsiteY177" fmla="*/ 5923 h 10000"/>
                  <a:gd name="connsiteX178" fmla="*/ 3066 w 10000"/>
                  <a:gd name="connsiteY178" fmla="*/ 5845 h 10000"/>
                  <a:gd name="connsiteX179" fmla="*/ 2741 w 10000"/>
                  <a:gd name="connsiteY179" fmla="*/ 5767 h 10000"/>
                  <a:gd name="connsiteX180" fmla="*/ 2388 w 10000"/>
                  <a:gd name="connsiteY180" fmla="*/ 5661 h 10000"/>
                  <a:gd name="connsiteX181" fmla="*/ 2062 w 10000"/>
                  <a:gd name="connsiteY181" fmla="*/ 5551 h 10000"/>
                  <a:gd name="connsiteX182" fmla="*/ 1759 w 10000"/>
                  <a:gd name="connsiteY182" fmla="*/ 5430 h 10000"/>
                  <a:gd name="connsiteX183" fmla="*/ 1487 w 10000"/>
                  <a:gd name="connsiteY183" fmla="*/ 5304 h 10000"/>
                  <a:gd name="connsiteX184" fmla="*/ 1236 w 10000"/>
                  <a:gd name="connsiteY184" fmla="*/ 5163 h 10000"/>
                  <a:gd name="connsiteX185" fmla="*/ 1009 w 10000"/>
                  <a:gd name="connsiteY185" fmla="*/ 5020 h 10000"/>
                  <a:gd name="connsiteX186" fmla="*/ 816 w 10000"/>
                  <a:gd name="connsiteY186" fmla="*/ 4864 h 10000"/>
                  <a:gd name="connsiteX187" fmla="*/ 639 w 10000"/>
                  <a:gd name="connsiteY187" fmla="*/ 4706 h 10000"/>
                  <a:gd name="connsiteX188" fmla="*/ 488 w 10000"/>
                  <a:gd name="connsiteY188" fmla="*/ 4532 h 10000"/>
                  <a:gd name="connsiteX189" fmla="*/ 360 w 10000"/>
                  <a:gd name="connsiteY189" fmla="*/ 4349 h 10000"/>
                  <a:gd name="connsiteX190" fmla="*/ 251 w 10000"/>
                  <a:gd name="connsiteY190" fmla="*/ 4155 h 10000"/>
                  <a:gd name="connsiteX191" fmla="*/ 162 w 10000"/>
                  <a:gd name="connsiteY191" fmla="*/ 3951 h 10000"/>
                  <a:gd name="connsiteX192" fmla="*/ 95 w 10000"/>
                  <a:gd name="connsiteY192" fmla="*/ 3740 h 10000"/>
                  <a:gd name="connsiteX193" fmla="*/ 42 w 10000"/>
                  <a:gd name="connsiteY193" fmla="*/ 3511 h 10000"/>
                  <a:gd name="connsiteX194" fmla="*/ 14 w 10000"/>
                  <a:gd name="connsiteY194" fmla="*/ 3275 h 10000"/>
                  <a:gd name="connsiteX195" fmla="*/ 0 w 10000"/>
                  <a:gd name="connsiteY195" fmla="*/ 3028 h 10000"/>
                  <a:gd name="connsiteX196" fmla="*/ 7 w 10000"/>
                  <a:gd name="connsiteY196" fmla="*/ 2865 h 10000"/>
                  <a:gd name="connsiteX197" fmla="*/ 28 w 10000"/>
                  <a:gd name="connsiteY197" fmla="*/ 2701 h 10000"/>
                  <a:gd name="connsiteX198" fmla="*/ 52 w 10000"/>
                  <a:gd name="connsiteY198" fmla="*/ 2540 h 10000"/>
                  <a:gd name="connsiteX199" fmla="*/ 95 w 10000"/>
                  <a:gd name="connsiteY199" fmla="*/ 2387 h 10000"/>
                  <a:gd name="connsiteX200" fmla="*/ 148 w 10000"/>
                  <a:gd name="connsiteY200" fmla="*/ 2236 h 10000"/>
                  <a:gd name="connsiteX201" fmla="*/ 219 w 10000"/>
                  <a:gd name="connsiteY201" fmla="*/ 2088 h 10000"/>
                  <a:gd name="connsiteX202" fmla="*/ 293 w 10000"/>
                  <a:gd name="connsiteY202" fmla="*/ 1942 h 10000"/>
                  <a:gd name="connsiteX203" fmla="*/ 381 w 10000"/>
                  <a:gd name="connsiteY203" fmla="*/ 1806 h 10000"/>
                  <a:gd name="connsiteX204" fmla="*/ 477 w 10000"/>
                  <a:gd name="connsiteY204" fmla="*/ 1673 h 10000"/>
                  <a:gd name="connsiteX205" fmla="*/ 589 w 10000"/>
                  <a:gd name="connsiteY205" fmla="*/ 1542 h 10000"/>
                  <a:gd name="connsiteX206" fmla="*/ 713 w 10000"/>
                  <a:gd name="connsiteY206" fmla="*/ 1411 h 10000"/>
                  <a:gd name="connsiteX207" fmla="*/ 847 w 10000"/>
                  <a:gd name="connsiteY207" fmla="*/ 1290 h 10000"/>
                  <a:gd name="connsiteX208" fmla="*/ 995 w 10000"/>
                  <a:gd name="connsiteY208" fmla="*/ 1170 h 10000"/>
                  <a:gd name="connsiteX209" fmla="*/ 1155 w 10000"/>
                  <a:gd name="connsiteY209" fmla="*/ 1054 h 10000"/>
                  <a:gd name="connsiteX210" fmla="*/ 1324 w 10000"/>
                  <a:gd name="connsiteY210" fmla="*/ 941 h 10000"/>
                  <a:gd name="connsiteX211" fmla="*/ 1504 w 10000"/>
                  <a:gd name="connsiteY211" fmla="*/ 835 h 10000"/>
                  <a:gd name="connsiteX212" fmla="*/ 1696 w 10000"/>
                  <a:gd name="connsiteY212" fmla="*/ 734 h 10000"/>
                  <a:gd name="connsiteX213" fmla="*/ 1893 w 10000"/>
                  <a:gd name="connsiteY213" fmla="*/ 641 h 10000"/>
                  <a:gd name="connsiteX214" fmla="*/ 2098 w 10000"/>
                  <a:gd name="connsiteY214" fmla="*/ 551 h 10000"/>
                  <a:gd name="connsiteX215" fmla="*/ 2299 w 10000"/>
                  <a:gd name="connsiteY215" fmla="*/ 468 h 10000"/>
                  <a:gd name="connsiteX216" fmla="*/ 2519 w 10000"/>
                  <a:gd name="connsiteY216" fmla="*/ 395 h 10000"/>
                  <a:gd name="connsiteX217" fmla="*/ 2734 w 10000"/>
                  <a:gd name="connsiteY217" fmla="*/ 324 h 10000"/>
                  <a:gd name="connsiteX218" fmla="*/ 2963 w 10000"/>
                  <a:gd name="connsiteY218" fmla="*/ 267 h 10000"/>
                  <a:gd name="connsiteX219" fmla="*/ 3197 w 10000"/>
                  <a:gd name="connsiteY219" fmla="*/ 209 h 10000"/>
                  <a:gd name="connsiteX220" fmla="*/ 3433 w 10000"/>
                  <a:gd name="connsiteY220" fmla="*/ 158 h 10000"/>
                  <a:gd name="connsiteX221" fmla="*/ 3677 w 10000"/>
                  <a:gd name="connsiteY221" fmla="*/ 116 h 10000"/>
                  <a:gd name="connsiteX222" fmla="*/ 3921 w 10000"/>
                  <a:gd name="connsiteY222" fmla="*/ 83 h 10000"/>
                  <a:gd name="connsiteX223" fmla="*/ 4179 w 10000"/>
                  <a:gd name="connsiteY223" fmla="*/ 48 h 10000"/>
                  <a:gd name="connsiteX224" fmla="*/ 4437 w 10000"/>
                  <a:gd name="connsiteY224" fmla="*/ 28 h 10000"/>
                  <a:gd name="connsiteX225" fmla="*/ 4709 w 10000"/>
                  <a:gd name="connsiteY225" fmla="*/ 10 h 10000"/>
                  <a:gd name="connsiteX226" fmla="*/ 4981 w 10000"/>
                  <a:gd name="connsiteY226" fmla="*/ 0 h 10000"/>
                  <a:gd name="connsiteX227" fmla="*/ 5260 w 10000"/>
                  <a:gd name="connsiteY227" fmla="*/ 0 h 10000"/>
                  <a:gd name="connsiteX0" fmla="*/ 5260 w 10000"/>
                  <a:gd name="connsiteY0" fmla="*/ 0 h 10000"/>
                  <a:gd name="connsiteX1" fmla="*/ 5535 w 10000"/>
                  <a:gd name="connsiteY1" fmla="*/ 0 h 10000"/>
                  <a:gd name="connsiteX2" fmla="*/ 5821 w 10000"/>
                  <a:gd name="connsiteY2" fmla="*/ 10 h 10000"/>
                  <a:gd name="connsiteX3" fmla="*/ 6100 w 10000"/>
                  <a:gd name="connsiteY3" fmla="*/ 25 h 10000"/>
                  <a:gd name="connsiteX4" fmla="*/ 6383 w 10000"/>
                  <a:gd name="connsiteY4" fmla="*/ 43 h 10000"/>
                  <a:gd name="connsiteX5" fmla="*/ 6662 w 10000"/>
                  <a:gd name="connsiteY5" fmla="*/ 68 h 10000"/>
                  <a:gd name="connsiteX6" fmla="*/ 6941 w 10000"/>
                  <a:gd name="connsiteY6" fmla="*/ 96 h 10000"/>
                  <a:gd name="connsiteX7" fmla="*/ 7223 w 10000"/>
                  <a:gd name="connsiteY7" fmla="*/ 131 h 10000"/>
                  <a:gd name="connsiteX8" fmla="*/ 7503 w 10000"/>
                  <a:gd name="connsiteY8" fmla="*/ 174 h 10000"/>
                  <a:gd name="connsiteX9" fmla="*/ 7775 w 10000"/>
                  <a:gd name="connsiteY9" fmla="*/ 216 h 10000"/>
                  <a:gd name="connsiteX10" fmla="*/ 8047 w 10000"/>
                  <a:gd name="connsiteY10" fmla="*/ 269 h 10000"/>
                  <a:gd name="connsiteX11" fmla="*/ 8304 w 10000"/>
                  <a:gd name="connsiteY11" fmla="*/ 324 h 10000"/>
                  <a:gd name="connsiteX12" fmla="*/ 8562 w 10000"/>
                  <a:gd name="connsiteY12" fmla="*/ 377 h 10000"/>
                  <a:gd name="connsiteX13" fmla="*/ 8806 w 10000"/>
                  <a:gd name="connsiteY13" fmla="*/ 440 h 10000"/>
                  <a:gd name="connsiteX14" fmla="*/ 9043 w 10000"/>
                  <a:gd name="connsiteY14" fmla="*/ 503 h 10000"/>
                  <a:gd name="connsiteX15" fmla="*/ 9276 w 10000"/>
                  <a:gd name="connsiteY15" fmla="*/ 573 h 10000"/>
                  <a:gd name="connsiteX16" fmla="*/ 9498 w 10000"/>
                  <a:gd name="connsiteY16" fmla="*/ 646 h 10000"/>
                  <a:gd name="connsiteX17" fmla="*/ 9498 w 10000"/>
                  <a:gd name="connsiteY17" fmla="*/ 2850 h 10000"/>
                  <a:gd name="connsiteX18" fmla="*/ 9219 w 10000"/>
                  <a:gd name="connsiteY18" fmla="*/ 2850 h 10000"/>
                  <a:gd name="connsiteX19" fmla="*/ 9036 w 10000"/>
                  <a:gd name="connsiteY19" fmla="*/ 2734 h 10000"/>
                  <a:gd name="connsiteX20" fmla="*/ 8848 w 10000"/>
                  <a:gd name="connsiteY20" fmla="*/ 2628 h 10000"/>
                  <a:gd name="connsiteX21" fmla="*/ 8651 w 10000"/>
                  <a:gd name="connsiteY21" fmla="*/ 2525 h 10000"/>
                  <a:gd name="connsiteX22" fmla="*/ 8438 w 10000"/>
                  <a:gd name="connsiteY22" fmla="*/ 2425 h 10000"/>
                  <a:gd name="connsiteX23" fmla="*/ 8216 w 10000"/>
                  <a:gd name="connsiteY23" fmla="*/ 2329 h 10000"/>
                  <a:gd name="connsiteX24" fmla="*/ 7993 w 10000"/>
                  <a:gd name="connsiteY24" fmla="*/ 2241 h 10000"/>
                  <a:gd name="connsiteX25" fmla="*/ 7746 w 10000"/>
                  <a:gd name="connsiteY25" fmla="*/ 2155 h 10000"/>
                  <a:gd name="connsiteX26" fmla="*/ 7503 w 10000"/>
                  <a:gd name="connsiteY26" fmla="*/ 2072 h 10000"/>
                  <a:gd name="connsiteX27" fmla="*/ 7245 w 10000"/>
                  <a:gd name="connsiteY27" fmla="*/ 1994 h 10000"/>
                  <a:gd name="connsiteX28" fmla="*/ 6987 w 10000"/>
                  <a:gd name="connsiteY28" fmla="*/ 1932 h 10000"/>
                  <a:gd name="connsiteX29" fmla="*/ 6729 w 10000"/>
                  <a:gd name="connsiteY29" fmla="*/ 1879 h 10000"/>
                  <a:gd name="connsiteX30" fmla="*/ 6471 w 10000"/>
                  <a:gd name="connsiteY30" fmla="*/ 1836 h 10000"/>
                  <a:gd name="connsiteX31" fmla="*/ 6213 w 10000"/>
                  <a:gd name="connsiteY31" fmla="*/ 1796 h 10000"/>
                  <a:gd name="connsiteX32" fmla="*/ 5948 w 10000"/>
                  <a:gd name="connsiteY32" fmla="*/ 1773 h 10000"/>
                  <a:gd name="connsiteX33" fmla="*/ 5687 w 10000"/>
                  <a:gd name="connsiteY33" fmla="*/ 1758 h 10000"/>
                  <a:gd name="connsiteX34" fmla="*/ 5422 w 10000"/>
                  <a:gd name="connsiteY34" fmla="*/ 1753 h 10000"/>
                  <a:gd name="connsiteX35" fmla="*/ 5217 w 10000"/>
                  <a:gd name="connsiteY35" fmla="*/ 1758 h 10000"/>
                  <a:gd name="connsiteX36" fmla="*/ 5019 w 10000"/>
                  <a:gd name="connsiteY36" fmla="*/ 1763 h 10000"/>
                  <a:gd name="connsiteX37" fmla="*/ 4843 w 10000"/>
                  <a:gd name="connsiteY37" fmla="*/ 1778 h 10000"/>
                  <a:gd name="connsiteX38" fmla="*/ 4666 w 10000"/>
                  <a:gd name="connsiteY38" fmla="*/ 1796 h 10000"/>
                  <a:gd name="connsiteX39" fmla="*/ 4503 w 10000"/>
                  <a:gd name="connsiteY39" fmla="*/ 1826 h 10000"/>
                  <a:gd name="connsiteX40" fmla="*/ 4327 w 10000"/>
                  <a:gd name="connsiteY40" fmla="*/ 1864 h 10000"/>
                  <a:gd name="connsiteX41" fmla="*/ 4151 w 10000"/>
                  <a:gd name="connsiteY41" fmla="*/ 1914 h 10000"/>
                  <a:gd name="connsiteX42" fmla="*/ 3977 w 10000"/>
                  <a:gd name="connsiteY42" fmla="*/ 1977 h 10000"/>
                  <a:gd name="connsiteX43" fmla="*/ 3832 w 10000"/>
                  <a:gd name="connsiteY43" fmla="*/ 2035 h 10000"/>
                  <a:gd name="connsiteX44" fmla="*/ 3698 w 10000"/>
                  <a:gd name="connsiteY44" fmla="*/ 2100 h 10000"/>
                  <a:gd name="connsiteX45" fmla="*/ 3574 w 10000"/>
                  <a:gd name="connsiteY45" fmla="*/ 2188 h 10000"/>
                  <a:gd name="connsiteX46" fmla="*/ 3462 w 10000"/>
                  <a:gd name="connsiteY46" fmla="*/ 2281 h 10000"/>
                  <a:gd name="connsiteX47" fmla="*/ 3366 w 10000"/>
                  <a:gd name="connsiteY47" fmla="*/ 2387 h 10000"/>
                  <a:gd name="connsiteX48" fmla="*/ 3299 w 10000"/>
                  <a:gd name="connsiteY48" fmla="*/ 2497 h 10000"/>
                  <a:gd name="connsiteX49" fmla="*/ 3256 w 10000"/>
                  <a:gd name="connsiteY49" fmla="*/ 2618 h 10000"/>
                  <a:gd name="connsiteX50" fmla="*/ 3242 w 10000"/>
                  <a:gd name="connsiteY50" fmla="*/ 2739 h 10000"/>
                  <a:gd name="connsiteX51" fmla="*/ 3249 w 10000"/>
                  <a:gd name="connsiteY51" fmla="*/ 2829 h 10000"/>
                  <a:gd name="connsiteX52" fmla="*/ 3270 w 10000"/>
                  <a:gd name="connsiteY52" fmla="*/ 2912 h 10000"/>
                  <a:gd name="connsiteX53" fmla="*/ 3292 w 10000"/>
                  <a:gd name="connsiteY53" fmla="*/ 2995 h 10000"/>
                  <a:gd name="connsiteX54" fmla="*/ 3331 w 10000"/>
                  <a:gd name="connsiteY54" fmla="*/ 3073 h 10000"/>
                  <a:gd name="connsiteX55" fmla="*/ 3380 w 10000"/>
                  <a:gd name="connsiteY55" fmla="*/ 3139 h 10000"/>
                  <a:gd name="connsiteX56" fmla="*/ 3440 w 10000"/>
                  <a:gd name="connsiteY56" fmla="*/ 3207 h 10000"/>
                  <a:gd name="connsiteX57" fmla="*/ 3507 w 10000"/>
                  <a:gd name="connsiteY57" fmla="*/ 3270 h 10000"/>
                  <a:gd name="connsiteX58" fmla="*/ 3589 w 10000"/>
                  <a:gd name="connsiteY58" fmla="*/ 3322 h 10000"/>
                  <a:gd name="connsiteX59" fmla="*/ 3684 w 10000"/>
                  <a:gd name="connsiteY59" fmla="*/ 3380 h 10000"/>
                  <a:gd name="connsiteX60" fmla="*/ 3800 w 10000"/>
                  <a:gd name="connsiteY60" fmla="*/ 3431 h 10000"/>
                  <a:gd name="connsiteX61" fmla="*/ 3935 w 10000"/>
                  <a:gd name="connsiteY61" fmla="*/ 3483 h 10000"/>
                  <a:gd name="connsiteX62" fmla="*/ 4090 w 10000"/>
                  <a:gd name="connsiteY62" fmla="*/ 3531 h 10000"/>
                  <a:gd name="connsiteX63" fmla="*/ 4267 w 10000"/>
                  <a:gd name="connsiteY63" fmla="*/ 3579 h 10000"/>
                  <a:gd name="connsiteX64" fmla="*/ 4465 w 10000"/>
                  <a:gd name="connsiteY64" fmla="*/ 3627 h 10000"/>
                  <a:gd name="connsiteX65" fmla="*/ 4680 w 10000"/>
                  <a:gd name="connsiteY65" fmla="*/ 3672 h 10000"/>
                  <a:gd name="connsiteX66" fmla="*/ 4920 w 10000"/>
                  <a:gd name="connsiteY66" fmla="*/ 3720 h 10000"/>
                  <a:gd name="connsiteX67" fmla="*/ 5542 w 10000"/>
                  <a:gd name="connsiteY67" fmla="*/ 3825 h 10000"/>
                  <a:gd name="connsiteX68" fmla="*/ 6139 w 10000"/>
                  <a:gd name="connsiteY68" fmla="*/ 3931 h 10000"/>
                  <a:gd name="connsiteX69" fmla="*/ 6447 w 10000"/>
                  <a:gd name="connsiteY69" fmla="*/ 3989 h 10000"/>
                  <a:gd name="connsiteX70" fmla="*/ 6750 w 10000"/>
                  <a:gd name="connsiteY70" fmla="*/ 4052 h 10000"/>
                  <a:gd name="connsiteX71" fmla="*/ 7075 w 10000"/>
                  <a:gd name="connsiteY71" fmla="*/ 4130 h 10000"/>
                  <a:gd name="connsiteX72" fmla="*/ 7400 w 10000"/>
                  <a:gd name="connsiteY72" fmla="*/ 4218 h 10000"/>
                  <a:gd name="connsiteX73" fmla="*/ 7721 w 10000"/>
                  <a:gd name="connsiteY73" fmla="*/ 4313 h 10000"/>
                  <a:gd name="connsiteX74" fmla="*/ 8018 w 10000"/>
                  <a:gd name="connsiteY74" fmla="*/ 4416 h 10000"/>
                  <a:gd name="connsiteX75" fmla="*/ 8297 w 10000"/>
                  <a:gd name="connsiteY75" fmla="*/ 4527 h 10000"/>
                  <a:gd name="connsiteX76" fmla="*/ 8548 w 10000"/>
                  <a:gd name="connsiteY76" fmla="*/ 4643 h 10000"/>
                  <a:gd name="connsiteX77" fmla="*/ 8785 w 10000"/>
                  <a:gd name="connsiteY77" fmla="*/ 4769 h 10000"/>
                  <a:gd name="connsiteX78" fmla="*/ 8997 w 10000"/>
                  <a:gd name="connsiteY78" fmla="*/ 4904 h 10000"/>
                  <a:gd name="connsiteX79" fmla="*/ 9188 w 10000"/>
                  <a:gd name="connsiteY79" fmla="*/ 5043 h 10000"/>
                  <a:gd name="connsiteX80" fmla="*/ 9360 w 10000"/>
                  <a:gd name="connsiteY80" fmla="*/ 5194 h 10000"/>
                  <a:gd name="connsiteX81" fmla="*/ 9512 w 10000"/>
                  <a:gd name="connsiteY81" fmla="*/ 5352 h 10000"/>
                  <a:gd name="connsiteX82" fmla="*/ 9639 w 10000"/>
                  <a:gd name="connsiteY82" fmla="*/ 5521 h 10000"/>
                  <a:gd name="connsiteX83" fmla="*/ 9749 w 10000"/>
                  <a:gd name="connsiteY83" fmla="*/ 5704 h 10000"/>
                  <a:gd name="connsiteX84" fmla="*/ 9838 w 10000"/>
                  <a:gd name="connsiteY84" fmla="*/ 5903 h 10000"/>
                  <a:gd name="connsiteX85" fmla="*/ 9911 w 10000"/>
                  <a:gd name="connsiteY85" fmla="*/ 6112 h 10000"/>
                  <a:gd name="connsiteX86" fmla="*/ 9958 w 10000"/>
                  <a:gd name="connsiteY86" fmla="*/ 6333 h 10000"/>
                  <a:gd name="connsiteX87" fmla="*/ 9993 w 10000"/>
                  <a:gd name="connsiteY87" fmla="*/ 6564 h 10000"/>
                  <a:gd name="connsiteX88" fmla="*/ 10000 w 10000"/>
                  <a:gd name="connsiteY88" fmla="*/ 6811 h 10000"/>
                  <a:gd name="connsiteX89" fmla="*/ 9993 w 10000"/>
                  <a:gd name="connsiteY89" fmla="*/ 6984 h 10000"/>
                  <a:gd name="connsiteX90" fmla="*/ 9979 w 10000"/>
                  <a:gd name="connsiteY90" fmla="*/ 7160 h 10000"/>
                  <a:gd name="connsiteX91" fmla="*/ 9947 w 10000"/>
                  <a:gd name="connsiteY91" fmla="*/ 7329 h 10000"/>
                  <a:gd name="connsiteX92" fmla="*/ 9904 w 10000"/>
                  <a:gd name="connsiteY92" fmla="*/ 7492 h 10000"/>
                  <a:gd name="connsiteX93" fmla="*/ 9859 w 10000"/>
                  <a:gd name="connsiteY93" fmla="*/ 7651 h 10000"/>
                  <a:gd name="connsiteX94" fmla="*/ 9788 w 10000"/>
                  <a:gd name="connsiteY94" fmla="*/ 7812 h 10000"/>
                  <a:gd name="connsiteX95" fmla="*/ 9714 w 10000"/>
                  <a:gd name="connsiteY95" fmla="*/ 7960 h 10000"/>
                  <a:gd name="connsiteX96" fmla="*/ 9632 w 10000"/>
                  <a:gd name="connsiteY96" fmla="*/ 8106 h 10000"/>
                  <a:gd name="connsiteX97" fmla="*/ 9531 w 10000"/>
                  <a:gd name="connsiteY97" fmla="*/ 8252 h 10000"/>
                  <a:gd name="connsiteX98" fmla="*/ 9424 w 10000"/>
                  <a:gd name="connsiteY98" fmla="*/ 8385 h 10000"/>
                  <a:gd name="connsiteX99" fmla="*/ 9301 w 10000"/>
                  <a:gd name="connsiteY99" fmla="*/ 8521 h 10000"/>
                  <a:gd name="connsiteX100" fmla="*/ 9167 w 10000"/>
                  <a:gd name="connsiteY100" fmla="*/ 8652 h 10000"/>
                  <a:gd name="connsiteX101" fmla="*/ 9022 w 10000"/>
                  <a:gd name="connsiteY101" fmla="*/ 8773 h 10000"/>
                  <a:gd name="connsiteX102" fmla="*/ 8866 w 10000"/>
                  <a:gd name="connsiteY102" fmla="*/ 8893 h 10000"/>
                  <a:gd name="connsiteX103" fmla="*/ 8696 w 10000"/>
                  <a:gd name="connsiteY103" fmla="*/ 9009 h 10000"/>
                  <a:gd name="connsiteX104" fmla="*/ 8520 w 10000"/>
                  <a:gd name="connsiteY104" fmla="*/ 9120 h 10000"/>
                  <a:gd name="connsiteX105" fmla="*/ 8333 w 10000"/>
                  <a:gd name="connsiteY105" fmla="*/ 9228 h 10000"/>
                  <a:gd name="connsiteX106" fmla="*/ 8135 w 10000"/>
                  <a:gd name="connsiteY106" fmla="*/ 9328 h 10000"/>
                  <a:gd name="connsiteX107" fmla="*/ 7930 w 10000"/>
                  <a:gd name="connsiteY107" fmla="*/ 9419 h 10000"/>
                  <a:gd name="connsiteX108" fmla="*/ 7714 w 10000"/>
                  <a:gd name="connsiteY108" fmla="*/ 9507 h 10000"/>
                  <a:gd name="connsiteX109" fmla="*/ 7488 w 10000"/>
                  <a:gd name="connsiteY109" fmla="*/ 9585 h 10000"/>
                  <a:gd name="connsiteX110" fmla="*/ 7266 w 10000"/>
                  <a:gd name="connsiteY110" fmla="*/ 9658 h 10000"/>
                  <a:gd name="connsiteX111" fmla="*/ 7022 w 10000"/>
                  <a:gd name="connsiteY111" fmla="*/ 9721 h 10000"/>
                  <a:gd name="connsiteX112" fmla="*/ 6778 w 10000"/>
                  <a:gd name="connsiteY112" fmla="*/ 9779 h 10000"/>
                  <a:gd name="connsiteX113" fmla="*/ 6527 w 10000"/>
                  <a:gd name="connsiteY113" fmla="*/ 9831 h 10000"/>
                  <a:gd name="connsiteX114" fmla="*/ 6262 w 10000"/>
                  <a:gd name="connsiteY114" fmla="*/ 9874 h 10000"/>
                  <a:gd name="connsiteX115" fmla="*/ 5990 w 10000"/>
                  <a:gd name="connsiteY115" fmla="*/ 9912 h 10000"/>
                  <a:gd name="connsiteX116" fmla="*/ 5711 w 10000"/>
                  <a:gd name="connsiteY116" fmla="*/ 9942 h 10000"/>
                  <a:gd name="connsiteX117" fmla="*/ 5429 w 10000"/>
                  <a:gd name="connsiteY117" fmla="*/ 9965 h 10000"/>
                  <a:gd name="connsiteX118" fmla="*/ 5129 w 10000"/>
                  <a:gd name="connsiteY118" fmla="*/ 9985 h 10000"/>
                  <a:gd name="connsiteX119" fmla="*/ 4832 w 10000"/>
                  <a:gd name="connsiteY119" fmla="*/ 9995 h 10000"/>
                  <a:gd name="connsiteX120" fmla="*/ 4517 w 10000"/>
                  <a:gd name="connsiteY120" fmla="*/ 10000 h 10000"/>
                  <a:gd name="connsiteX121" fmla="*/ 4158 w 10000"/>
                  <a:gd name="connsiteY121" fmla="*/ 9995 h 10000"/>
                  <a:gd name="connsiteX122" fmla="*/ 3811 w 10000"/>
                  <a:gd name="connsiteY122" fmla="*/ 9985 h 10000"/>
                  <a:gd name="connsiteX123" fmla="*/ 3479 w 10000"/>
                  <a:gd name="connsiteY123" fmla="*/ 9965 h 10000"/>
                  <a:gd name="connsiteX124" fmla="*/ 3154 w 10000"/>
                  <a:gd name="connsiteY124" fmla="*/ 9947 h 10000"/>
                  <a:gd name="connsiteX125" fmla="*/ 2843 w 10000"/>
                  <a:gd name="connsiteY125" fmla="*/ 9912 h 10000"/>
                  <a:gd name="connsiteX126" fmla="*/ 2536 w 10000"/>
                  <a:gd name="connsiteY126" fmla="*/ 9879 h 10000"/>
                  <a:gd name="connsiteX127" fmla="*/ 2247 w 10000"/>
                  <a:gd name="connsiteY127" fmla="*/ 9837 h 10000"/>
                  <a:gd name="connsiteX128" fmla="*/ 1968 w 10000"/>
                  <a:gd name="connsiteY128" fmla="*/ 9781 h 10000"/>
                  <a:gd name="connsiteX129" fmla="*/ 2027 w 10000"/>
                  <a:gd name="connsiteY129" fmla="*/ 7817 h 10000"/>
                  <a:gd name="connsiteX130" fmla="*/ 2313 w 10000"/>
                  <a:gd name="connsiteY130" fmla="*/ 7902 h 10000"/>
                  <a:gd name="connsiteX131" fmla="*/ 2599 w 10000"/>
                  <a:gd name="connsiteY131" fmla="*/ 7980 h 10000"/>
                  <a:gd name="connsiteX132" fmla="*/ 2882 w 10000"/>
                  <a:gd name="connsiteY132" fmla="*/ 8048 h 10000"/>
                  <a:gd name="connsiteX133" fmla="*/ 3161 w 10000"/>
                  <a:gd name="connsiteY133" fmla="*/ 8106 h 10000"/>
                  <a:gd name="connsiteX134" fmla="*/ 3440 w 10000"/>
                  <a:gd name="connsiteY134" fmla="*/ 8154 h 10000"/>
                  <a:gd name="connsiteX135" fmla="*/ 3720 w 10000"/>
                  <a:gd name="connsiteY135" fmla="*/ 8189 h 10000"/>
                  <a:gd name="connsiteX136" fmla="*/ 3988 w 10000"/>
                  <a:gd name="connsiteY136" fmla="*/ 8212 h 10000"/>
                  <a:gd name="connsiteX137" fmla="*/ 4267 w 10000"/>
                  <a:gd name="connsiteY137" fmla="*/ 8232 h 10000"/>
                  <a:gd name="connsiteX138" fmla="*/ 4532 w 10000"/>
                  <a:gd name="connsiteY138" fmla="*/ 8237 h 10000"/>
                  <a:gd name="connsiteX139" fmla="*/ 4680 w 10000"/>
                  <a:gd name="connsiteY139" fmla="*/ 8232 h 10000"/>
                  <a:gd name="connsiteX140" fmla="*/ 4850 w 10000"/>
                  <a:gd name="connsiteY140" fmla="*/ 8222 h 10000"/>
                  <a:gd name="connsiteX141" fmla="*/ 5040 w 10000"/>
                  <a:gd name="connsiteY141" fmla="*/ 8207 h 10000"/>
                  <a:gd name="connsiteX142" fmla="*/ 5253 w 10000"/>
                  <a:gd name="connsiteY142" fmla="*/ 8189 h 10000"/>
                  <a:gd name="connsiteX143" fmla="*/ 5460 w 10000"/>
                  <a:gd name="connsiteY143" fmla="*/ 8164 h 10000"/>
                  <a:gd name="connsiteX144" fmla="*/ 5652 w 10000"/>
                  <a:gd name="connsiteY144" fmla="*/ 8131 h 10000"/>
                  <a:gd name="connsiteX145" fmla="*/ 5821 w 10000"/>
                  <a:gd name="connsiteY145" fmla="*/ 8091 h 10000"/>
                  <a:gd name="connsiteX146" fmla="*/ 5969 w 10000"/>
                  <a:gd name="connsiteY146" fmla="*/ 8048 h 10000"/>
                  <a:gd name="connsiteX147" fmla="*/ 6125 w 10000"/>
                  <a:gd name="connsiteY147" fmla="*/ 7985 h 10000"/>
                  <a:gd name="connsiteX148" fmla="*/ 6276 w 10000"/>
                  <a:gd name="connsiteY148" fmla="*/ 7912 h 10000"/>
                  <a:gd name="connsiteX149" fmla="*/ 6411 w 10000"/>
                  <a:gd name="connsiteY149" fmla="*/ 7829 h 10000"/>
                  <a:gd name="connsiteX150" fmla="*/ 6527 w 10000"/>
                  <a:gd name="connsiteY150" fmla="*/ 7739 h 10000"/>
                  <a:gd name="connsiteX151" fmla="*/ 6581 w 10000"/>
                  <a:gd name="connsiteY151" fmla="*/ 7686 h 10000"/>
                  <a:gd name="connsiteX152" fmla="*/ 6626 w 10000"/>
                  <a:gd name="connsiteY152" fmla="*/ 7633 h 10000"/>
                  <a:gd name="connsiteX153" fmla="*/ 6669 w 10000"/>
                  <a:gd name="connsiteY153" fmla="*/ 7575 h 10000"/>
                  <a:gd name="connsiteX154" fmla="*/ 6705 w 10000"/>
                  <a:gd name="connsiteY154" fmla="*/ 7513 h 10000"/>
                  <a:gd name="connsiteX155" fmla="*/ 6722 w 10000"/>
                  <a:gd name="connsiteY155" fmla="*/ 7445 h 10000"/>
                  <a:gd name="connsiteX156" fmla="*/ 6743 w 10000"/>
                  <a:gd name="connsiteY156" fmla="*/ 7372 h 10000"/>
                  <a:gd name="connsiteX157" fmla="*/ 6757 w 10000"/>
                  <a:gd name="connsiteY157" fmla="*/ 7294 h 10000"/>
                  <a:gd name="connsiteX158" fmla="*/ 6757 w 10000"/>
                  <a:gd name="connsiteY158" fmla="*/ 7218 h 10000"/>
                  <a:gd name="connsiteX159" fmla="*/ 6750 w 10000"/>
                  <a:gd name="connsiteY159" fmla="*/ 7130 h 10000"/>
                  <a:gd name="connsiteX160" fmla="*/ 6736 w 10000"/>
                  <a:gd name="connsiteY160" fmla="*/ 7042 h 10000"/>
                  <a:gd name="connsiteX161" fmla="*/ 6705 w 10000"/>
                  <a:gd name="connsiteY161" fmla="*/ 6967 h 10000"/>
                  <a:gd name="connsiteX162" fmla="*/ 6662 w 10000"/>
                  <a:gd name="connsiteY162" fmla="*/ 6889 h 10000"/>
                  <a:gd name="connsiteX163" fmla="*/ 6616 w 10000"/>
                  <a:gd name="connsiteY163" fmla="*/ 6816 h 10000"/>
                  <a:gd name="connsiteX164" fmla="*/ 6545 w 10000"/>
                  <a:gd name="connsiteY164" fmla="*/ 6748 h 10000"/>
                  <a:gd name="connsiteX165" fmla="*/ 6471 w 10000"/>
                  <a:gd name="connsiteY165" fmla="*/ 6685 h 10000"/>
                  <a:gd name="connsiteX166" fmla="*/ 6383 w 10000"/>
                  <a:gd name="connsiteY166" fmla="*/ 6627 h 10000"/>
                  <a:gd name="connsiteX167" fmla="*/ 6189 w 10000"/>
                  <a:gd name="connsiteY167" fmla="*/ 6522 h 10000"/>
                  <a:gd name="connsiteX168" fmla="*/ 5976 w 10000"/>
                  <a:gd name="connsiteY168" fmla="*/ 6429 h 10000"/>
                  <a:gd name="connsiteX169" fmla="*/ 5747 w 10000"/>
                  <a:gd name="connsiteY169" fmla="*/ 6358 h 10000"/>
                  <a:gd name="connsiteX170" fmla="*/ 5496 w 10000"/>
                  <a:gd name="connsiteY170" fmla="*/ 6300 h 10000"/>
                  <a:gd name="connsiteX171" fmla="*/ 5164 w 10000"/>
                  <a:gd name="connsiteY171" fmla="*/ 6232 h 10000"/>
                  <a:gd name="connsiteX172" fmla="*/ 4825 w 10000"/>
                  <a:gd name="connsiteY172" fmla="*/ 6170 h 10000"/>
                  <a:gd name="connsiteX173" fmla="*/ 4479 w 10000"/>
                  <a:gd name="connsiteY173" fmla="*/ 6112 h 10000"/>
                  <a:gd name="connsiteX174" fmla="*/ 4111 w 10000"/>
                  <a:gd name="connsiteY174" fmla="*/ 6054 h 10000"/>
                  <a:gd name="connsiteX175" fmla="*/ 3751 w 10000"/>
                  <a:gd name="connsiteY175" fmla="*/ 5991 h 10000"/>
                  <a:gd name="connsiteX176" fmla="*/ 3405 w 10000"/>
                  <a:gd name="connsiteY176" fmla="*/ 5923 h 10000"/>
                  <a:gd name="connsiteX177" fmla="*/ 3066 w 10000"/>
                  <a:gd name="connsiteY177" fmla="*/ 5845 h 10000"/>
                  <a:gd name="connsiteX178" fmla="*/ 2741 w 10000"/>
                  <a:gd name="connsiteY178" fmla="*/ 5767 h 10000"/>
                  <a:gd name="connsiteX179" fmla="*/ 2388 w 10000"/>
                  <a:gd name="connsiteY179" fmla="*/ 5661 h 10000"/>
                  <a:gd name="connsiteX180" fmla="*/ 2062 w 10000"/>
                  <a:gd name="connsiteY180" fmla="*/ 5551 h 10000"/>
                  <a:gd name="connsiteX181" fmla="*/ 1759 w 10000"/>
                  <a:gd name="connsiteY181" fmla="*/ 5430 h 10000"/>
                  <a:gd name="connsiteX182" fmla="*/ 1487 w 10000"/>
                  <a:gd name="connsiteY182" fmla="*/ 5304 h 10000"/>
                  <a:gd name="connsiteX183" fmla="*/ 1236 w 10000"/>
                  <a:gd name="connsiteY183" fmla="*/ 5163 h 10000"/>
                  <a:gd name="connsiteX184" fmla="*/ 1009 w 10000"/>
                  <a:gd name="connsiteY184" fmla="*/ 5020 h 10000"/>
                  <a:gd name="connsiteX185" fmla="*/ 816 w 10000"/>
                  <a:gd name="connsiteY185" fmla="*/ 4864 h 10000"/>
                  <a:gd name="connsiteX186" fmla="*/ 639 w 10000"/>
                  <a:gd name="connsiteY186" fmla="*/ 4706 h 10000"/>
                  <a:gd name="connsiteX187" fmla="*/ 488 w 10000"/>
                  <a:gd name="connsiteY187" fmla="*/ 4532 h 10000"/>
                  <a:gd name="connsiteX188" fmla="*/ 360 w 10000"/>
                  <a:gd name="connsiteY188" fmla="*/ 4349 h 10000"/>
                  <a:gd name="connsiteX189" fmla="*/ 251 w 10000"/>
                  <a:gd name="connsiteY189" fmla="*/ 4155 h 10000"/>
                  <a:gd name="connsiteX190" fmla="*/ 162 w 10000"/>
                  <a:gd name="connsiteY190" fmla="*/ 3951 h 10000"/>
                  <a:gd name="connsiteX191" fmla="*/ 95 w 10000"/>
                  <a:gd name="connsiteY191" fmla="*/ 3740 h 10000"/>
                  <a:gd name="connsiteX192" fmla="*/ 42 w 10000"/>
                  <a:gd name="connsiteY192" fmla="*/ 3511 h 10000"/>
                  <a:gd name="connsiteX193" fmla="*/ 14 w 10000"/>
                  <a:gd name="connsiteY193" fmla="*/ 3275 h 10000"/>
                  <a:gd name="connsiteX194" fmla="*/ 0 w 10000"/>
                  <a:gd name="connsiteY194" fmla="*/ 3028 h 10000"/>
                  <a:gd name="connsiteX195" fmla="*/ 7 w 10000"/>
                  <a:gd name="connsiteY195" fmla="*/ 2865 h 10000"/>
                  <a:gd name="connsiteX196" fmla="*/ 28 w 10000"/>
                  <a:gd name="connsiteY196" fmla="*/ 2701 h 10000"/>
                  <a:gd name="connsiteX197" fmla="*/ 52 w 10000"/>
                  <a:gd name="connsiteY197" fmla="*/ 2540 h 10000"/>
                  <a:gd name="connsiteX198" fmla="*/ 95 w 10000"/>
                  <a:gd name="connsiteY198" fmla="*/ 2387 h 10000"/>
                  <a:gd name="connsiteX199" fmla="*/ 148 w 10000"/>
                  <a:gd name="connsiteY199" fmla="*/ 2236 h 10000"/>
                  <a:gd name="connsiteX200" fmla="*/ 219 w 10000"/>
                  <a:gd name="connsiteY200" fmla="*/ 2088 h 10000"/>
                  <a:gd name="connsiteX201" fmla="*/ 293 w 10000"/>
                  <a:gd name="connsiteY201" fmla="*/ 1942 h 10000"/>
                  <a:gd name="connsiteX202" fmla="*/ 381 w 10000"/>
                  <a:gd name="connsiteY202" fmla="*/ 1806 h 10000"/>
                  <a:gd name="connsiteX203" fmla="*/ 477 w 10000"/>
                  <a:gd name="connsiteY203" fmla="*/ 1673 h 10000"/>
                  <a:gd name="connsiteX204" fmla="*/ 589 w 10000"/>
                  <a:gd name="connsiteY204" fmla="*/ 1542 h 10000"/>
                  <a:gd name="connsiteX205" fmla="*/ 713 w 10000"/>
                  <a:gd name="connsiteY205" fmla="*/ 1411 h 10000"/>
                  <a:gd name="connsiteX206" fmla="*/ 847 w 10000"/>
                  <a:gd name="connsiteY206" fmla="*/ 1290 h 10000"/>
                  <a:gd name="connsiteX207" fmla="*/ 995 w 10000"/>
                  <a:gd name="connsiteY207" fmla="*/ 1170 h 10000"/>
                  <a:gd name="connsiteX208" fmla="*/ 1155 w 10000"/>
                  <a:gd name="connsiteY208" fmla="*/ 1054 h 10000"/>
                  <a:gd name="connsiteX209" fmla="*/ 1324 w 10000"/>
                  <a:gd name="connsiteY209" fmla="*/ 941 h 10000"/>
                  <a:gd name="connsiteX210" fmla="*/ 1504 w 10000"/>
                  <a:gd name="connsiteY210" fmla="*/ 835 h 10000"/>
                  <a:gd name="connsiteX211" fmla="*/ 1696 w 10000"/>
                  <a:gd name="connsiteY211" fmla="*/ 734 h 10000"/>
                  <a:gd name="connsiteX212" fmla="*/ 1893 w 10000"/>
                  <a:gd name="connsiteY212" fmla="*/ 641 h 10000"/>
                  <a:gd name="connsiteX213" fmla="*/ 2098 w 10000"/>
                  <a:gd name="connsiteY213" fmla="*/ 551 h 10000"/>
                  <a:gd name="connsiteX214" fmla="*/ 2299 w 10000"/>
                  <a:gd name="connsiteY214" fmla="*/ 468 h 10000"/>
                  <a:gd name="connsiteX215" fmla="*/ 2519 w 10000"/>
                  <a:gd name="connsiteY215" fmla="*/ 395 h 10000"/>
                  <a:gd name="connsiteX216" fmla="*/ 2734 w 10000"/>
                  <a:gd name="connsiteY216" fmla="*/ 324 h 10000"/>
                  <a:gd name="connsiteX217" fmla="*/ 2963 w 10000"/>
                  <a:gd name="connsiteY217" fmla="*/ 267 h 10000"/>
                  <a:gd name="connsiteX218" fmla="*/ 3197 w 10000"/>
                  <a:gd name="connsiteY218" fmla="*/ 209 h 10000"/>
                  <a:gd name="connsiteX219" fmla="*/ 3433 w 10000"/>
                  <a:gd name="connsiteY219" fmla="*/ 158 h 10000"/>
                  <a:gd name="connsiteX220" fmla="*/ 3677 w 10000"/>
                  <a:gd name="connsiteY220" fmla="*/ 116 h 10000"/>
                  <a:gd name="connsiteX221" fmla="*/ 3921 w 10000"/>
                  <a:gd name="connsiteY221" fmla="*/ 83 h 10000"/>
                  <a:gd name="connsiteX222" fmla="*/ 4179 w 10000"/>
                  <a:gd name="connsiteY222" fmla="*/ 48 h 10000"/>
                  <a:gd name="connsiteX223" fmla="*/ 4437 w 10000"/>
                  <a:gd name="connsiteY223" fmla="*/ 28 h 10000"/>
                  <a:gd name="connsiteX224" fmla="*/ 4709 w 10000"/>
                  <a:gd name="connsiteY224" fmla="*/ 10 h 10000"/>
                  <a:gd name="connsiteX225" fmla="*/ 4981 w 10000"/>
                  <a:gd name="connsiteY225" fmla="*/ 0 h 10000"/>
                  <a:gd name="connsiteX226" fmla="*/ 5260 w 10000"/>
                  <a:gd name="connsiteY22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</a:cxnLst>
                <a:rect l="l" t="t" r="r" b="b"/>
                <a:pathLst>
                  <a:path w="10000" h="10000">
                    <a:moveTo>
                      <a:pt x="5260" y="0"/>
                    </a:moveTo>
                    <a:lnTo>
                      <a:pt x="5535" y="0"/>
                    </a:lnTo>
                    <a:lnTo>
                      <a:pt x="5821" y="10"/>
                    </a:lnTo>
                    <a:lnTo>
                      <a:pt x="6100" y="25"/>
                    </a:lnTo>
                    <a:lnTo>
                      <a:pt x="6383" y="43"/>
                    </a:lnTo>
                    <a:lnTo>
                      <a:pt x="6662" y="68"/>
                    </a:lnTo>
                    <a:lnTo>
                      <a:pt x="6941" y="96"/>
                    </a:lnTo>
                    <a:lnTo>
                      <a:pt x="7223" y="131"/>
                    </a:lnTo>
                    <a:lnTo>
                      <a:pt x="7503" y="174"/>
                    </a:lnTo>
                    <a:lnTo>
                      <a:pt x="7775" y="216"/>
                    </a:lnTo>
                    <a:lnTo>
                      <a:pt x="8047" y="269"/>
                    </a:lnTo>
                    <a:lnTo>
                      <a:pt x="8304" y="324"/>
                    </a:lnTo>
                    <a:lnTo>
                      <a:pt x="8562" y="377"/>
                    </a:lnTo>
                    <a:lnTo>
                      <a:pt x="8806" y="440"/>
                    </a:lnTo>
                    <a:lnTo>
                      <a:pt x="9043" y="503"/>
                    </a:lnTo>
                    <a:lnTo>
                      <a:pt x="9276" y="573"/>
                    </a:lnTo>
                    <a:lnTo>
                      <a:pt x="9498" y="646"/>
                    </a:lnTo>
                    <a:lnTo>
                      <a:pt x="9498" y="2850"/>
                    </a:lnTo>
                    <a:lnTo>
                      <a:pt x="9219" y="2850"/>
                    </a:lnTo>
                    <a:lnTo>
                      <a:pt x="9036" y="2734"/>
                    </a:lnTo>
                    <a:lnTo>
                      <a:pt x="8848" y="2628"/>
                    </a:lnTo>
                    <a:lnTo>
                      <a:pt x="8651" y="2525"/>
                    </a:lnTo>
                    <a:lnTo>
                      <a:pt x="8438" y="2425"/>
                    </a:lnTo>
                    <a:lnTo>
                      <a:pt x="8216" y="2329"/>
                    </a:lnTo>
                    <a:lnTo>
                      <a:pt x="7993" y="2241"/>
                    </a:lnTo>
                    <a:lnTo>
                      <a:pt x="7746" y="2155"/>
                    </a:lnTo>
                    <a:lnTo>
                      <a:pt x="7503" y="2072"/>
                    </a:lnTo>
                    <a:lnTo>
                      <a:pt x="7245" y="1994"/>
                    </a:lnTo>
                    <a:lnTo>
                      <a:pt x="6987" y="1932"/>
                    </a:lnTo>
                    <a:lnTo>
                      <a:pt x="6729" y="1879"/>
                    </a:lnTo>
                    <a:lnTo>
                      <a:pt x="6471" y="1836"/>
                    </a:lnTo>
                    <a:lnTo>
                      <a:pt x="6213" y="1796"/>
                    </a:lnTo>
                    <a:lnTo>
                      <a:pt x="5948" y="1773"/>
                    </a:lnTo>
                    <a:lnTo>
                      <a:pt x="5687" y="1758"/>
                    </a:lnTo>
                    <a:lnTo>
                      <a:pt x="5422" y="1753"/>
                    </a:lnTo>
                    <a:lnTo>
                      <a:pt x="5217" y="1758"/>
                    </a:lnTo>
                    <a:lnTo>
                      <a:pt x="5019" y="1763"/>
                    </a:lnTo>
                    <a:lnTo>
                      <a:pt x="4843" y="1778"/>
                    </a:lnTo>
                    <a:lnTo>
                      <a:pt x="4666" y="1796"/>
                    </a:lnTo>
                    <a:lnTo>
                      <a:pt x="4503" y="1826"/>
                    </a:lnTo>
                    <a:lnTo>
                      <a:pt x="4327" y="1864"/>
                    </a:lnTo>
                    <a:lnTo>
                      <a:pt x="4151" y="1914"/>
                    </a:lnTo>
                    <a:lnTo>
                      <a:pt x="3977" y="1977"/>
                    </a:lnTo>
                    <a:lnTo>
                      <a:pt x="3832" y="2035"/>
                    </a:lnTo>
                    <a:cubicBezTo>
                      <a:pt x="3788" y="2057"/>
                      <a:pt x="3743" y="2078"/>
                      <a:pt x="3698" y="2100"/>
                    </a:cubicBezTo>
                    <a:lnTo>
                      <a:pt x="3574" y="2188"/>
                    </a:lnTo>
                    <a:lnTo>
                      <a:pt x="3462" y="2281"/>
                    </a:lnTo>
                    <a:cubicBezTo>
                      <a:pt x="3429" y="2316"/>
                      <a:pt x="3398" y="2352"/>
                      <a:pt x="3366" y="2387"/>
                    </a:cubicBezTo>
                    <a:cubicBezTo>
                      <a:pt x="3344" y="2424"/>
                      <a:pt x="3322" y="2460"/>
                      <a:pt x="3299" y="2497"/>
                    </a:cubicBezTo>
                    <a:cubicBezTo>
                      <a:pt x="3285" y="2537"/>
                      <a:pt x="3270" y="2578"/>
                      <a:pt x="3256" y="2618"/>
                    </a:cubicBezTo>
                    <a:cubicBezTo>
                      <a:pt x="3251" y="2658"/>
                      <a:pt x="3247" y="2699"/>
                      <a:pt x="3242" y="2739"/>
                    </a:cubicBezTo>
                    <a:cubicBezTo>
                      <a:pt x="3244" y="2769"/>
                      <a:pt x="3247" y="2799"/>
                      <a:pt x="3249" y="2829"/>
                    </a:cubicBezTo>
                    <a:cubicBezTo>
                      <a:pt x="3256" y="2857"/>
                      <a:pt x="3263" y="2884"/>
                      <a:pt x="3270" y="2912"/>
                    </a:cubicBezTo>
                    <a:cubicBezTo>
                      <a:pt x="3277" y="2940"/>
                      <a:pt x="3285" y="2967"/>
                      <a:pt x="3292" y="2995"/>
                    </a:cubicBezTo>
                    <a:lnTo>
                      <a:pt x="3331" y="3073"/>
                    </a:lnTo>
                    <a:cubicBezTo>
                      <a:pt x="3347" y="3095"/>
                      <a:pt x="3364" y="3117"/>
                      <a:pt x="3380" y="3139"/>
                    </a:cubicBezTo>
                    <a:cubicBezTo>
                      <a:pt x="3400" y="3162"/>
                      <a:pt x="3420" y="3184"/>
                      <a:pt x="3440" y="3207"/>
                    </a:cubicBezTo>
                    <a:cubicBezTo>
                      <a:pt x="3462" y="3228"/>
                      <a:pt x="3485" y="3249"/>
                      <a:pt x="3507" y="3270"/>
                    </a:cubicBezTo>
                    <a:cubicBezTo>
                      <a:pt x="3534" y="3287"/>
                      <a:pt x="3561" y="3305"/>
                      <a:pt x="3589" y="3322"/>
                    </a:cubicBezTo>
                    <a:cubicBezTo>
                      <a:pt x="3621" y="3341"/>
                      <a:pt x="3652" y="3361"/>
                      <a:pt x="3684" y="3380"/>
                    </a:cubicBezTo>
                    <a:lnTo>
                      <a:pt x="3800" y="3431"/>
                    </a:lnTo>
                    <a:lnTo>
                      <a:pt x="3935" y="3483"/>
                    </a:lnTo>
                    <a:lnTo>
                      <a:pt x="4090" y="3531"/>
                    </a:lnTo>
                    <a:lnTo>
                      <a:pt x="4267" y="3579"/>
                    </a:lnTo>
                    <a:lnTo>
                      <a:pt x="4465" y="3627"/>
                    </a:lnTo>
                    <a:lnTo>
                      <a:pt x="4680" y="3672"/>
                    </a:lnTo>
                    <a:lnTo>
                      <a:pt x="4920" y="3720"/>
                    </a:lnTo>
                    <a:lnTo>
                      <a:pt x="5542" y="3825"/>
                    </a:lnTo>
                    <a:lnTo>
                      <a:pt x="6139" y="3931"/>
                    </a:lnTo>
                    <a:lnTo>
                      <a:pt x="6447" y="3989"/>
                    </a:lnTo>
                    <a:lnTo>
                      <a:pt x="6750" y="4052"/>
                    </a:lnTo>
                    <a:lnTo>
                      <a:pt x="7075" y="4130"/>
                    </a:lnTo>
                    <a:lnTo>
                      <a:pt x="7400" y="4218"/>
                    </a:lnTo>
                    <a:lnTo>
                      <a:pt x="7721" y="4313"/>
                    </a:lnTo>
                    <a:lnTo>
                      <a:pt x="8018" y="4416"/>
                    </a:lnTo>
                    <a:lnTo>
                      <a:pt x="8297" y="4527"/>
                    </a:lnTo>
                    <a:lnTo>
                      <a:pt x="8548" y="4643"/>
                    </a:lnTo>
                    <a:lnTo>
                      <a:pt x="8785" y="4769"/>
                    </a:lnTo>
                    <a:lnTo>
                      <a:pt x="8997" y="4904"/>
                    </a:lnTo>
                    <a:lnTo>
                      <a:pt x="9188" y="5043"/>
                    </a:lnTo>
                    <a:lnTo>
                      <a:pt x="9360" y="5194"/>
                    </a:lnTo>
                    <a:cubicBezTo>
                      <a:pt x="9411" y="5247"/>
                      <a:pt x="9462" y="5299"/>
                      <a:pt x="9512" y="5352"/>
                    </a:cubicBezTo>
                    <a:lnTo>
                      <a:pt x="9639" y="5521"/>
                    </a:lnTo>
                    <a:cubicBezTo>
                      <a:pt x="9676" y="5582"/>
                      <a:pt x="9713" y="5643"/>
                      <a:pt x="9749" y="5704"/>
                    </a:cubicBezTo>
                    <a:cubicBezTo>
                      <a:pt x="9778" y="5770"/>
                      <a:pt x="9809" y="5837"/>
                      <a:pt x="9838" y="5903"/>
                    </a:cubicBezTo>
                    <a:cubicBezTo>
                      <a:pt x="9862" y="5973"/>
                      <a:pt x="9887" y="6042"/>
                      <a:pt x="9911" y="6112"/>
                    </a:cubicBezTo>
                    <a:cubicBezTo>
                      <a:pt x="9926" y="6186"/>
                      <a:pt x="9943" y="6259"/>
                      <a:pt x="9958" y="6333"/>
                    </a:cubicBezTo>
                    <a:cubicBezTo>
                      <a:pt x="9970" y="6410"/>
                      <a:pt x="9981" y="6487"/>
                      <a:pt x="9993" y="6564"/>
                    </a:cubicBezTo>
                    <a:cubicBezTo>
                      <a:pt x="9995" y="6646"/>
                      <a:pt x="9998" y="6729"/>
                      <a:pt x="10000" y="6811"/>
                    </a:cubicBezTo>
                    <a:cubicBezTo>
                      <a:pt x="9998" y="6869"/>
                      <a:pt x="9995" y="6926"/>
                      <a:pt x="9993" y="6984"/>
                    </a:cubicBezTo>
                    <a:cubicBezTo>
                      <a:pt x="9988" y="7043"/>
                      <a:pt x="9984" y="7101"/>
                      <a:pt x="9979" y="7160"/>
                    </a:cubicBezTo>
                    <a:cubicBezTo>
                      <a:pt x="9968" y="7216"/>
                      <a:pt x="9958" y="7273"/>
                      <a:pt x="9947" y="7329"/>
                    </a:cubicBezTo>
                    <a:cubicBezTo>
                      <a:pt x="9933" y="7383"/>
                      <a:pt x="9918" y="7438"/>
                      <a:pt x="9904" y="7492"/>
                    </a:cubicBezTo>
                    <a:lnTo>
                      <a:pt x="9859" y="7651"/>
                    </a:lnTo>
                    <a:cubicBezTo>
                      <a:pt x="9836" y="7705"/>
                      <a:pt x="9812" y="7758"/>
                      <a:pt x="9788" y="7812"/>
                    </a:cubicBezTo>
                    <a:cubicBezTo>
                      <a:pt x="9763" y="7861"/>
                      <a:pt x="9739" y="7911"/>
                      <a:pt x="9714" y="7960"/>
                    </a:cubicBezTo>
                    <a:cubicBezTo>
                      <a:pt x="9687" y="8009"/>
                      <a:pt x="9659" y="8057"/>
                      <a:pt x="9632" y="8106"/>
                    </a:cubicBezTo>
                    <a:lnTo>
                      <a:pt x="9531" y="8252"/>
                    </a:lnTo>
                    <a:cubicBezTo>
                      <a:pt x="9495" y="8296"/>
                      <a:pt x="9460" y="8341"/>
                      <a:pt x="9424" y="8385"/>
                    </a:cubicBezTo>
                    <a:cubicBezTo>
                      <a:pt x="9382" y="8430"/>
                      <a:pt x="9342" y="8476"/>
                      <a:pt x="9301" y="8521"/>
                    </a:cubicBezTo>
                    <a:cubicBezTo>
                      <a:pt x="9256" y="8565"/>
                      <a:pt x="9211" y="8608"/>
                      <a:pt x="9167" y="8652"/>
                    </a:cubicBezTo>
                    <a:lnTo>
                      <a:pt x="9022" y="8773"/>
                    </a:lnTo>
                    <a:lnTo>
                      <a:pt x="8866" y="8893"/>
                    </a:lnTo>
                    <a:lnTo>
                      <a:pt x="8696" y="9009"/>
                    </a:lnTo>
                    <a:lnTo>
                      <a:pt x="8520" y="9120"/>
                    </a:lnTo>
                    <a:lnTo>
                      <a:pt x="8333" y="9228"/>
                    </a:lnTo>
                    <a:lnTo>
                      <a:pt x="8135" y="9328"/>
                    </a:lnTo>
                    <a:lnTo>
                      <a:pt x="7930" y="9419"/>
                    </a:lnTo>
                    <a:lnTo>
                      <a:pt x="7714" y="9507"/>
                    </a:lnTo>
                    <a:lnTo>
                      <a:pt x="7488" y="9585"/>
                    </a:lnTo>
                    <a:lnTo>
                      <a:pt x="7266" y="9658"/>
                    </a:lnTo>
                    <a:lnTo>
                      <a:pt x="7022" y="9721"/>
                    </a:lnTo>
                    <a:lnTo>
                      <a:pt x="6778" y="9779"/>
                    </a:lnTo>
                    <a:lnTo>
                      <a:pt x="6527" y="9831"/>
                    </a:lnTo>
                    <a:lnTo>
                      <a:pt x="6262" y="9874"/>
                    </a:lnTo>
                    <a:lnTo>
                      <a:pt x="5990" y="9912"/>
                    </a:lnTo>
                    <a:lnTo>
                      <a:pt x="5711" y="9942"/>
                    </a:lnTo>
                    <a:lnTo>
                      <a:pt x="5429" y="9965"/>
                    </a:lnTo>
                    <a:lnTo>
                      <a:pt x="5129" y="9985"/>
                    </a:lnTo>
                    <a:lnTo>
                      <a:pt x="4832" y="9995"/>
                    </a:lnTo>
                    <a:lnTo>
                      <a:pt x="4517" y="10000"/>
                    </a:lnTo>
                    <a:lnTo>
                      <a:pt x="4158" y="9995"/>
                    </a:lnTo>
                    <a:lnTo>
                      <a:pt x="3811" y="9985"/>
                    </a:lnTo>
                    <a:lnTo>
                      <a:pt x="3479" y="9965"/>
                    </a:lnTo>
                    <a:lnTo>
                      <a:pt x="3154" y="9947"/>
                    </a:lnTo>
                    <a:lnTo>
                      <a:pt x="2843" y="9912"/>
                    </a:lnTo>
                    <a:lnTo>
                      <a:pt x="2536" y="9879"/>
                    </a:lnTo>
                    <a:lnTo>
                      <a:pt x="2247" y="9837"/>
                    </a:lnTo>
                    <a:lnTo>
                      <a:pt x="1968" y="9781"/>
                    </a:lnTo>
                    <a:cubicBezTo>
                      <a:pt x="1988" y="9126"/>
                      <a:pt x="2007" y="8472"/>
                      <a:pt x="2027" y="7817"/>
                    </a:cubicBezTo>
                    <a:lnTo>
                      <a:pt x="2313" y="7902"/>
                    </a:lnTo>
                    <a:lnTo>
                      <a:pt x="2599" y="7980"/>
                    </a:lnTo>
                    <a:lnTo>
                      <a:pt x="2882" y="8048"/>
                    </a:lnTo>
                    <a:lnTo>
                      <a:pt x="3161" y="8106"/>
                    </a:lnTo>
                    <a:lnTo>
                      <a:pt x="3440" y="8154"/>
                    </a:lnTo>
                    <a:lnTo>
                      <a:pt x="3720" y="8189"/>
                    </a:lnTo>
                    <a:lnTo>
                      <a:pt x="3988" y="8212"/>
                    </a:lnTo>
                    <a:lnTo>
                      <a:pt x="4267" y="8232"/>
                    </a:lnTo>
                    <a:lnTo>
                      <a:pt x="4532" y="8237"/>
                    </a:lnTo>
                    <a:lnTo>
                      <a:pt x="4680" y="8232"/>
                    </a:lnTo>
                    <a:lnTo>
                      <a:pt x="4850" y="8222"/>
                    </a:lnTo>
                    <a:lnTo>
                      <a:pt x="5040" y="8207"/>
                    </a:lnTo>
                    <a:lnTo>
                      <a:pt x="5253" y="8189"/>
                    </a:lnTo>
                    <a:lnTo>
                      <a:pt x="5460" y="8164"/>
                    </a:lnTo>
                    <a:lnTo>
                      <a:pt x="5652" y="8131"/>
                    </a:lnTo>
                    <a:lnTo>
                      <a:pt x="5821" y="8091"/>
                    </a:lnTo>
                    <a:lnTo>
                      <a:pt x="5969" y="8048"/>
                    </a:lnTo>
                    <a:lnTo>
                      <a:pt x="6125" y="7985"/>
                    </a:lnTo>
                    <a:lnTo>
                      <a:pt x="6276" y="7912"/>
                    </a:lnTo>
                    <a:lnTo>
                      <a:pt x="6411" y="7829"/>
                    </a:lnTo>
                    <a:lnTo>
                      <a:pt x="6527" y="7739"/>
                    </a:lnTo>
                    <a:cubicBezTo>
                      <a:pt x="6545" y="7721"/>
                      <a:pt x="6563" y="7704"/>
                      <a:pt x="6581" y="7686"/>
                    </a:cubicBezTo>
                    <a:cubicBezTo>
                      <a:pt x="6596" y="7668"/>
                      <a:pt x="6611" y="7651"/>
                      <a:pt x="6626" y="7633"/>
                    </a:cubicBezTo>
                    <a:lnTo>
                      <a:pt x="6669" y="7575"/>
                    </a:lnTo>
                    <a:cubicBezTo>
                      <a:pt x="6681" y="7554"/>
                      <a:pt x="6693" y="7534"/>
                      <a:pt x="6705" y="7513"/>
                    </a:cubicBezTo>
                    <a:cubicBezTo>
                      <a:pt x="6711" y="7490"/>
                      <a:pt x="6716" y="7468"/>
                      <a:pt x="6722" y="7445"/>
                    </a:cubicBezTo>
                    <a:cubicBezTo>
                      <a:pt x="6729" y="7421"/>
                      <a:pt x="6736" y="7396"/>
                      <a:pt x="6743" y="7372"/>
                    </a:cubicBezTo>
                    <a:cubicBezTo>
                      <a:pt x="6748" y="7346"/>
                      <a:pt x="6752" y="7320"/>
                      <a:pt x="6757" y="7294"/>
                    </a:cubicBezTo>
                    <a:lnTo>
                      <a:pt x="6757" y="7218"/>
                    </a:lnTo>
                    <a:cubicBezTo>
                      <a:pt x="6755" y="7189"/>
                      <a:pt x="6752" y="7159"/>
                      <a:pt x="6750" y="7130"/>
                    </a:cubicBezTo>
                    <a:cubicBezTo>
                      <a:pt x="6745" y="7101"/>
                      <a:pt x="6741" y="7071"/>
                      <a:pt x="6736" y="7042"/>
                    </a:cubicBezTo>
                    <a:cubicBezTo>
                      <a:pt x="6726" y="7017"/>
                      <a:pt x="6715" y="6992"/>
                      <a:pt x="6705" y="6967"/>
                    </a:cubicBezTo>
                    <a:cubicBezTo>
                      <a:pt x="6691" y="6941"/>
                      <a:pt x="6676" y="6915"/>
                      <a:pt x="6662" y="6889"/>
                    </a:cubicBezTo>
                    <a:cubicBezTo>
                      <a:pt x="6647" y="6865"/>
                      <a:pt x="6631" y="6840"/>
                      <a:pt x="6616" y="6816"/>
                    </a:cubicBezTo>
                    <a:cubicBezTo>
                      <a:pt x="6593" y="6793"/>
                      <a:pt x="6569" y="6771"/>
                      <a:pt x="6545" y="6748"/>
                    </a:cubicBezTo>
                    <a:cubicBezTo>
                      <a:pt x="6520" y="6727"/>
                      <a:pt x="6496" y="6706"/>
                      <a:pt x="6471" y="6685"/>
                    </a:cubicBezTo>
                    <a:lnTo>
                      <a:pt x="6383" y="6627"/>
                    </a:lnTo>
                    <a:lnTo>
                      <a:pt x="6189" y="6522"/>
                    </a:lnTo>
                    <a:lnTo>
                      <a:pt x="5976" y="6429"/>
                    </a:lnTo>
                    <a:lnTo>
                      <a:pt x="5747" y="6358"/>
                    </a:lnTo>
                    <a:lnTo>
                      <a:pt x="5496" y="6300"/>
                    </a:lnTo>
                    <a:lnTo>
                      <a:pt x="5164" y="6232"/>
                    </a:lnTo>
                    <a:lnTo>
                      <a:pt x="4825" y="6170"/>
                    </a:lnTo>
                    <a:lnTo>
                      <a:pt x="4479" y="6112"/>
                    </a:lnTo>
                    <a:lnTo>
                      <a:pt x="4111" y="6054"/>
                    </a:lnTo>
                    <a:lnTo>
                      <a:pt x="3751" y="5991"/>
                    </a:lnTo>
                    <a:lnTo>
                      <a:pt x="3405" y="5923"/>
                    </a:lnTo>
                    <a:lnTo>
                      <a:pt x="3066" y="5845"/>
                    </a:lnTo>
                    <a:lnTo>
                      <a:pt x="2741" y="5767"/>
                    </a:lnTo>
                    <a:lnTo>
                      <a:pt x="2388" y="5661"/>
                    </a:lnTo>
                    <a:lnTo>
                      <a:pt x="2062" y="5551"/>
                    </a:lnTo>
                    <a:lnTo>
                      <a:pt x="1759" y="5430"/>
                    </a:lnTo>
                    <a:lnTo>
                      <a:pt x="1487" y="5304"/>
                    </a:lnTo>
                    <a:lnTo>
                      <a:pt x="1236" y="5163"/>
                    </a:lnTo>
                    <a:lnTo>
                      <a:pt x="1009" y="5020"/>
                    </a:lnTo>
                    <a:lnTo>
                      <a:pt x="816" y="4864"/>
                    </a:lnTo>
                    <a:lnTo>
                      <a:pt x="639" y="4706"/>
                    </a:lnTo>
                    <a:lnTo>
                      <a:pt x="488" y="4532"/>
                    </a:lnTo>
                    <a:cubicBezTo>
                      <a:pt x="445" y="4471"/>
                      <a:pt x="402" y="4410"/>
                      <a:pt x="360" y="4349"/>
                    </a:cubicBezTo>
                    <a:cubicBezTo>
                      <a:pt x="324" y="4284"/>
                      <a:pt x="287" y="4220"/>
                      <a:pt x="251" y="4155"/>
                    </a:cubicBezTo>
                    <a:cubicBezTo>
                      <a:pt x="222" y="4087"/>
                      <a:pt x="191" y="4019"/>
                      <a:pt x="162" y="3951"/>
                    </a:cubicBezTo>
                    <a:cubicBezTo>
                      <a:pt x="140" y="3881"/>
                      <a:pt x="117" y="3810"/>
                      <a:pt x="95" y="3740"/>
                    </a:cubicBezTo>
                    <a:cubicBezTo>
                      <a:pt x="78" y="3664"/>
                      <a:pt x="59" y="3587"/>
                      <a:pt x="42" y="3511"/>
                    </a:cubicBezTo>
                    <a:cubicBezTo>
                      <a:pt x="33" y="3432"/>
                      <a:pt x="23" y="3354"/>
                      <a:pt x="14" y="3275"/>
                    </a:cubicBezTo>
                    <a:cubicBezTo>
                      <a:pt x="9" y="3193"/>
                      <a:pt x="5" y="3110"/>
                      <a:pt x="0" y="3028"/>
                    </a:cubicBezTo>
                    <a:cubicBezTo>
                      <a:pt x="2" y="2974"/>
                      <a:pt x="5" y="2919"/>
                      <a:pt x="7" y="2865"/>
                    </a:cubicBezTo>
                    <a:cubicBezTo>
                      <a:pt x="14" y="2810"/>
                      <a:pt x="21" y="2756"/>
                      <a:pt x="28" y="2701"/>
                    </a:cubicBezTo>
                    <a:cubicBezTo>
                      <a:pt x="36" y="2647"/>
                      <a:pt x="44" y="2594"/>
                      <a:pt x="52" y="2540"/>
                    </a:cubicBezTo>
                    <a:cubicBezTo>
                      <a:pt x="66" y="2489"/>
                      <a:pt x="81" y="2438"/>
                      <a:pt x="95" y="2387"/>
                    </a:cubicBezTo>
                    <a:cubicBezTo>
                      <a:pt x="113" y="2337"/>
                      <a:pt x="130" y="2286"/>
                      <a:pt x="148" y="2236"/>
                    </a:cubicBezTo>
                    <a:cubicBezTo>
                      <a:pt x="171" y="2187"/>
                      <a:pt x="195" y="2137"/>
                      <a:pt x="219" y="2088"/>
                    </a:cubicBezTo>
                    <a:cubicBezTo>
                      <a:pt x="244" y="2039"/>
                      <a:pt x="268" y="1991"/>
                      <a:pt x="293" y="1942"/>
                    </a:cubicBezTo>
                    <a:lnTo>
                      <a:pt x="381" y="1806"/>
                    </a:lnTo>
                    <a:cubicBezTo>
                      <a:pt x="413" y="1762"/>
                      <a:pt x="444" y="1717"/>
                      <a:pt x="477" y="1673"/>
                    </a:cubicBezTo>
                    <a:cubicBezTo>
                      <a:pt x="514" y="1629"/>
                      <a:pt x="552" y="1586"/>
                      <a:pt x="589" y="1542"/>
                    </a:cubicBezTo>
                    <a:cubicBezTo>
                      <a:pt x="630" y="1498"/>
                      <a:pt x="672" y="1455"/>
                      <a:pt x="713" y="1411"/>
                    </a:cubicBezTo>
                    <a:cubicBezTo>
                      <a:pt x="758" y="1371"/>
                      <a:pt x="802" y="1330"/>
                      <a:pt x="847" y="1290"/>
                    </a:cubicBezTo>
                    <a:lnTo>
                      <a:pt x="995" y="1170"/>
                    </a:lnTo>
                    <a:cubicBezTo>
                      <a:pt x="1048" y="1131"/>
                      <a:pt x="1102" y="1093"/>
                      <a:pt x="1155" y="1054"/>
                    </a:cubicBezTo>
                    <a:lnTo>
                      <a:pt x="1324" y="941"/>
                    </a:lnTo>
                    <a:lnTo>
                      <a:pt x="1504" y="835"/>
                    </a:lnTo>
                    <a:lnTo>
                      <a:pt x="1696" y="734"/>
                    </a:lnTo>
                    <a:lnTo>
                      <a:pt x="1893" y="641"/>
                    </a:lnTo>
                    <a:lnTo>
                      <a:pt x="2098" y="551"/>
                    </a:lnTo>
                    <a:lnTo>
                      <a:pt x="2299" y="468"/>
                    </a:lnTo>
                    <a:lnTo>
                      <a:pt x="2519" y="395"/>
                    </a:lnTo>
                    <a:lnTo>
                      <a:pt x="2734" y="324"/>
                    </a:lnTo>
                    <a:lnTo>
                      <a:pt x="2963" y="267"/>
                    </a:lnTo>
                    <a:lnTo>
                      <a:pt x="3197" y="209"/>
                    </a:lnTo>
                    <a:lnTo>
                      <a:pt x="3433" y="158"/>
                    </a:lnTo>
                    <a:lnTo>
                      <a:pt x="3677" y="116"/>
                    </a:lnTo>
                    <a:lnTo>
                      <a:pt x="3921" y="83"/>
                    </a:lnTo>
                    <a:lnTo>
                      <a:pt x="4179" y="48"/>
                    </a:lnTo>
                    <a:lnTo>
                      <a:pt x="4437" y="28"/>
                    </a:lnTo>
                    <a:lnTo>
                      <a:pt x="4709" y="10"/>
                    </a:lnTo>
                    <a:lnTo>
                      <a:pt x="4981" y="0"/>
                    </a:lnTo>
                    <a:lnTo>
                      <a:pt x="5260" y="0"/>
                    </a:lnTo>
                    <a:close/>
                  </a:path>
                </a:pathLst>
              </a:custGeom>
              <a:solidFill>
                <a:srgbClr val="EC2C5E"/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>
                <a:off x="5638328" y="1817369"/>
                <a:ext cx="526727" cy="1"/>
              </a:xfrm>
              <a:prstGeom prst="line">
                <a:avLst/>
              </a:prstGeom>
              <a:ln>
                <a:solidFill>
                  <a:srgbClr val="EC2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25" idx="4"/>
              </p:cNvCxnSpPr>
              <p:nvPr/>
            </p:nvCxnSpPr>
            <p:spPr>
              <a:xfrm flipH="1">
                <a:off x="5478780" y="1817370"/>
                <a:ext cx="159545" cy="232409"/>
              </a:xfrm>
              <a:prstGeom prst="line">
                <a:avLst/>
              </a:prstGeom>
              <a:ln>
                <a:solidFill>
                  <a:srgbClr val="EC2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5" idx="4"/>
                <a:endCxn id="25" idx="0"/>
              </p:cNvCxnSpPr>
              <p:nvPr/>
            </p:nvCxnSpPr>
            <p:spPr>
              <a:xfrm>
                <a:off x="5478780" y="2049779"/>
                <a:ext cx="422910" cy="495299"/>
              </a:xfrm>
              <a:prstGeom prst="line">
                <a:avLst/>
              </a:prstGeom>
              <a:ln>
                <a:solidFill>
                  <a:srgbClr val="EC2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5" idx="0"/>
              </p:cNvCxnSpPr>
              <p:nvPr/>
            </p:nvCxnSpPr>
            <p:spPr>
              <a:xfrm flipV="1">
                <a:off x="5901690" y="2049777"/>
                <a:ext cx="422910" cy="495301"/>
              </a:xfrm>
              <a:prstGeom prst="line">
                <a:avLst/>
              </a:prstGeom>
              <a:ln>
                <a:solidFill>
                  <a:srgbClr val="EC2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5" idx="2"/>
              </p:cNvCxnSpPr>
              <p:nvPr/>
            </p:nvCxnSpPr>
            <p:spPr>
              <a:xfrm flipH="1" flipV="1">
                <a:off x="6165055" y="1817369"/>
                <a:ext cx="159545" cy="232410"/>
              </a:xfrm>
              <a:prstGeom prst="line">
                <a:avLst/>
              </a:prstGeom>
              <a:ln>
                <a:solidFill>
                  <a:srgbClr val="EC2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文本框 49"/>
          <p:cNvSpPr txBox="1"/>
          <p:nvPr/>
        </p:nvSpPr>
        <p:spPr>
          <a:xfrm>
            <a:off x="3605246" y="1163938"/>
            <a:ext cx="638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人工智能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之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五子棋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AI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27554" y="5085571"/>
            <a:ext cx="117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478878" y="5221459"/>
            <a:ext cx="10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260047" y="5230459"/>
            <a:ext cx="10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971386" y="5399730"/>
            <a:ext cx="3720742" cy="64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45E76"/>
                </a:solidFill>
              </a:rPr>
              <a:t>陈思</a:t>
            </a:r>
            <a:r>
              <a:rPr lang="zh-CN" altLang="en-US" dirty="0" smtClean="0">
                <a:solidFill>
                  <a:srgbClr val="245E76"/>
                </a:solidFill>
              </a:rPr>
              <a:t>嘉、吴浩男、陈可心、张志阳</a:t>
            </a:r>
            <a:endParaRPr lang="zh-CN" altLang="en-US" dirty="0">
              <a:solidFill>
                <a:srgbClr val="245E76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84427" y="4351515"/>
            <a:ext cx="82800" cy="1437619"/>
            <a:chOff x="5171153" y="4533373"/>
            <a:chExt cx="72427" cy="1437619"/>
          </a:xfrm>
        </p:grpSpPr>
        <p:sp>
          <p:nvSpPr>
            <p:cNvPr id="7" name="矩形 6"/>
            <p:cNvSpPr/>
            <p:nvPr/>
          </p:nvSpPr>
          <p:spPr>
            <a:xfrm>
              <a:off x="5194969" y="5250992"/>
              <a:ext cx="45719" cy="72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171153" y="4533373"/>
              <a:ext cx="7242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2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7251192" y="729875"/>
            <a:ext cx="4855464" cy="9267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一步预测：估价表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200492" y="341701"/>
            <a:ext cx="5793246" cy="1219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于是估价表的算法过程便是：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盘面统计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落子估价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8" y="1749192"/>
            <a:ext cx="4218504" cy="477190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88" y="1776100"/>
            <a:ext cx="5214665" cy="47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7454590" y="773480"/>
            <a:ext cx="4737410" cy="6873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多步预测：博弈树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601120" y="1837817"/>
            <a:ext cx="4737410" cy="39284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所有博弈类问题实现多步预测的方法均是使用搜索算法，而搜索的对象正是每类博弈问题形成的博弈树。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对于五子棋，博弈树可以这样理解：一个局面就是一个节点，节点之间通过招法联系起来，形成一个树形结构。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" name="Picture 2" descr="博弈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64" y="2116238"/>
            <a:ext cx="4996288" cy="40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7482840" y="745373"/>
            <a:ext cx="4977384" cy="8158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多步预测：博弈树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38201" y="2118233"/>
            <a:ext cx="5221224" cy="43191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如果继续展开，将形成一个奇数层是“黑色”，偶数层是“白色”的树状结构，这就是五子棋的“博弈树”。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博弈树搜索的目的，就是要沿着招法、节点寻找到一条路径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这条路径的终点是走棋方胜利或没有胜利的最高分节点。</a:t>
            </a:r>
            <a:r>
              <a:rPr lang="zh-CN" altLang="en-US" dirty="0" smtClean="0">
                <a:solidFill>
                  <a:schemeClr val="bg1"/>
                </a:solidFill>
              </a:rPr>
              <a:t>黑白双方轮流去进行这样的查找，直到棋局的终结（一方胜利或和棋）。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5" name="Picture 2" descr="http://my.csdn.net/uploads/201206/17/1339934292_17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34" y="1854279"/>
            <a:ext cx="5420555" cy="48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7460284" y="735391"/>
            <a:ext cx="4731716" cy="725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多步预测：博弈树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" name="Picture 2" descr="http://my.csdn.net/uploads/201208/09/1344519565_17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6" y="1854279"/>
            <a:ext cx="6096850" cy="336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1804511" y="1437621"/>
            <a:ext cx="3889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最基础的想法是</a:t>
            </a:r>
            <a:r>
              <a:rPr lang="en-US" altLang="zh-CN" dirty="0" err="1" smtClean="0">
                <a:solidFill>
                  <a:schemeClr val="bg1"/>
                </a:solidFill>
              </a:rPr>
              <a:t>MaxMin</a:t>
            </a:r>
            <a:r>
              <a:rPr lang="zh-CN" altLang="en-US" dirty="0">
                <a:solidFill>
                  <a:schemeClr val="bg1"/>
                </a:solidFill>
              </a:rPr>
              <a:t>的思想：即我下子时要取对我利益最大化的节点（</a:t>
            </a:r>
            <a:r>
              <a:rPr lang="en-US" altLang="zh-CN" dirty="0">
                <a:solidFill>
                  <a:schemeClr val="bg1"/>
                </a:solidFill>
              </a:rPr>
              <a:t>Max</a:t>
            </a:r>
            <a:r>
              <a:rPr lang="zh-CN" altLang="en-US" dirty="0">
                <a:solidFill>
                  <a:schemeClr val="bg1"/>
                </a:solidFill>
              </a:rPr>
              <a:t>），而对方下子时就取对我利益最小的节点（相对的对方的利益就最大化了）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之后</a:t>
            </a:r>
            <a:r>
              <a:rPr lang="en-US" altLang="zh-CN" dirty="0">
                <a:solidFill>
                  <a:schemeClr val="bg1"/>
                </a:solidFill>
              </a:rPr>
              <a:t>Knuth</a:t>
            </a:r>
            <a:r>
              <a:rPr lang="zh-CN" altLang="en-US" dirty="0" smtClean="0">
                <a:solidFill>
                  <a:schemeClr val="bg1"/>
                </a:solidFill>
              </a:rPr>
              <a:t>根据以上思想</a:t>
            </a:r>
            <a:r>
              <a:rPr lang="zh-CN" altLang="en-US" dirty="0">
                <a:solidFill>
                  <a:schemeClr val="bg1"/>
                </a:solidFill>
              </a:rPr>
              <a:t>发展出了经典的</a:t>
            </a:r>
            <a:r>
              <a:rPr lang="en-US" altLang="zh-CN" dirty="0" err="1">
                <a:solidFill>
                  <a:schemeClr val="bg1"/>
                </a:solidFill>
              </a:rPr>
              <a:t>AlphaBeta</a:t>
            </a:r>
            <a:r>
              <a:rPr lang="zh-CN" altLang="en-US" dirty="0" smtClean="0">
                <a:solidFill>
                  <a:schemeClr val="bg1"/>
                </a:solidFill>
              </a:rPr>
              <a:t>搜索：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我方</a:t>
            </a:r>
            <a:r>
              <a:rPr lang="zh-CN" altLang="en-US" dirty="0">
                <a:solidFill>
                  <a:schemeClr val="bg1"/>
                </a:solidFill>
              </a:rPr>
              <a:t>在搜索了前面节点时发现的最大化节点的评价值，如果后续的某个</a:t>
            </a:r>
            <a:r>
              <a:rPr lang="en-US" altLang="zh-CN" dirty="0">
                <a:solidFill>
                  <a:schemeClr val="bg1"/>
                </a:solidFill>
              </a:rPr>
              <a:t>Min</a:t>
            </a:r>
            <a:r>
              <a:rPr lang="zh-CN" altLang="en-US" dirty="0">
                <a:solidFill>
                  <a:schemeClr val="bg1"/>
                </a:solidFill>
              </a:rPr>
              <a:t>节点的最佳情况也小于或等于</a:t>
            </a:r>
            <a:r>
              <a:rPr lang="en-US" altLang="zh-CN" dirty="0" smtClean="0">
                <a:solidFill>
                  <a:schemeClr val="bg1"/>
                </a:solidFill>
              </a:rPr>
              <a:t>Alpha</a:t>
            </a:r>
            <a:r>
              <a:rPr lang="zh-CN" altLang="en-US" dirty="0" smtClean="0">
                <a:solidFill>
                  <a:schemeClr val="bg1"/>
                </a:solidFill>
              </a:rPr>
              <a:t>时便</a:t>
            </a:r>
            <a:r>
              <a:rPr lang="zh-CN" altLang="en-US" dirty="0">
                <a:solidFill>
                  <a:schemeClr val="bg1"/>
                </a:solidFill>
              </a:rPr>
              <a:t>可不用再搜索此</a:t>
            </a:r>
            <a:r>
              <a:rPr lang="en-US" altLang="zh-CN" dirty="0">
                <a:solidFill>
                  <a:schemeClr val="bg1"/>
                </a:solidFill>
              </a:rPr>
              <a:t>Min</a:t>
            </a:r>
            <a:r>
              <a:rPr lang="zh-CN" altLang="en-US" dirty="0">
                <a:solidFill>
                  <a:schemeClr val="bg1"/>
                </a:solidFill>
              </a:rPr>
              <a:t>节点直接跳至下一个</a:t>
            </a:r>
            <a:r>
              <a:rPr lang="en-US" altLang="zh-CN" dirty="0">
                <a:solidFill>
                  <a:schemeClr val="bg1"/>
                </a:solidFill>
              </a:rPr>
              <a:t>Min</a:t>
            </a:r>
            <a:r>
              <a:rPr lang="zh-CN" altLang="en-US" dirty="0">
                <a:solidFill>
                  <a:schemeClr val="bg1"/>
                </a:solidFill>
              </a:rPr>
              <a:t>节点。相对的</a:t>
            </a:r>
            <a:r>
              <a:rPr lang="en-US" altLang="zh-CN" dirty="0">
                <a:solidFill>
                  <a:schemeClr val="bg1"/>
                </a:solidFill>
              </a:rPr>
              <a:t>Beta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Min</a:t>
            </a:r>
            <a:r>
              <a:rPr lang="zh-CN" altLang="en-US" dirty="0">
                <a:solidFill>
                  <a:schemeClr val="bg1"/>
                </a:solidFill>
              </a:rPr>
              <a:t>节点的能取到的最小值，如果它下属的</a:t>
            </a:r>
            <a:r>
              <a:rPr lang="en-US" altLang="zh-CN" dirty="0">
                <a:solidFill>
                  <a:schemeClr val="bg1"/>
                </a:solidFill>
              </a:rPr>
              <a:t>Max</a:t>
            </a:r>
            <a:r>
              <a:rPr lang="zh-CN" altLang="en-US" dirty="0">
                <a:solidFill>
                  <a:schemeClr val="bg1"/>
                </a:solidFill>
              </a:rPr>
              <a:t>节点的最优情况大于</a:t>
            </a:r>
            <a:r>
              <a:rPr lang="en-US" altLang="zh-CN" dirty="0">
                <a:solidFill>
                  <a:schemeClr val="bg1"/>
                </a:solidFill>
              </a:rPr>
              <a:t>Beta</a:t>
            </a:r>
            <a:r>
              <a:rPr lang="zh-CN" altLang="en-US" dirty="0">
                <a:solidFill>
                  <a:schemeClr val="bg1"/>
                </a:solidFill>
              </a:rPr>
              <a:t>那也不用搜</a:t>
            </a:r>
            <a:r>
              <a:rPr lang="en-US" altLang="zh-CN" dirty="0">
                <a:solidFill>
                  <a:schemeClr val="bg1"/>
                </a:solidFill>
              </a:rPr>
              <a:t>Max</a:t>
            </a:r>
            <a:r>
              <a:rPr lang="zh-CN" altLang="en-US" dirty="0">
                <a:solidFill>
                  <a:schemeClr val="bg1"/>
                </a:solidFill>
              </a:rPr>
              <a:t>了直接跳至下一个。</a:t>
            </a:r>
          </a:p>
        </p:txBody>
      </p:sp>
    </p:spTree>
    <p:extLst>
      <p:ext uri="{BB962C8B-B14F-4D97-AF65-F5344CB8AC3E}">
        <p14:creationId xmlns:p14="http://schemas.microsoft.com/office/powerpoint/2010/main" val="15927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096768" y="2926080"/>
            <a:ext cx="5986272" cy="1865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当世最强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AI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展示奕心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459873" y="7746642"/>
            <a:ext cx="3075565" cy="3075565"/>
            <a:chOff x="2592389" y="2767806"/>
            <a:chExt cx="2186655" cy="2186655"/>
          </a:xfrm>
        </p:grpSpPr>
        <p:sp>
          <p:nvSpPr>
            <p:cNvPr id="3" name="椭圆 2"/>
            <p:cNvSpPr/>
            <p:nvPr/>
          </p:nvSpPr>
          <p:spPr>
            <a:xfrm>
              <a:off x="2592389" y="2767806"/>
              <a:ext cx="2186655" cy="2186655"/>
            </a:xfrm>
            <a:prstGeom prst="ellipse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555" y="2836527"/>
              <a:ext cx="1374321" cy="20492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2534048" y="874198"/>
            <a:ext cx="6927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8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6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7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814205" y="624669"/>
            <a:ext cx="3245732" cy="4276516"/>
            <a:chOff x="1831562" y="1668712"/>
            <a:chExt cx="2194560" cy="1956859"/>
          </a:xfrm>
        </p:grpSpPr>
        <p:sp>
          <p:nvSpPr>
            <p:cNvPr id="28" name="任意多边形 27"/>
            <p:cNvSpPr/>
            <p:nvPr/>
          </p:nvSpPr>
          <p:spPr>
            <a:xfrm>
              <a:off x="1831562" y="1668712"/>
              <a:ext cx="2194560" cy="1379220"/>
            </a:xfrm>
            <a:custGeom>
              <a:avLst/>
              <a:gdLst>
                <a:gd name="connsiteX0" fmla="*/ 952500 w 2537460"/>
                <a:gd name="connsiteY0" fmla="*/ 1508760 h 1508760"/>
                <a:gd name="connsiteX1" fmla="*/ 0 w 2537460"/>
                <a:gd name="connsiteY1" fmla="*/ 175260 h 1508760"/>
                <a:gd name="connsiteX2" fmla="*/ 1303020 w 2537460"/>
                <a:gd name="connsiteY2" fmla="*/ 358140 h 1508760"/>
                <a:gd name="connsiteX3" fmla="*/ 2537460 w 2537460"/>
                <a:gd name="connsiteY3" fmla="*/ 0 h 1508760"/>
                <a:gd name="connsiteX4" fmla="*/ 1950720 w 2537460"/>
                <a:gd name="connsiteY4" fmla="*/ 1455420 h 1508760"/>
                <a:gd name="connsiteX5" fmla="*/ 952500 w 2537460"/>
                <a:gd name="connsiteY5" fmla="*/ 1508760 h 1508760"/>
                <a:gd name="connsiteX0" fmla="*/ 952500 w 2392680"/>
                <a:gd name="connsiteY0" fmla="*/ 1379220 h 1379220"/>
                <a:gd name="connsiteX1" fmla="*/ 0 w 2392680"/>
                <a:gd name="connsiteY1" fmla="*/ 45720 h 1379220"/>
                <a:gd name="connsiteX2" fmla="*/ 1303020 w 2392680"/>
                <a:gd name="connsiteY2" fmla="*/ 228600 h 1379220"/>
                <a:gd name="connsiteX3" fmla="*/ 2392680 w 2392680"/>
                <a:gd name="connsiteY3" fmla="*/ 0 h 1379220"/>
                <a:gd name="connsiteX4" fmla="*/ 1950720 w 2392680"/>
                <a:gd name="connsiteY4" fmla="*/ 1325880 h 1379220"/>
                <a:gd name="connsiteX5" fmla="*/ 952500 w 2392680"/>
                <a:gd name="connsiteY5" fmla="*/ 1379220 h 1379220"/>
                <a:gd name="connsiteX0" fmla="*/ 876300 w 2316480"/>
                <a:gd name="connsiteY0" fmla="*/ 1379220 h 1379220"/>
                <a:gd name="connsiteX1" fmla="*/ 0 w 2316480"/>
                <a:gd name="connsiteY1" fmla="*/ 129540 h 1379220"/>
                <a:gd name="connsiteX2" fmla="*/ 1226820 w 2316480"/>
                <a:gd name="connsiteY2" fmla="*/ 228600 h 1379220"/>
                <a:gd name="connsiteX3" fmla="*/ 2316480 w 2316480"/>
                <a:gd name="connsiteY3" fmla="*/ 0 h 1379220"/>
                <a:gd name="connsiteX4" fmla="*/ 1874520 w 2316480"/>
                <a:gd name="connsiteY4" fmla="*/ 1325880 h 1379220"/>
                <a:gd name="connsiteX5" fmla="*/ 876300 w 231648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04900 w 2194560"/>
                <a:gd name="connsiteY2" fmla="*/ 22860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88720 w 2194560"/>
                <a:gd name="connsiteY2" fmla="*/ 23622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4560" h="1379220">
                  <a:moveTo>
                    <a:pt x="754380" y="1379220"/>
                  </a:moveTo>
                  <a:lnTo>
                    <a:pt x="0" y="106680"/>
                  </a:lnTo>
                  <a:lnTo>
                    <a:pt x="1188720" y="236220"/>
                  </a:lnTo>
                  <a:lnTo>
                    <a:pt x="2194560" y="0"/>
                  </a:lnTo>
                  <a:lnTo>
                    <a:pt x="1752600" y="1325880"/>
                  </a:lnTo>
                  <a:lnTo>
                    <a:pt x="754380" y="1379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560539" y="2423092"/>
              <a:ext cx="1025525" cy="1021080"/>
            </a:xfrm>
            <a:prstGeom prst="round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资料带 29"/>
            <p:cNvSpPr/>
            <p:nvPr/>
          </p:nvSpPr>
          <p:spPr>
            <a:xfrm>
              <a:off x="2560543" y="2617719"/>
              <a:ext cx="1027884" cy="299512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70 w 10000"/>
                <a:gd name="connsiteY0" fmla="*/ 3652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130"/>
                <a:gd name="connsiteX1" fmla="*/ 2872 w 10000"/>
                <a:gd name="connsiteY1" fmla="*/ 3136 h 10130"/>
                <a:gd name="connsiteX2" fmla="*/ 5000 w 10000"/>
                <a:gd name="connsiteY2" fmla="*/ 1000 h 10130"/>
                <a:gd name="connsiteX3" fmla="*/ 7500 w 10000"/>
                <a:gd name="connsiteY3" fmla="*/ 0 h 10130"/>
                <a:gd name="connsiteX4" fmla="*/ 10000 w 10000"/>
                <a:gd name="connsiteY4" fmla="*/ 1000 h 10130"/>
                <a:gd name="connsiteX5" fmla="*/ 10000 w 10000"/>
                <a:gd name="connsiteY5" fmla="*/ 9000 h 10130"/>
                <a:gd name="connsiteX6" fmla="*/ 7500 w 10000"/>
                <a:gd name="connsiteY6" fmla="*/ 8000 h 10130"/>
                <a:gd name="connsiteX7" fmla="*/ 4234 w 10000"/>
                <a:gd name="connsiteY7" fmla="*/ 9833 h 10130"/>
                <a:gd name="connsiteX8" fmla="*/ 2500 w 10000"/>
                <a:gd name="connsiteY8" fmla="*/ 10000 h 10130"/>
                <a:gd name="connsiteX9" fmla="*/ 0 w 10000"/>
                <a:gd name="connsiteY9" fmla="*/ 9000 h 10130"/>
                <a:gd name="connsiteX10" fmla="*/ 70 w 10000"/>
                <a:gd name="connsiteY10" fmla="*/ 3652 h 1013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2500 w 10000"/>
                <a:gd name="connsiteY7" fmla="*/ 10000 h 10000"/>
                <a:gd name="connsiteX8" fmla="*/ 0 w 10000"/>
                <a:gd name="connsiteY8" fmla="*/ 9000 h 10000"/>
                <a:gd name="connsiteX9" fmla="*/ 70 w 10000"/>
                <a:gd name="connsiteY9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70 w 10000"/>
                <a:gd name="connsiteY8" fmla="*/ 3652 h 10000"/>
                <a:gd name="connsiteX0" fmla="*/ 0 w 10000"/>
                <a:gd name="connsiteY0" fmla="*/ 3803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0 w 10000"/>
                <a:gd name="connsiteY8" fmla="*/ 3803 h 10000"/>
                <a:gd name="connsiteX0" fmla="*/ 0 w 10000"/>
                <a:gd name="connsiteY0" fmla="*/ 3018 h 9215"/>
                <a:gd name="connsiteX1" fmla="*/ 2872 w 10000"/>
                <a:gd name="connsiteY1" fmla="*/ 2351 h 9215"/>
                <a:gd name="connsiteX2" fmla="*/ 10000 w 10000"/>
                <a:gd name="connsiteY2" fmla="*/ 215 h 9215"/>
                <a:gd name="connsiteX3" fmla="*/ 10000 w 10000"/>
                <a:gd name="connsiteY3" fmla="*/ 8215 h 9215"/>
                <a:gd name="connsiteX4" fmla="*/ 7500 w 10000"/>
                <a:gd name="connsiteY4" fmla="*/ 7215 h 9215"/>
                <a:gd name="connsiteX5" fmla="*/ 2500 w 10000"/>
                <a:gd name="connsiteY5" fmla="*/ 9215 h 9215"/>
                <a:gd name="connsiteX6" fmla="*/ 0 w 10000"/>
                <a:gd name="connsiteY6" fmla="*/ 8215 h 9215"/>
                <a:gd name="connsiteX7" fmla="*/ 0 w 10000"/>
                <a:gd name="connsiteY7" fmla="*/ 3018 h 9215"/>
                <a:gd name="connsiteX0" fmla="*/ 0 w 10000"/>
                <a:gd name="connsiteY0" fmla="*/ 3261 h 9986"/>
                <a:gd name="connsiteX1" fmla="*/ 3569 w 10000"/>
                <a:gd name="connsiteY1" fmla="*/ 2784 h 9986"/>
                <a:gd name="connsiteX2" fmla="*/ 10000 w 10000"/>
                <a:gd name="connsiteY2" fmla="*/ 219 h 9986"/>
                <a:gd name="connsiteX3" fmla="*/ 10000 w 10000"/>
                <a:gd name="connsiteY3" fmla="*/ 8901 h 9986"/>
                <a:gd name="connsiteX4" fmla="*/ 7500 w 10000"/>
                <a:gd name="connsiteY4" fmla="*/ 7816 h 9986"/>
                <a:gd name="connsiteX5" fmla="*/ 2500 w 10000"/>
                <a:gd name="connsiteY5" fmla="*/ 9986 h 9986"/>
                <a:gd name="connsiteX6" fmla="*/ 0 w 10000"/>
                <a:gd name="connsiteY6" fmla="*/ 8901 h 9986"/>
                <a:gd name="connsiteX7" fmla="*/ 0 w 10000"/>
                <a:gd name="connsiteY7" fmla="*/ 3261 h 9986"/>
                <a:gd name="connsiteX0" fmla="*/ 0 w 10000"/>
                <a:gd name="connsiteY0" fmla="*/ 3266 h 10000"/>
                <a:gd name="connsiteX1" fmla="*/ 3569 w 10000"/>
                <a:gd name="connsiteY1" fmla="*/ 2788 h 10000"/>
                <a:gd name="connsiteX2" fmla="*/ 10000 w 10000"/>
                <a:gd name="connsiteY2" fmla="*/ 219 h 10000"/>
                <a:gd name="connsiteX3" fmla="*/ 10000 w 10000"/>
                <a:gd name="connsiteY3" fmla="*/ 8913 h 10000"/>
                <a:gd name="connsiteX4" fmla="*/ 7717 w 10000"/>
                <a:gd name="connsiteY4" fmla="*/ 9144 h 10000"/>
                <a:gd name="connsiteX5" fmla="*/ 2500 w 10000"/>
                <a:gd name="connsiteY5" fmla="*/ 10000 h 10000"/>
                <a:gd name="connsiteX6" fmla="*/ 0 w 10000"/>
                <a:gd name="connsiteY6" fmla="*/ 8913 h 10000"/>
                <a:gd name="connsiteX7" fmla="*/ 0 w 10000"/>
                <a:gd name="connsiteY7" fmla="*/ 3266 h 10000"/>
                <a:gd name="connsiteX0" fmla="*/ 0 w 10000"/>
                <a:gd name="connsiteY0" fmla="*/ 3266 h 10380"/>
                <a:gd name="connsiteX1" fmla="*/ 3569 w 10000"/>
                <a:gd name="connsiteY1" fmla="*/ 2788 h 10380"/>
                <a:gd name="connsiteX2" fmla="*/ 10000 w 10000"/>
                <a:gd name="connsiteY2" fmla="*/ 219 h 10380"/>
                <a:gd name="connsiteX3" fmla="*/ 10000 w 10000"/>
                <a:gd name="connsiteY3" fmla="*/ 8913 h 10380"/>
                <a:gd name="connsiteX4" fmla="*/ 7686 w 10000"/>
                <a:gd name="connsiteY4" fmla="*/ 10351 h 10380"/>
                <a:gd name="connsiteX5" fmla="*/ 2500 w 10000"/>
                <a:gd name="connsiteY5" fmla="*/ 10000 h 10380"/>
                <a:gd name="connsiteX6" fmla="*/ 0 w 10000"/>
                <a:gd name="connsiteY6" fmla="*/ 8913 h 10380"/>
                <a:gd name="connsiteX7" fmla="*/ 0 w 10000"/>
                <a:gd name="connsiteY7" fmla="*/ 3266 h 10380"/>
                <a:gd name="connsiteX0" fmla="*/ 0 w 10023"/>
                <a:gd name="connsiteY0" fmla="*/ 3266 h 10355"/>
                <a:gd name="connsiteX1" fmla="*/ 3569 w 10023"/>
                <a:gd name="connsiteY1" fmla="*/ 2788 h 10355"/>
                <a:gd name="connsiteX2" fmla="*/ 10000 w 10023"/>
                <a:gd name="connsiteY2" fmla="*/ 219 h 10355"/>
                <a:gd name="connsiteX3" fmla="*/ 10023 w 10023"/>
                <a:gd name="connsiteY3" fmla="*/ 9654 h 10355"/>
                <a:gd name="connsiteX4" fmla="*/ 7686 w 10023"/>
                <a:gd name="connsiteY4" fmla="*/ 10351 h 10355"/>
                <a:gd name="connsiteX5" fmla="*/ 2500 w 10023"/>
                <a:gd name="connsiteY5" fmla="*/ 10000 h 10355"/>
                <a:gd name="connsiteX6" fmla="*/ 0 w 10023"/>
                <a:gd name="connsiteY6" fmla="*/ 8913 h 10355"/>
                <a:gd name="connsiteX7" fmla="*/ 0 w 10023"/>
                <a:gd name="connsiteY7" fmla="*/ 3266 h 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3" h="10355">
                  <a:moveTo>
                    <a:pt x="0" y="3266"/>
                  </a:moveTo>
                  <a:cubicBezTo>
                    <a:pt x="0" y="3865"/>
                    <a:pt x="1902" y="3296"/>
                    <a:pt x="3569" y="2788"/>
                  </a:cubicBezTo>
                  <a:cubicBezTo>
                    <a:pt x="5236" y="2280"/>
                    <a:pt x="8812" y="-842"/>
                    <a:pt x="10000" y="219"/>
                  </a:cubicBezTo>
                  <a:cubicBezTo>
                    <a:pt x="10008" y="3364"/>
                    <a:pt x="10015" y="6509"/>
                    <a:pt x="10023" y="9654"/>
                  </a:cubicBezTo>
                  <a:cubicBezTo>
                    <a:pt x="10023" y="9055"/>
                    <a:pt x="8940" y="10293"/>
                    <a:pt x="7686" y="10351"/>
                  </a:cubicBezTo>
                  <a:cubicBezTo>
                    <a:pt x="6432" y="10409"/>
                    <a:pt x="3750" y="9819"/>
                    <a:pt x="2500" y="10000"/>
                  </a:cubicBezTo>
                  <a:cubicBezTo>
                    <a:pt x="1119" y="10000"/>
                    <a:pt x="0" y="9513"/>
                    <a:pt x="0" y="8913"/>
                  </a:cubicBezTo>
                  <a:lnTo>
                    <a:pt x="0" y="3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2839332" y="2781642"/>
              <a:ext cx="80008" cy="80008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3182199" y="2774557"/>
              <a:ext cx="84792" cy="94177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14944" y="3093650"/>
              <a:ext cx="344487" cy="222249"/>
              <a:chOff x="3841750" y="3284537"/>
              <a:chExt cx="344487" cy="222249"/>
            </a:xfrm>
          </p:grpSpPr>
          <p:sp>
            <p:nvSpPr>
              <p:cNvPr id="37" name="流程图: 可选过程 36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流程图: 可选过程 33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可选过程 35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可选过程 34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flipH="1">
              <a:off x="3622262" y="3097328"/>
              <a:ext cx="344487" cy="222249"/>
              <a:chOff x="3841750" y="3284537"/>
              <a:chExt cx="344487" cy="222249"/>
            </a:xfrm>
          </p:grpSpPr>
          <p:sp>
            <p:nvSpPr>
              <p:cNvPr id="40" name="流程图: 可选过程 39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可选过程 40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可选过程 41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可选过程 42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 flipV="1">
              <a:off x="2584830" y="3089201"/>
              <a:ext cx="968375" cy="11429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584830" y="3511273"/>
              <a:ext cx="968375" cy="11429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 rot="21163026">
              <a:off x="2588166" y="3178628"/>
              <a:ext cx="957257" cy="380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79359" y="844125"/>
            <a:ext cx="6388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五子棋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AI-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-by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陈可心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机对抗程序解析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-by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吴浩男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初探当今最强的五子棋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AI-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奕心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	-by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陈思嘉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比赛规则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9768" y="1654966"/>
            <a:ext cx="7560264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黑子先行，白子随后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最先在棋盘横向、竖向、斜向形成连续的相同色五个棋子的一方为胜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无禁手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7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赛制介绍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3402" y="1478097"/>
            <a:ext cx="1000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次大赛共四位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选手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长河、落日、圆、方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比赛分为预赛和决赛，预赛中四位选手分成两组进行对抗，每组的胜者晋级决赛，决赛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的胜者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获得本次比赛的冠军。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每次对抗，两位选手持黑白子各赛一场，胜场数多的获胜。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长河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3402" y="1478097"/>
            <a:ext cx="1000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whn6325689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比指数：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宣言：进攻是最好的防守，狂轰乱炸，无情狂攻！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864864" y="322819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438302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5334000" y="320990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5827776" y="3203806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487070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3858768" y="389265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角星 26"/>
          <p:cNvSpPr/>
          <p:nvPr/>
        </p:nvSpPr>
        <p:spPr>
          <a:xfrm>
            <a:off x="4376928" y="3886558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4882896" y="3880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4590288" y="4636366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5084064" y="4642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落日</a:t>
            </a: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3402" y="1478097"/>
            <a:ext cx="1000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csj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比指数：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宣言：防守是最好的进攻，无敌金钟罩，谁都破不了！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864864" y="322819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438302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5334000" y="386827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5827776" y="386217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487070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3858768" y="389265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角星 26"/>
          <p:cNvSpPr/>
          <p:nvPr/>
        </p:nvSpPr>
        <p:spPr>
          <a:xfrm>
            <a:off x="4376928" y="3886558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4882896" y="3880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4590288" y="4636366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5084064" y="4642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3402" y="1478097"/>
            <a:ext cx="1000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csj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比指数：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宣言：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能进能退 乃真正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法器！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864864" y="322819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438302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5334000" y="386827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5352288" y="3215998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4870704" y="322209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3858768" y="389265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角星 26"/>
          <p:cNvSpPr/>
          <p:nvPr/>
        </p:nvSpPr>
        <p:spPr>
          <a:xfrm>
            <a:off x="4376928" y="3886558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4882896" y="3880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4590288" y="4636366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5084064" y="464246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957343" y="751248"/>
            <a:ext cx="2886893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900896" y="470997"/>
            <a:ext cx="8915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32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3402" y="1478097"/>
            <a:ext cx="1000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tourist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攻击：？？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防御：？？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比指数：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宣言：智商压制，你无法阻挡！！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五角星 36"/>
          <p:cNvSpPr/>
          <p:nvPr/>
        </p:nvSpPr>
        <p:spPr>
          <a:xfrm>
            <a:off x="5997878" y="4619830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6491654" y="461373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4522646" y="4644214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5040806" y="4638118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5546774" y="4632022"/>
            <a:ext cx="438912" cy="356258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/>
          <p:nvPr/>
        </p:nvSpPr>
        <p:spPr>
          <a:xfrm>
            <a:off x="8132065" y="812208"/>
            <a:ext cx="4090124" cy="850936"/>
          </a:xfrm>
          <a:prstGeom prst="rect">
            <a:avLst/>
          </a:prstGeom>
          <a:noFill/>
        </p:spPr>
        <p:txBody>
          <a:bodyPr tIns="72000" bIns="72000">
            <a:no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一步预测：估价表</a:t>
            </a:r>
          </a:p>
        </p:txBody>
      </p:sp>
      <p:cxnSp>
        <p:nvCxnSpPr>
          <p:cNvPr id="8" name="MH_Other_3"/>
          <p:cNvCxnSpPr/>
          <p:nvPr/>
        </p:nvCxnSpPr>
        <p:spPr>
          <a:xfrm>
            <a:off x="9217610" y="1596778"/>
            <a:ext cx="2422436" cy="5406"/>
          </a:xfrm>
          <a:prstGeom prst="line">
            <a:avLst/>
          </a:prstGeom>
          <a:ln w="25400">
            <a:solidFill>
              <a:srgbClr val="FFD4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15587" y="401861"/>
            <a:ext cx="880394" cy="1593206"/>
            <a:chOff x="1044864" y="545613"/>
            <a:chExt cx="699868" cy="126651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57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0"/>
              <a:endCxn id="19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089249" y="470997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EC2C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32" y="1268902"/>
            <a:ext cx="4203433" cy="528970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52436" y="2056448"/>
            <a:ext cx="592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qiju</a:t>
            </a:r>
            <a:r>
              <a:rPr lang="en-US" altLang="zh-CN" dirty="0">
                <a:solidFill>
                  <a:srgbClr val="FFFF00"/>
                </a:solidFill>
              </a:rPr>
              <a:t>[16][16][8][2]</a:t>
            </a:r>
            <a:r>
              <a:rPr lang="zh-CN" altLang="en-US" dirty="0">
                <a:solidFill>
                  <a:schemeClr val="bg1"/>
                </a:solidFill>
              </a:rPr>
              <a:t>表示棋盘某个位置某个方向某种颜色的棋子连成一线的棋子的个数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a1[16][16], a2[16][16]</a:t>
            </a:r>
            <a:r>
              <a:rPr lang="zh-CN" altLang="en-US" dirty="0">
                <a:solidFill>
                  <a:schemeClr val="bg1"/>
                </a:solidFill>
              </a:rPr>
              <a:t>表示棋盘上某空位的评分。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52436" y="3382011"/>
            <a:ext cx="5923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评分的时候，我们只能考虑</a:t>
            </a:r>
            <a:r>
              <a:rPr lang="zh-CN" altLang="en-US" dirty="0">
                <a:solidFill>
                  <a:schemeClr val="bg1"/>
                </a:solidFill>
              </a:rPr>
              <a:t>一线式的吧，就是横、竖、左斜、右斜这四种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t1 = </a:t>
            </a:r>
            <a:r>
              <a:rPr lang="en-US" altLang="zh-CN" dirty="0" err="1">
                <a:solidFill>
                  <a:srgbClr val="FFFF00"/>
                </a:solidFill>
              </a:rPr>
              <a:t>qiju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][j][k][0]+</a:t>
            </a:r>
            <a:r>
              <a:rPr lang="en-US" altLang="zh-CN" dirty="0" err="1">
                <a:solidFill>
                  <a:srgbClr val="FFFF00"/>
                </a:solidFill>
              </a:rPr>
              <a:t>qiju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][j][k+4][0]</a:t>
            </a:r>
            <a:r>
              <a:rPr lang="zh-CN" altLang="en-US" dirty="0">
                <a:solidFill>
                  <a:schemeClr val="bg1"/>
                </a:solidFill>
              </a:rPr>
              <a:t>表示，涵盖了空位在某一方向上一侧或两侧连成一线的棋子数目。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if t1 &gt;= 4 a1[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 += 10000000;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if t1 == 3 a1[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 += 100000;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if t1 == 2 a1[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 += 1000;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if t1 == 1 a1[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][j] += 10;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同理可以计算</a:t>
            </a:r>
            <a:r>
              <a:rPr lang="en-US" altLang="zh-CN" dirty="0">
                <a:solidFill>
                  <a:schemeClr val="bg1"/>
                </a:solidFill>
              </a:rPr>
              <a:t>a2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787</Words>
  <Application>Microsoft Office PowerPoint</Application>
  <PresentationFormat>宽屏</PresentationFormat>
  <Paragraphs>115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328743646@qq.com</cp:lastModifiedBy>
  <cp:revision>206</cp:revision>
  <dcterms:created xsi:type="dcterms:W3CDTF">2015-07-17T02:53:28Z</dcterms:created>
  <dcterms:modified xsi:type="dcterms:W3CDTF">2016-01-08T02:52:13Z</dcterms:modified>
</cp:coreProperties>
</file>