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5" r:id="rId7"/>
    <p:sldId id="276" r:id="rId8"/>
    <p:sldId id="277" r:id="rId9"/>
    <p:sldId id="278" r:id="rId10"/>
    <p:sldId id="280" r:id="rId11"/>
    <p:sldId id="279" r:id="rId12"/>
    <p:sldId id="272" r:id="rId13"/>
    <p:sldId id="281" r:id="rId14"/>
    <p:sldId id="282" r:id="rId15"/>
    <p:sldId id="283" r:id="rId16"/>
    <p:sldId id="286" r:id="rId17"/>
    <p:sldId id="287" r:id="rId18"/>
    <p:sldId id="284" r:id="rId19"/>
    <p:sldId id="285" r:id="rId20"/>
    <p:sldId id="268" r:id="rId21"/>
    <p:sldId id="269"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E2C0D-7907-4EE5-A377-FC46005E0BBC}" v="26" dt="2021-12-08T08:54:42.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8" autoAdjust="0"/>
    <p:restoredTop sz="94660"/>
  </p:normalViewPr>
  <p:slideViewPr>
    <p:cSldViewPr snapToGrid="0">
      <p:cViewPr>
        <p:scale>
          <a:sx n="50" d="100"/>
          <a:sy n="50" d="100"/>
        </p:scale>
        <p:origin x="96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h Pranjal" userId="0d4c52a1b4857abb" providerId="LiveId" clId="{05EE2C0D-7907-4EE5-A377-FC46005E0BBC}"/>
    <pc:docChg chg="undo custSel addSld delSld modSld sldOrd">
      <pc:chgData name="Pratyush Pranjal" userId="0d4c52a1b4857abb" providerId="LiveId" clId="{05EE2C0D-7907-4EE5-A377-FC46005E0BBC}" dt="2021-12-08T09:15:34.412" v="2414" actId="1076"/>
      <pc:docMkLst>
        <pc:docMk/>
      </pc:docMkLst>
      <pc:sldChg chg="modSp mod">
        <pc:chgData name="Pratyush Pranjal" userId="0d4c52a1b4857abb" providerId="LiveId" clId="{05EE2C0D-7907-4EE5-A377-FC46005E0BBC}" dt="2021-12-08T08:15:31.874" v="1927" actId="2711"/>
        <pc:sldMkLst>
          <pc:docMk/>
          <pc:sldMk cId="875478888" sldId="256"/>
        </pc:sldMkLst>
        <pc:spChg chg="mod">
          <ac:chgData name="Pratyush Pranjal" userId="0d4c52a1b4857abb" providerId="LiveId" clId="{05EE2C0D-7907-4EE5-A377-FC46005E0BBC}" dt="2021-12-08T08:15:31.874" v="1927" actId="2711"/>
          <ac:spMkLst>
            <pc:docMk/>
            <pc:sldMk cId="875478888" sldId="256"/>
            <ac:spMk id="2" creationId="{A2F32435-7F43-4E84-8588-AB9C1B1B0569}"/>
          </ac:spMkLst>
        </pc:spChg>
        <pc:spChg chg="mod">
          <ac:chgData name="Pratyush Pranjal" userId="0d4c52a1b4857abb" providerId="LiveId" clId="{05EE2C0D-7907-4EE5-A377-FC46005E0BBC}" dt="2021-12-08T08:15:31.874" v="1927" actId="2711"/>
          <ac:spMkLst>
            <pc:docMk/>
            <pc:sldMk cId="875478888" sldId="256"/>
            <ac:spMk id="3" creationId="{3A4CB3EC-03B1-4B18-AD24-B43A5069FDD9}"/>
          </ac:spMkLst>
        </pc:spChg>
      </pc:sldChg>
      <pc:sldChg chg="modSp mod">
        <pc:chgData name="Pratyush Pranjal" userId="0d4c52a1b4857abb" providerId="LiveId" clId="{05EE2C0D-7907-4EE5-A377-FC46005E0BBC}" dt="2021-12-08T08:17:51.519" v="2015" actId="20577"/>
        <pc:sldMkLst>
          <pc:docMk/>
          <pc:sldMk cId="600087692" sldId="257"/>
        </pc:sldMkLst>
        <pc:spChg chg="mod">
          <ac:chgData name="Pratyush Pranjal" userId="0d4c52a1b4857abb" providerId="LiveId" clId="{05EE2C0D-7907-4EE5-A377-FC46005E0BBC}" dt="2021-12-08T08:15:48.668" v="1928" actId="2711"/>
          <ac:spMkLst>
            <pc:docMk/>
            <pc:sldMk cId="600087692" sldId="257"/>
            <ac:spMk id="2" creationId="{5CAAFBAE-419A-49BD-BA94-540231C6D67C}"/>
          </ac:spMkLst>
        </pc:spChg>
        <pc:spChg chg="mod">
          <ac:chgData name="Pratyush Pranjal" userId="0d4c52a1b4857abb" providerId="LiveId" clId="{05EE2C0D-7907-4EE5-A377-FC46005E0BBC}" dt="2021-12-08T08:17:51.519" v="2015" actId="20577"/>
          <ac:spMkLst>
            <pc:docMk/>
            <pc:sldMk cId="600087692" sldId="257"/>
            <ac:spMk id="3" creationId="{8F24BB1B-31A2-4C2B-B45E-C582F593868F}"/>
          </ac:spMkLst>
        </pc:spChg>
      </pc:sldChg>
      <pc:sldChg chg="modSp new del mod">
        <pc:chgData name="Pratyush Pranjal" userId="0d4c52a1b4857abb" providerId="LiveId" clId="{05EE2C0D-7907-4EE5-A377-FC46005E0BBC}" dt="2021-12-08T08:18:02.301" v="2016" actId="47"/>
        <pc:sldMkLst>
          <pc:docMk/>
          <pc:sldMk cId="2208357538" sldId="258"/>
        </pc:sldMkLst>
        <pc:spChg chg="mod">
          <ac:chgData name="Pratyush Pranjal" userId="0d4c52a1b4857abb" providerId="LiveId" clId="{05EE2C0D-7907-4EE5-A377-FC46005E0BBC}" dt="2021-12-08T08:15:58.664" v="1929" actId="2711"/>
          <ac:spMkLst>
            <pc:docMk/>
            <pc:sldMk cId="2208357538" sldId="258"/>
            <ac:spMk id="2" creationId="{2CB9197B-2541-497F-BECD-A5C37779F38E}"/>
          </ac:spMkLst>
        </pc:spChg>
        <pc:spChg chg="mod">
          <ac:chgData name="Pratyush Pranjal" userId="0d4c52a1b4857abb" providerId="LiveId" clId="{05EE2C0D-7907-4EE5-A377-FC46005E0BBC}" dt="2021-12-08T07:57:12.897" v="1339" actId="5793"/>
          <ac:spMkLst>
            <pc:docMk/>
            <pc:sldMk cId="2208357538" sldId="258"/>
            <ac:spMk id="3" creationId="{35D94235-0748-40A6-9FEE-6145971B0A35}"/>
          </ac:spMkLst>
        </pc:spChg>
      </pc:sldChg>
      <pc:sldChg chg="modSp new mod ord">
        <pc:chgData name="Pratyush Pranjal" userId="0d4c52a1b4857abb" providerId="LiveId" clId="{05EE2C0D-7907-4EE5-A377-FC46005E0BBC}" dt="2021-12-08T08:20:53.206" v="2195" actId="20577"/>
        <pc:sldMkLst>
          <pc:docMk/>
          <pc:sldMk cId="4235805884" sldId="259"/>
        </pc:sldMkLst>
        <pc:spChg chg="mod">
          <ac:chgData name="Pratyush Pranjal" userId="0d4c52a1b4857abb" providerId="LiveId" clId="{05EE2C0D-7907-4EE5-A377-FC46005E0BBC}" dt="2021-12-08T08:16:22.172" v="1932" actId="2711"/>
          <ac:spMkLst>
            <pc:docMk/>
            <pc:sldMk cId="4235805884" sldId="259"/>
            <ac:spMk id="2" creationId="{A10916DA-40DA-48CA-9990-BD1DE661751F}"/>
          </ac:spMkLst>
        </pc:spChg>
        <pc:spChg chg="mod">
          <ac:chgData name="Pratyush Pranjal" userId="0d4c52a1b4857abb" providerId="LiveId" clId="{05EE2C0D-7907-4EE5-A377-FC46005E0BBC}" dt="2021-12-08T08:20:53.206" v="2195" actId="20577"/>
          <ac:spMkLst>
            <pc:docMk/>
            <pc:sldMk cId="4235805884" sldId="259"/>
            <ac:spMk id="3" creationId="{B1ECA4C4-27AF-42E6-A2C9-939D33D0734F}"/>
          </ac:spMkLst>
        </pc:spChg>
      </pc:sldChg>
      <pc:sldChg chg="addSp delSp modSp new mod ord setBg setClrOvrMap">
        <pc:chgData name="Pratyush Pranjal" userId="0d4c52a1b4857abb" providerId="LiveId" clId="{05EE2C0D-7907-4EE5-A377-FC46005E0BBC}" dt="2021-12-08T08:16:10.042" v="1931" actId="2711"/>
        <pc:sldMkLst>
          <pc:docMk/>
          <pc:sldMk cId="64602355" sldId="260"/>
        </pc:sldMkLst>
        <pc:spChg chg="mod">
          <ac:chgData name="Pratyush Pranjal" userId="0d4c52a1b4857abb" providerId="LiveId" clId="{05EE2C0D-7907-4EE5-A377-FC46005E0BBC}" dt="2021-12-08T08:16:10.042" v="1931" actId="2711"/>
          <ac:spMkLst>
            <pc:docMk/>
            <pc:sldMk cId="64602355" sldId="260"/>
            <ac:spMk id="2" creationId="{DD2BDDE3-3D0F-47D0-9924-C7380EFF77E9}"/>
          </ac:spMkLst>
        </pc:spChg>
        <pc:spChg chg="del">
          <ac:chgData name="Pratyush Pranjal" userId="0d4c52a1b4857abb" providerId="LiveId" clId="{05EE2C0D-7907-4EE5-A377-FC46005E0BBC}" dt="2021-12-07T01:32:22.354" v="126"/>
          <ac:spMkLst>
            <pc:docMk/>
            <pc:sldMk cId="64602355" sldId="260"/>
            <ac:spMk id="3" creationId="{9E187642-53DD-4599-B14D-1B451818FFDE}"/>
          </ac:spMkLst>
        </pc:spChg>
        <pc:spChg chg="add del">
          <ac:chgData name="Pratyush Pranjal" userId="0d4c52a1b4857abb" providerId="LiveId" clId="{05EE2C0D-7907-4EE5-A377-FC46005E0BBC}" dt="2021-12-07T01:32:47.260" v="128" actId="26606"/>
          <ac:spMkLst>
            <pc:docMk/>
            <pc:sldMk cId="64602355" sldId="260"/>
            <ac:spMk id="8" creationId="{0C897514-2968-4358-A753-3F49FFE7F237}"/>
          </ac:spMkLst>
        </pc:spChg>
        <pc:spChg chg="add del">
          <ac:chgData name="Pratyush Pranjal" userId="0d4c52a1b4857abb" providerId="LiveId" clId="{05EE2C0D-7907-4EE5-A377-FC46005E0BBC}" dt="2021-12-07T01:32:47.260" v="128" actId="26606"/>
          <ac:spMkLst>
            <pc:docMk/>
            <pc:sldMk cId="64602355" sldId="260"/>
            <ac:spMk id="11" creationId="{AC6EBE12-9B3E-43CB-B552-2C7A13853712}"/>
          </ac:spMkLst>
        </pc:spChg>
        <pc:spChg chg="add del">
          <ac:chgData name="Pratyush Pranjal" userId="0d4c52a1b4857abb" providerId="LiveId" clId="{05EE2C0D-7907-4EE5-A377-FC46005E0BBC}" dt="2021-12-07T01:32:47.260" v="128" actId="26606"/>
          <ac:spMkLst>
            <pc:docMk/>
            <pc:sldMk cId="64602355" sldId="260"/>
            <ac:spMk id="15" creationId="{AF2529C0-FA6B-474D-B1E5-73BA7011F599}"/>
          </ac:spMkLst>
        </pc:spChg>
        <pc:spChg chg="add mod">
          <ac:chgData name="Pratyush Pranjal" userId="0d4c52a1b4857abb" providerId="LiveId" clId="{05EE2C0D-7907-4EE5-A377-FC46005E0BBC}" dt="2021-12-08T08:16:10.042" v="1931" actId="2711"/>
          <ac:spMkLst>
            <pc:docMk/>
            <pc:sldMk cId="64602355" sldId="260"/>
            <ac:spMk id="17" creationId="{5112BA0F-4D32-4F0A-9256-8FF87065BB9A}"/>
          </ac:spMkLst>
        </pc:spChg>
        <pc:spChg chg="add">
          <ac:chgData name="Pratyush Pranjal" userId="0d4c52a1b4857abb" providerId="LiveId" clId="{05EE2C0D-7907-4EE5-A377-FC46005E0BBC}" dt="2021-12-07T01:32:47.264" v="129" actId="26606"/>
          <ac:spMkLst>
            <pc:docMk/>
            <pc:sldMk cId="64602355" sldId="260"/>
            <ac:spMk id="18" creationId="{8D25211A-4CA0-4B53-82BB-1EE7C7F3C725}"/>
          </ac:spMkLst>
        </pc:spChg>
        <pc:picChg chg="add mod">
          <ac:chgData name="Pratyush Pranjal" userId="0d4c52a1b4857abb" providerId="LiveId" clId="{05EE2C0D-7907-4EE5-A377-FC46005E0BBC}" dt="2021-12-07T01:32:47.264" v="129" actId="26606"/>
          <ac:picMkLst>
            <pc:docMk/>
            <pc:sldMk cId="64602355" sldId="260"/>
            <ac:picMk id="4" creationId="{78DECB59-F267-4D85-AE2A-FC5AC86DFD70}"/>
          </ac:picMkLst>
        </pc:picChg>
        <pc:picChg chg="add del">
          <ac:chgData name="Pratyush Pranjal" userId="0d4c52a1b4857abb" providerId="LiveId" clId="{05EE2C0D-7907-4EE5-A377-FC46005E0BBC}" dt="2021-12-07T01:32:47.260" v="128" actId="26606"/>
          <ac:picMkLst>
            <pc:docMk/>
            <pc:sldMk cId="64602355" sldId="260"/>
            <ac:picMk id="13" creationId="{137465C4-4FD6-41C0-9B8F-23FDEF424475}"/>
          </ac:picMkLst>
        </pc:picChg>
      </pc:sldChg>
      <pc:sldChg chg="modSp new mod">
        <pc:chgData name="Pratyush Pranjal" userId="0d4c52a1b4857abb" providerId="LiveId" clId="{05EE2C0D-7907-4EE5-A377-FC46005E0BBC}" dt="2021-12-08T09:00:10.486" v="2239" actId="20577"/>
        <pc:sldMkLst>
          <pc:docMk/>
          <pc:sldMk cId="956111503" sldId="261"/>
        </pc:sldMkLst>
        <pc:spChg chg="mod">
          <ac:chgData name="Pratyush Pranjal" userId="0d4c52a1b4857abb" providerId="LiveId" clId="{05EE2C0D-7907-4EE5-A377-FC46005E0BBC}" dt="2021-12-07T01:37:08.687" v="268" actId="20577"/>
          <ac:spMkLst>
            <pc:docMk/>
            <pc:sldMk cId="956111503" sldId="261"/>
            <ac:spMk id="2" creationId="{192C920E-2129-44C5-99C3-6CA68B80A072}"/>
          </ac:spMkLst>
        </pc:spChg>
        <pc:spChg chg="mod">
          <ac:chgData name="Pratyush Pranjal" userId="0d4c52a1b4857abb" providerId="LiveId" clId="{05EE2C0D-7907-4EE5-A377-FC46005E0BBC}" dt="2021-12-08T09:00:10.486" v="2239" actId="20577"/>
          <ac:spMkLst>
            <pc:docMk/>
            <pc:sldMk cId="956111503" sldId="261"/>
            <ac:spMk id="3" creationId="{63AAFF7E-5355-4F49-BF94-B146186A6654}"/>
          </ac:spMkLst>
        </pc:spChg>
      </pc:sldChg>
      <pc:sldChg chg="modSp new del mod">
        <pc:chgData name="Pratyush Pranjal" userId="0d4c52a1b4857abb" providerId="LiveId" clId="{05EE2C0D-7907-4EE5-A377-FC46005E0BBC}" dt="2021-12-08T06:06:06.110" v="834" actId="2696"/>
        <pc:sldMkLst>
          <pc:docMk/>
          <pc:sldMk cId="288588178" sldId="262"/>
        </pc:sldMkLst>
        <pc:spChg chg="mod">
          <ac:chgData name="Pratyush Pranjal" userId="0d4c52a1b4857abb" providerId="LiveId" clId="{05EE2C0D-7907-4EE5-A377-FC46005E0BBC}" dt="2021-12-07T01:37:22.191" v="291" actId="20577"/>
          <ac:spMkLst>
            <pc:docMk/>
            <pc:sldMk cId="288588178" sldId="262"/>
            <ac:spMk id="2" creationId="{F327F5F1-1811-4674-93B7-76B7D79B3D83}"/>
          </ac:spMkLst>
        </pc:spChg>
      </pc:sldChg>
      <pc:sldChg chg="modSp new del mod">
        <pc:chgData name="Pratyush Pranjal" userId="0d4c52a1b4857abb" providerId="LiveId" clId="{05EE2C0D-7907-4EE5-A377-FC46005E0BBC}" dt="2021-12-08T06:06:07.812" v="835" actId="47"/>
        <pc:sldMkLst>
          <pc:docMk/>
          <pc:sldMk cId="2781640072" sldId="263"/>
        </pc:sldMkLst>
        <pc:spChg chg="mod">
          <ac:chgData name="Pratyush Pranjal" userId="0d4c52a1b4857abb" providerId="LiveId" clId="{05EE2C0D-7907-4EE5-A377-FC46005E0BBC}" dt="2021-12-07T01:38:01.822" v="345" actId="20577"/>
          <ac:spMkLst>
            <pc:docMk/>
            <pc:sldMk cId="2781640072" sldId="263"/>
            <ac:spMk id="2" creationId="{0B9E1B17-DB5A-44F1-8597-9C209A960756}"/>
          </ac:spMkLst>
        </pc:spChg>
      </pc:sldChg>
      <pc:sldChg chg="modSp new del mod">
        <pc:chgData name="Pratyush Pranjal" userId="0d4c52a1b4857abb" providerId="LiveId" clId="{05EE2C0D-7907-4EE5-A377-FC46005E0BBC}" dt="2021-12-08T06:06:08.623" v="836" actId="47"/>
        <pc:sldMkLst>
          <pc:docMk/>
          <pc:sldMk cId="1969727544" sldId="264"/>
        </pc:sldMkLst>
        <pc:spChg chg="mod">
          <ac:chgData name="Pratyush Pranjal" userId="0d4c52a1b4857abb" providerId="LiveId" clId="{05EE2C0D-7907-4EE5-A377-FC46005E0BBC}" dt="2021-12-07T01:38:14.822" v="361" actId="20577"/>
          <ac:spMkLst>
            <pc:docMk/>
            <pc:sldMk cId="1969727544" sldId="264"/>
            <ac:spMk id="2" creationId="{DAB3FA92-9383-4E36-9986-0C7E4D37B688}"/>
          </ac:spMkLst>
        </pc:spChg>
      </pc:sldChg>
      <pc:sldChg chg="modSp new del mod">
        <pc:chgData name="Pratyush Pranjal" userId="0d4c52a1b4857abb" providerId="LiveId" clId="{05EE2C0D-7907-4EE5-A377-FC46005E0BBC}" dt="2021-12-08T06:06:09.090" v="837" actId="47"/>
        <pc:sldMkLst>
          <pc:docMk/>
          <pc:sldMk cId="2982578855" sldId="265"/>
        </pc:sldMkLst>
        <pc:spChg chg="mod">
          <ac:chgData name="Pratyush Pranjal" userId="0d4c52a1b4857abb" providerId="LiveId" clId="{05EE2C0D-7907-4EE5-A377-FC46005E0BBC}" dt="2021-12-07T01:38:27.296" v="381" actId="20577"/>
          <ac:spMkLst>
            <pc:docMk/>
            <pc:sldMk cId="2982578855" sldId="265"/>
            <ac:spMk id="2" creationId="{8BF6D93D-C187-4250-B893-EABA8CE4B2D8}"/>
          </ac:spMkLst>
        </pc:spChg>
      </pc:sldChg>
      <pc:sldChg chg="modSp new del mod">
        <pc:chgData name="Pratyush Pranjal" userId="0d4c52a1b4857abb" providerId="LiveId" clId="{05EE2C0D-7907-4EE5-A377-FC46005E0BBC}" dt="2021-12-08T06:06:09.613" v="838" actId="47"/>
        <pc:sldMkLst>
          <pc:docMk/>
          <pc:sldMk cId="2660703675" sldId="266"/>
        </pc:sldMkLst>
        <pc:spChg chg="mod">
          <ac:chgData name="Pratyush Pranjal" userId="0d4c52a1b4857abb" providerId="LiveId" clId="{05EE2C0D-7907-4EE5-A377-FC46005E0BBC}" dt="2021-12-07T01:38:39.693" v="389" actId="20577"/>
          <ac:spMkLst>
            <pc:docMk/>
            <pc:sldMk cId="2660703675" sldId="266"/>
            <ac:spMk id="2" creationId="{C9923774-1F9F-4F5C-BE1D-7BFC7565704E}"/>
          </ac:spMkLst>
        </pc:spChg>
      </pc:sldChg>
      <pc:sldChg chg="delSp modSp new mod">
        <pc:chgData name="Pratyush Pranjal" userId="0d4c52a1b4857abb" providerId="LiveId" clId="{05EE2C0D-7907-4EE5-A377-FC46005E0BBC}" dt="2021-12-08T09:15:34.412" v="2414" actId="1076"/>
        <pc:sldMkLst>
          <pc:docMk/>
          <pc:sldMk cId="1441341606" sldId="267"/>
        </pc:sldMkLst>
        <pc:spChg chg="mod">
          <ac:chgData name="Pratyush Pranjal" userId="0d4c52a1b4857abb" providerId="LiveId" clId="{05EE2C0D-7907-4EE5-A377-FC46005E0BBC}" dt="2021-12-08T09:15:34.412" v="2414" actId="1076"/>
          <ac:spMkLst>
            <pc:docMk/>
            <pc:sldMk cId="1441341606" sldId="267"/>
            <ac:spMk id="2" creationId="{15552490-7275-40E3-941D-34C24EFDB3B9}"/>
          </ac:spMkLst>
        </pc:spChg>
        <pc:spChg chg="del mod">
          <ac:chgData name="Pratyush Pranjal" userId="0d4c52a1b4857abb" providerId="LiveId" clId="{05EE2C0D-7907-4EE5-A377-FC46005E0BBC}" dt="2021-12-08T09:15:21.159" v="2410" actId="478"/>
          <ac:spMkLst>
            <pc:docMk/>
            <pc:sldMk cId="1441341606" sldId="267"/>
            <ac:spMk id="3" creationId="{0318C785-7BEB-4D51-85C2-8DB71AE740C2}"/>
          </ac:spMkLst>
        </pc:spChg>
      </pc:sldChg>
      <pc:sldChg chg="modSp new mod">
        <pc:chgData name="Pratyush Pranjal" userId="0d4c52a1b4857abb" providerId="LiveId" clId="{05EE2C0D-7907-4EE5-A377-FC46005E0BBC}" dt="2021-12-08T08:55:04.635" v="2225" actId="20577"/>
        <pc:sldMkLst>
          <pc:docMk/>
          <pc:sldMk cId="445718390" sldId="268"/>
        </pc:sldMkLst>
        <pc:spChg chg="mod">
          <ac:chgData name="Pratyush Pranjal" userId="0d4c52a1b4857abb" providerId="LiveId" clId="{05EE2C0D-7907-4EE5-A377-FC46005E0BBC}" dt="2021-12-08T05:57:53.042" v="756" actId="20577"/>
          <ac:spMkLst>
            <pc:docMk/>
            <pc:sldMk cId="445718390" sldId="268"/>
            <ac:spMk id="2" creationId="{4B193C3B-3E2F-4B4B-964F-E7EF3C2C1335}"/>
          </ac:spMkLst>
        </pc:spChg>
        <pc:spChg chg="mod">
          <ac:chgData name="Pratyush Pranjal" userId="0d4c52a1b4857abb" providerId="LiveId" clId="{05EE2C0D-7907-4EE5-A377-FC46005E0BBC}" dt="2021-12-08T08:55:04.635" v="2225" actId="20577"/>
          <ac:spMkLst>
            <pc:docMk/>
            <pc:sldMk cId="445718390" sldId="268"/>
            <ac:spMk id="3" creationId="{1FE49A9F-9B8B-4D83-BE01-2CD5183BD973}"/>
          </ac:spMkLst>
        </pc:spChg>
      </pc:sldChg>
      <pc:sldChg chg="modSp new mod">
        <pc:chgData name="Pratyush Pranjal" userId="0d4c52a1b4857abb" providerId="LiveId" clId="{05EE2C0D-7907-4EE5-A377-FC46005E0BBC}" dt="2021-12-08T09:15:15.023" v="2409" actId="2711"/>
        <pc:sldMkLst>
          <pc:docMk/>
          <pc:sldMk cId="3039593436" sldId="269"/>
        </pc:sldMkLst>
        <pc:spChg chg="mod">
          <ac:chgData name="Pratyush Pranjal" userId="0d4c52a1b4857abb" providerId="LiveId" clId="{05EE2C0D-7907-4EE5-A377-FC46005E0BBC}" dt="2021-12-07T01:39:41.569" v="457" actId="20577"/>
          <ac:spMkLst>
            <pc:docMk/>
            <pc:sldMk cId="3039593436" sldId="269"/>
            <ac:spMk id="2" creationId="{2624C27E-7094-4EA3-A6F1-3A931B4429CB}"/>
          </ac:spMkLst>
        </pc:spChg>
        <pc:spChg chg="mod">
          <ac:chgData name="Pratyush Pranjal" userId="0d4c52a1b4857abb" providerId="LiveId" clId="{05EE2C0D-7907-4EE5-A377-FC46005E0BBC}" dt="2021-12-08T09:15:15.023" v="2409" actId="2711"/>
          <ac:spMkLst>
            <pc:docMk/>
            <pc:sldMk cId="3039593436" sldId="269"/>
            <ac:spMk id="3" creationId="{8868A4EE-46B4-4623-84E9-BC4F1D1DDAA3}"/>
          </ac:spMkLst>
        </pc:spChg>
      </pc:sldChg>
      <pc:sldChg chg="new del">
        <pc:chgData name="Pratyush Pranjal" userId="0d4c52a1b4857abb" providerId="LiveId" clId="{05EE2C0D-7907-4EE5-A377-FC46005E0BBC}" dt="2021-12-08T05:34:51.702" v="471" actId="2696"/>
        <pc:sldMkLst>
          <pc:docMk/>
          <pc:sldMk cId="1672140460" sldId="270"/>
        </pc:sldMkLst>
      </pc:sldChg>
      <pc:sldChg chg="modSp new del mod">
        <pc:chgData name="Pratyush Pranjal" userId="0d4c52a1b4857abb" providerId="LiveId" clId="{05EE2C0D-7907-4EE5-A377-FC46005E0BBC}" dt="2021-12-08T06:06:10.284" v="839" actId="47"/>
        <pc:sldMkLst>
          <pc:docMk/>
          <pc:sldMk cId="259473798" sldId="271"/>
        </pc:sldMkLst>
        <pc:spChg chg="mod">
          <ac:chgData name="Pratyush Pranjal" userId="0d4c52a1b4857abb" providerId="LiveId" clId="{05EE2C0D-7907-4EE5-A377-FC46005E0BBC}" dt="2021-12-08T05:34:37.228" v="470" actId="20577"/>
          <ac:spMkLst>
            <pc:docMk/>
            <pc:sldMk cId="259473798" sldId="271"/>
            <ac:spMk id="2" creationId="{87D68DF0-6BF7-49D8-B988-920C1DA93CFE}"/>
          </ac:spMkLst>
        </pc:spChg>
      </pc:sldChg>
      <pc:sldChg chg="new del">
        <pc:chgData name="Pratyush Pranjal" userId="0d4c52a1b4857abb" providerId="LiveId" clId="{05EE2C0D-7907-4EE5-A377-FC46005E0BBC}" dt="2021-12-08T05:34:31.681" v="466" actId="2696"/>
        <pc:sldMkLst>
          <pc:docMk/>
          <pc:sldMk cId="671986919" sldId="271"/>
        </pc:sldMkLst>
      </pc:sldChg>
      <pc:sldChg chg="addSp delSp modSp new mod ord setBg">
        <pc:chgData name="Pratyush Pranjal" userId="0d4c52a1b4857abb" providerId="LiveId" clId="{05EE2C0D-7907-4EE5-A377-FC46005E0BBC}" dt="2021-12-08T06:08:15.123" v="844"/>
        <pc:sldMkLst>
          <pc:docMk/>
          <pc:sldMk cId="488502095" sldId="272"/>
        </pc:sldMkLst>
        <pc:spChg chg="mod">
          <ac:chgData name="Pratyush Pranjal" userId="0d4c52a1b4857abb" providerId="LiveId" clId="{05EE2C0D-7907-4EE5-A377-FC46005E0BBC}" dt="2021-12-08T05:45:25.961" v="554" actId="1076"/>
          <ac:spMkLst>
            <pc:docMk/>
            <pc:sldMk cId="488502095" sldId="272"/>
            <ac:spMk id="2" creationId="{05674893-7893-4032-80D8-D55E05787ABC}"/>
          </ac:spMkLst>
        </pc:spChg>
        <pc:spChg chg="del">
          <ac:chgData name="Pratyush Pranjal" userId="0d4c52a1b4857abb" providerId="LiveId" clId="{05EE2C0D-7907-4EE5-A377-FC46005E0BBC}" dt="2021-12-08T05:42:54.217" v="519" actId="22"/>
          <ac:spMkLst>
            <pc:docMk/>
            <pc:sldMk cId="488502095" sldId="272"/>
            <ac:spMk id="3" creationId="{76C94D7D-41C2-40B3-BD42-C8FB0D678B8D}"/>
          </ac:spMkLst>
        </pc:spChg>
        <pc:spChg chg="add del">
          <ac:chgData name="Pratyush Pranjal" userId="0d4c52a1b4857abb" providerId="LiveId" clId="{05EE2C0D-7907-4EE5-A377-FC46005E0BBC}" dt="2021-12-08T05:43:52.634" v="524" actId="26606"/>
          <ac:spMkLst>
            <pc:docMk/>
            <pc:sldMk cId="488502095" sldId="272"/>
            <ac:spMk id="11" creationId="{9C633F28-CE9F-4190-99F3-E2F6600A9756}"/>
          </ac:spMkLst>
        </pc:spChg>
        <pc:spChg chg="add del">
          <ac:chgData name="Pratyush Pranjal" userId="0d4c52a1b4857abb" providerId="LiveId" clId="{05EE2C0D-7907-4EE5-A377-FC46005E0BBC}" dt="2021-12-08T05:43:52.634" v="524" actId="26606"/>
          <ac:spMkLst>
            <pc:docMk/>
            <pc:sldMk cId="488502095" sldId="272"/>
            <ac:spMk id="14" creationId="{A7759B06-A3ED-47D4-8CD7-FF068277CCA6}"/>
          </ac:spMkLst>
        </pc:spChg>
        <pc:spChg chg="add del">
          <ac:chgData name="Pratyush Pranjal" userId="0d4c52a1b4857abb" providerId="LiveId" clId="{05EE2C0D-7907-4EE5-A377-FC46005E0BBC}" dt="2021-12-08T05:43:52.634" v="524" actId="26606"/>
          <ac:spMkLst>
            <pc:docMk/>
            <pc:sldMk cId="488502095" sldId="272"/>
            <ac:spMk id="18" creationId="{7183F3E8-5B76-4210-B693-CB19330BB3FA}"/>
          </ac:spMkLst>
        </pc:spChg>
        <pc:spChg chg="add del">
          <ac:chgData name="Pratyush Pranjal" userId="0d4c52a1b4857abb" providerId="LiveId" clId="{05EE2C0D-7907-4EE5-A377-FC46005E0BBC}" dt="2021-12-08T05:44:00.865" v="528" actId="26606"/>
          <ac:spMkLst>
            <pc:docMk/>
            <pc:sldMk cId="488502095" sldId="272"/>
            <ac:spMk id="20" creationId="{F2FA891A-5010-4554-9680-C93B81681512}"/>
          </ac:spMkLst>
        </pc:spChg>
        <pc:picChg chg="add mod ord">
          <ac:chgData name="Pratyush Pranjal" userId="0d4c52a1b4857abb" providerId="LiveId" clId="{05EE2C0D-7907-4EE5-A377-FC46005E0BBC}" dt="2021-12-08T05:45:00.697" v="545" actId="1076"/>
          <ac:picMkLst>
            <pc:docMk/>
            <pc:sldMk cId="488502095" sldId="272"/>
            <ac:picMk id="5" creationId="{0D98DDDA-F6A6-4F29-B2BD-BDF595AD7B95}"/>
          </ac:picMkLst>
        </pc:picChg>
        <pc:picChg chg="add del mod">
          <ac:chgData name="Pratyush Pranjal" userId="0d4c52a1b4857abb" providerId="LiveId" clId="{05EE2C0D-7907-4EE5-A377-FC46005E0BBC}" dt="2021-12-08T05:44:05.992" v="529" actId="22"/>
          <ac:picMkLst>
            <pc:docMk/>
            <pc:sldMk cId="488502095" sldId="272"/>
            <ac:picMk id="7" creationId="{7DE7262D-110B-4C4E-9D28-95D4FC0A29B3}"/>
          </ac:picMkLst>
        </pc:picChg>
        <pc:picChg chg="add mod">
          <ac:chgData name="Pratyush Pranjal" userId="0d4c52a1b4857abb" providerId="LiveId" clId="{05EE2C0D-7907-4EE5-A377-FC46005E0BBC}" dt="2021-12-08T05:44:57.599" v="544" actId="1076"/>
          <ac:picMkLst>
            <pc:docMk/>
            <pc:sldMk cId="488502095" sldId="272"/>
            <ac:picMk id="9" creationId="{A1D3E32C-251E-4784-9F91-D03E8ED9341C}"/>
          </ac:picMkLst>
        </pc:picChg>
        <pc:picChg chg="add del">
          <ac:chgData name="Pratyush Pranjal" userId="0d4c52a1b4857abb" providerId="LiveId" clId="{05EE2C0D-7907-4EE5-A377-FC46005E0BBC}" dt="2021-12-08T05:43:52.634" v="524" actId="26606"/>
          <ac:picMkLst>
            <pc:docMk/>
            <pc:sldMk cId="488502095" sldId="272"/>
            <ac:picMk id="16" creationId="{5E67025B-C374-417F-8D28-E056A1FE2A00}"/>
          </ac:picMkLst>
        </pc:picChg>
      </pc:sldChg>
      <pc:sldChg chg="new del">
        <pc:chgData name="Pratyush Pranjal" userId="0d4c52a1b4857abb" providerId="LiveId" clId="{05EE2C0D-7907-4EE5-A377-FC46005E0BBC}" dt="2021-12-08T08:04:36.904" v="1835" actId="47"/>
        <pc:sldMkLst>
          <pc:docMk/>
          <pc:sldMk cId="2975406130" sldId="273"/>
        </pc:sldMkLst>
      </pc:sldChg>
      <pc:sldChg chg="new del">
        <pc:chgData name="Pratyush Pranjal" userId="0d4c52a1b4857abb" providerId="LiveId" clId="{05EE2C0D-7907-4EE5-A377-FC46005E0BBC}" dt="2021-12-08T08:04:38.946" v="1836" actId="47"/>
        <pc:sldMkLst>
          <pc:docMk/>
          <pc:sldMk cId="1111095145" sldId="274"/>
        </pc:sldMkLst>
      </pc:sldChg>
      <pc:sldChg chg="addSp modSp new mod setBg">
        <pc:chgData name="Pratyush Pranjal" userId="0d4c52a1b4857abb" providerId="LiveId" clId="{05EE2C0D-7907-4EE5-A377-FC46005E0BBC}" dt="2021-12-08T05:53:36.813" v="693" actId="2711"/>
        <pc:sldMkLst>
          <pc:docMk/>
          <pc:sldMk cId="3562172652" sldId="275"/>
        </pc:sldMkLst>
        <pc:spChg chg="mod">
          <ac:chgData name="Pratyush Pranjal" userId="0d4c52a1b4857abb" providerId="LiveId" clId="{05EE2C0D-7907-4EE5-A377-FC46005E0BBC}" dt="2021-12-08T05:47:27.488" v="599" actId="26606"/>
          <ac:spMkLst>
            <pc:docMk/>
            <pc:sldMk cId="3562172652" sldId="275"/>
            <ac:spMk id="2" creationId="{520B29AC-EE7B-4936-88E5-08454AF60179}"/>
          </ac:spMkLst>
        </pc:spChg>
        <pc:spChg chg="mod">
          <ac:chgData name="Pratyush Pranjal" userId="0d4c52a1b4857abb" providerId="LiveId" clId="{05EE2C0D-7907-4EE5-A377-FC46005E0BBC}" dt="2021-12-08T05:53:36.813" v="693" actId="2711"/>
          <ac:spMkLst>
            <pc:docMk/>
            <pc:sldMk cId="3562172652" sldId="275"/>
            <ac:spMk id="3" creationId="{AB79DD68-F556-426B-8C89-ED4A97C0BB17}"/>
          </ac:spMkLst>
        </pc:spChg>
        <pc:picChg chg="add mod">
          <ac:chgData name="Pratyush Pranjal" userId="0d4c52a1b4857abb" providerId="LiveId" clId="{05EE2C0D-7907-4EE5-A377-FC46005E0BBC}" dt="2021-12-08T05:47:27.488" v="599" actId="26606"/>
          <ac:picMkLst>
            <pc:docMk/>
            <pc:sldMk cId="3562172652" sldId="275"/>
            <ac:picMk id="4" creationId="{A7A173E2-D1D9-884D-B735-47EEF5BD58A0}"/>
          </ac:picMkLst>
        </pc:picChg>
      </pc:sldChg>
      <pc:sldChg chg="addSp modSp new mod setBg">
        <pc:chgData name="Pratyush Pranjal" userId="0d4c52a1b4857abb" providerId="LiveId" clId="{05EE2C0D-7907-4EE5-A377-FC46005E0BBC}" dt="2021-12-08T05:51:25.775" v="634" actId="1076"/>
        <pc:sldMkLst>
          <pc:docMk/>
          <pc:sldMk cId="4071053274" sldId="276"/>
        </pc:sldMkLst>
        <pc:spChg chg="mod">
          <ac:chgData name="Pratyush Pranjal" userId="0d4c52a1b4857abb" providerId="LiveId" clId="{05EE2C0D-7907-4EE5-A377-FC46005E0BBC}" dt="2021-12-08T05:50:36.919" v="625" actId="26606"/>
          <ac:spMkLst>
            <pc:docMk/>
            <pc:sldMk cId="4071053274" sldId="276"/>
            <ac:spMk id="2" creationId="{E8C83756-C023-46B5-B310-7F22127AE4D5}"/>
          </ac:spMkLst>
        </pc:spChg>
        <pc:spChg chg="mod ord">
          <ac:chgData name="Pratyush Pranjal" userId="0d4c52a1b4857abb" providerId="LiveId" clId="{05EE2C0D-7907-4EE5-A377-FC46005E0BBC}" dt="2021-12-08T05:51:12.872" v="630" actId="26606"/>
          <ac:spMkLst>
            <pc:docMk/>
            <pc:sldMk cId="4071053274" sldId="276"/>
            <ac:spMk id="3" creationId="{DFA82079-0C9C-4EB7-A037-DC7EA21D6820}"/>
          </ac:spMkLst>
        </pc:spChg>
        <pc:picChg chg="add mod ord">
          <ac:chgData name="Pratyush Pranjal" userId="0d4c52a1b4857abb" providerId="LiveId" clId="{05EE2C0D-7907-4EE5-A377-FC46005E0BBC}" dt="2021-12-08T05:51:25.775" v="634" actId="1076"/>
          <ac:picMkLst>
            <pc:docMk/>
            <pc:sldMk cId="4071053274" sldId="276"/>
            <ac:picMk id="1026" creationId="{888426FA-41F2-48D4-B96F-CB9D738314FD}"/>
          </ac:picMkLst>
        </pc:picChg>
      </pc:sldChg>
      <pc:sldChg chg="addSp modSp new mod setBg">
        <pc:chgData name="Pratyush Pranjal" userId="0d4c52a1b4857abb" providerId="LiveId" clId="{05EE2C0D-7907-4EE5-A377-FC46005E0BBC}" dt="2021-12-08T05:56:21.984" v="722" actId="26606"/>
        <pc:sldMkLst>
          <pc:docMk/>
          <pc:sldMk cId="4187414525" sldId="277"/>
        </pc:sldMkLst>
        <pc:spChg chg="mod">
          <ac:chgData name="Pratyush Pranjal" userId="0d4c52a1b4857abb" providerId="LiveId" clId="{05EE2C0D-7907-4EE5-A377-FC46005E0BBC}" dt="2021-12-08T05:56:21.984" v="722" actId="26606"/>
          <ac:spMkLst>
            <pc:docMk/>
            <pc:sldMk cId="4187414525" sldId="277"/>
            <ac:spMk id="2" creationId="{BCAB8D1D-33E4-4C56-A3C0-B4BB64E8BBC7}"/>
          </ac:spMkLst>
        </pc:spChg>
        <pc:spChg chg="mod">
          <ac:chgData name="Pratyush Pranjal" userId="0d4c52a1b4857abb" providerId="LiveId" clId="{05EE2C0D-7907-4EE5-A377-FC46005E0BBC}" dt="2021-12-08T05:56:21.984" v="722" actId="26606"/>
          <ac:spMkLst>
            <pc:docMk/>
            <pc:sldMk cId="4187414525" sldId="277"/>
            <ac:spMk id="3" creationId="{EE114D33-B789-49F0-97AE-A26B3815EA9A}"/>
          </ac:spMkLst>
        </pc:spChg>
        <pc:picChg chg="add mod">
          <ac:chgData name="Pratyush Pranjal" userId="0d4c52a1b4857abb" providerId="LiveId" clId="{05EE2C0D-7907-4EE5-A377-FC46005E0BBC}" dt="2021-12-08T05:56:21.984" v="722" actId="26606"/>
          <ac:picMkLst>
            <pc:docMk/>
            <pc:sldMk cId="4187414525" sldId="277"/>
            <ac:picMk id="4" creationId="{A15C8DA6-22AC-4C33-AB06-B59171CEBC12}"/>
          </ac:picMkLst>
        </pc:picChg>
      </pc:sldChg>
      <pc:sldChg chg="addSp modSp new mod setBg">
        <pc:chgData name="Pratyush Pranjal" userId="0d4c52a1b4857abb" providerId="LiveId" clId="{05EE2C0D-7907-4EE5-A377-FC46005E0BBC}" dt="2021-12-08T05:59:03.516" v="786" actId="2711"/>
        <pc:sldMkLst>
          <pc:docMk/>
          <pc:sldMk cId="231251585" sldId="278"/>
        </pc:sldMkLst>
        <pc:spChg chg="mod">
          <ac:chgData name="Pratyush Pranjal" userId="0d4c52a1b4857abb" providerId="LiveId" clId="{05EE2C0D-7907-4EE5-A377-FC46005E0BBC}" dt="2021-12-08T05:57:14.384" v="747" actId="26606"/>
          <ac:spMkLst>
            <pc:docMk/>
            <pc:sldMk cId="231251585" sldId="278"/>
            <ac:spMk id="2" creationId="{34F23DBA-92E9-4EFB-93C1-59A9E04EB900}"/>
          </ac:spMkLst>
        </pc:spChg>
        <pc:spChg chg="mod ord">
          <ac:chgData name="Pratyush Pranjal" userId="0d4c52a1b4857abb" providerId="LiveId" clId="{05EE2C0D-7907-4EE5-A377-FC46005E0BBC}" dt="2021-12-08T05:59:03.516" v="786" actId="2711"/>
          <ac:spMkLst>
            <pc:docMk/>
            <pc:sldMk cId="231251585" sldId="278"/>
            <ac:spMk id="3" creationId="{9E9BA4D1-834D-41A3-B52A-077047CA9064}"/>
          </ac:spMkLst>
        </pc:spChg>
        <pc:picChg chg="add mod">
          <ac:chgData name="Pratyush Pranjal" userId="0d4c52a1b4857abb" providerId="LiveId" clId="{05EE2C0D-7907-4EE5-A377-FC46005E0BBC}" dt="2021-12-08T05:57:14.384" v="747" actId="26606"/>
          <ac:picMkLst>
            <pc:docMk/>
            <pc:sldMk cId="231251585" sldId="278"/>
            <ac:picMk id="4" creationId="{AB425322-A1BA-47B6-B6F2-0A74CC8D70F2}"/>
          </ac:picMkLst>
        </pc:picChg>
      </pc:sldChg>
      <pc:sldChg chg="addSp delSp modSp new mod setBg">
        <pc:chgData name="Pratyush Pranjal" userId="0d4c52a1b4857abb" providerId="LiveId" clId="{05EE2C0D-7907-4EE5-A377-FC46005E0BBC}" dt="2021-12-08T08:50:22.525" v="2199" actId="26606"/>
        <pc:sldMkLst>
          <pc:docMk/>
          <pc:sldMk cId="643718357" sldId="279"/>
        </pc:sldMkLst>
        <pc:spChg chg="mod">
          <ac:chgData name="Pratyush Pranjal" userId="0d4c52a1b4857abb" providerId="LiveId" clId="{05EE2C0D-7907-4EE5-A377-FC46005E0BBC}" dt="2021-12-08T08:50:22.525" v="2199" actId="26606"/>
          <ac:spMkLst>
            <pc:docMk/>
            <pc:sldMk cId="643718357" sldId="279"/>
            <ac:spMk id="2" creationId="{02DCE3D5-D827-4BE3-845F-4D5FFB7D2E89}"/>
          </ac:spMkLst>
        </pc:spChg>
        <pc:spChg chg="mod ord">
          <ac:chgData name="Pratyush Pranjal" userId="0d4c52a1b4857abb" providerId="LiveId" clId="{05EE2C0D-7907-4EE5-A377-FC46005E0BBC}" dt="2021-12-08T08:50:22.525" v="2199" actId="26606"/>
          <ac:spMkLst>
            <pc:docMk/>
            <pc:sldMk cId="643718357" sldId="279"/>
            <ac:spMk id="3" creationId="{9110ABF7-FBFB-4100-8C01-28C9BCD014AF}"/>
          </ac:spMkLst>
        </pc:spChg>
        <pc:spChg chg="add">
          <ac:chgData name="Pratyush Pranjal" userId="0d4c52a1b4857abb" providerId="LiveId" clId="{05EE2C0D-7907-4EE5-A377-FC46005E0BBC}" dt="2021-12-08T08:50:22.525" v="2199" actId="26606"/>
          <ac:spMkLst>
            <pc:docMk/>
            <pc:sldMk cId="643718357" sldId="279"/>
            <ac:spMk id="73" creationId="{CD94F7C0-1344-4B3C-AFCB-E7F006BB5348}"/>
          </ac:spMkLst>
        </pc:spChg>
        <pc:picChg chg="add">
          <ac:chgData name="Pratyush Pranjal" userId="0d4c52a1b4857abb" providerId="LiveId" clId="{05EE2C0D-7907-4EE5-A377-FC46005E0BBC}" dt="2021-12-08T08:50:22.525" v="2199" actId="26606"/>
          <ac:picMkLst>
            <pc:docMk/>
            <pc:sldMk cId="643718357" sldId="279"/>
            <ac:picMk id="75" creationId="{4EC584A2-4215-4DB8-AE1F-E3768D77E8DE}"/>
          </ac:picMkLst>
        </pc:picChg>
        <pc:picChg chg="add del mod">
          <ac:chgData name="Pratyush Pranjal" userId="0d4c52a1b4857abb" providerId="LiveId" clId="{05EE2C0D-7907-4EE5-A377-FC46005E0BBC}" dt="2021-12-08T06:07:45.346" v="842" actId="478"/>
          <ac:picMkLst>
            <pc:docMk/>
            <pc:sldMk cId="643718357" sldId="279"/>
            <ac:picMk id="3074" creationId="{D1E59250-2F4A-454B-8F93-F3CFF7BD5F29}"/>
          </ac:picMkLst>
        </pc:picChg>
        <pc:picChg chg="add mod">
          <ac:chgData name="Pratyush Pranjal" userId="0d4c52a1b4857abb" providerId="LiveId" clId="{05EE2C0D-7907-4EE5-A377-FC46005E0BBC}" dt="2021-12-08T08:50:22.525" v="2199" actId="26606"/>
          <ac:picMkLst>
            <pc:docMk/>
            <pc:sldMk cId="643718357" sldId="279"/>
            <ac:picMk id="3076" creationId="{FBF0A549-3623-4E33-94AD-BBFF9951B628}"/>
          </ac:picMkLst>
        </pc:picChg>
      </pc:sldChg>
      <pc:sldChg chg="modSp new del mod">
        <pc:chgData name="Pratyush Pranjal" userId="0d4c52a1b4857abb" providerId="LiveId" clId="{05EE2C0D-7907-4EE5-A377-FC46005E0BBC}" dt="2021-12-08T05:54:05.233" v="714" actId="2696"/>
        <pc:sldMkLst>
          <pc:docMk/>
          <pc:sldMk cId="2179460968" sldId="279"/>
        </pc:sldMkLst>
        <pc:spChg chg="mod">
          <ac:chgData name="Pratyush Pranjal" userId="0d4c52a1b4857abb" providerId="LiveId" clId="{05EE2C0D-7907-4EE5-A377-FC46005E0BBC}" dt="2021-12-08T05:54:02.004" v="713" actId="20577"/>
          <ac:spMkLst>
            <pc:docMk/>
            <pc:sldMk cId="2179460968" sldId="279"/>
            <ac:spMk id="2" creationId="{3E0A5FEE-137A-4688-B08B-55C044E32F6F}"/>
          </ac:spMkLst>
        </pc:spChg>
      </pc:sldChg>
      <pc:sldChg chg="addSp modSp new mod setBg">
        <pc:chgData name="Pratyush Pranjal" userId="0d4c52a1b4857abb" providerId="LiveId" clId="{05EE2C0D-7907-4EE5-A377-FC46005E0BBC}" dt="2021-12-08T06:05:07.949" v="833" actId="26606"/>
        <pc:sldMkLst>
          <pc:docMk/>
          <pc:sldMk cId="807917984" sldId="280"/>
        </pc:sldMkLst>
        <pc:spChg chg="mod">
          <ac:chgData name="Pratyush Pranjal" userId="0d4c52a1b4857abb" providerId="LiveId" clId="{05EE2C0D-7907-4EE5-A377-FC46005E0BBC}" dt="2021-12-08T06:05:07.949" v="833" actId="26606"/>
          <ac:spMkLst>
            <pc:docMk/>
            <pc:sldMk cId="807917984" sldId="280"/>
            <ac:spMk id="2" creationId="{0C684E61-6626-4994-8D0A-9ABDA52A2881}"/>
          </ac:spMkLst>
        </pc:spChg>
        <pc:spChg chg="mod">
          <ac:chgData name="Pratyush Pranjal" userId="0d4c52a1b4857abb" providerId="LiveId" clId="{05EE2C0D-7907-4EE5-A377-FC46005E0BBC}" dt="2021-12-08T06:05:07.949" v="833" actId="26606"/>
          <ac:spMkLst>
            <pc:docMk/>
            <pc:sldMk cId="807917984" sldId="280"/>
            <ac:spMk id="3" creationId="{FEDF80F1-73FB-4C48-9E85-F0D889A72BD2}"/>
          </ac:spMkLst>
        </pc:spChg>
        <pc:picChg chg="add mod">
          <ac:chgData name="Pratyush Pranjal" userId="0d4c52a1b4857abb" providerId="LiveId" clId="{05EE2C0D-7907-4EE5-A377-FC46005E0BBC}" dt="2021-12-08T06:05:07.949" v="833" actId="26606"/>
          <ac:picMkLst>
            <pc:docMk/>
            <pc:sldMk cId="807917984" sldId="280"/>
            <ac:picMk id="2050" creationId="{33B2F2C9-49DF-4F44-ADA4-E30C9192757A}"/>
          </ac:picMkLst>
        </pc:picChg>
      </pc:sldChg>
      <pc:sldChg chg="addSp delSp modSp new mod">
        <pc:chgData name="Pratyush Pranjal" userId="0d4c52a1b4857abb" providerId="LiveId" clId="{05EE2C0D-7907-4EE5-A377-FC46005E0BBC}" dt="2021-12-08T06:29:10.597" v="959" actId="1076"/>
        <pc:sldMkLst>
          <pc:docMk/>
          <pc:sldMk cId="1415773972" sldId="281"/>
        </pc:sldMkLst>
        <pc:spChg chg="mod">
          <ac:chgData name="Pratyush Pranjal" userId="0d4c52a1b4857abb" providerId="LiveId" clId="{05EE2C0D-7907-4EE5-A377-FC46005E0BBC}" dt="2021-12-08T06:26:26.642" v="859" actId="20577"/>
          <ac:spMkLst>
            <pc:docMk/>
            <pc:sldMk cId="1415773972" sldId="281"/>
            <ac:spMk id="2" creationId="{B4E7E4C0-175E-48C7-BCBE-20B3809FE3E9}"/>
          </ac:spMkLst>
        </pc:spChg>
        <pc:spChg chg="del">
          <ac:chgData name="Pratyush Pranjal" userId="0d4c52a1b4857abb" providerId="LiveId" clId="{05EE2C0D-7907-4EE5-A377-FC46005E0BBC}" dt="2021-12-08T06:26:29.658" v="860" actId="22"/>
          <ac:spMkLst>
            <pc:docMk/>
            <pc:sldMk cId="1415773972" sldId="281"/>
            <ac:spMk id="3" creationId="{A75C09B9-7F1D-43F0-A337-ADD9C91E402A}"/>
          </ac:spMkLst>
        </pc:spChg>
        <pc:spChg chg="add mod">
          <ac:chgData name="Pratyush Pranjal" userId="0d4c52a1b4857abb" providerId="LiveId" clId="{05EE2C0D-7907-4EE5-A377-FC46005E0BBC}" dt="2021-12-08T06:29:10.597" v="959" actId="1076"/>
          <ac:spMkLst>
            <pc:docMk/>
            <pc:sldMk cId="1415773972" sldId="281"/>
            <ac:spMk id="6" creationId="{102E054A-5651-45F9-9CD6-D4D9151E7BBE}"/>
          </ac:spMkLst>
        </pc:spChg>
        <pc:picChg chg="add mod ord">
          <ac:chgData name="Pratyush Pranjal" userId="0d4c52a1b4857abb" providerId="LiveId" clId="{05EE2C0D-7907-4EE5-A377-FC46005E0BBC}" dt="2021-12-08T06:26:33.029" v="861" actId="1076"/>
          <ac:picMkLst>
            <pc:docMk/>
            <pc:sldMk cId="1415773972" sldId="281"/>
            <ac:picMk id="5" creationId="{C13CBCD2-F998-4EA8-9156-9F0FC20745EE}"/>
          </ac:picMkLst>
        </pc:picChg>
      </pc:sldChg>
      <pc:sldChg chg="addSp modSp new mod">
        <pc:chgData name="Pratyush Pranjal" userId="0d4c52a1b4857abb" providerId="LiveId" clId="{05EE2C0D-7907-4EE5-A377-FC46005E0BBC}" dt="2021-12-08T09:07:09.467" v="2323" actId="20577"/>
        <pc:sldMkLst>
          <pc:docMk/>
          <pc:sldMk cId="762142250" sldId="282"/>
        </pc:sldMkLst>
        <pc:spChg chg="mod">
          <ac:chgData name="Pratyush Pranjal" userId="0d4c52a1b4857abb" providerId="LiveId" clId="{05EE2C0D-7907-4EE5-A377-FC46005E0BBC}" dt="2021-12-08T06:31:05.482" v="971" actId="20577"/>
          <ac:spMkLst>
            <pc:docMk/>
            <pc:sldMk cId="762142250" sldId="282"/>
            <ac:spMk id="2" creationId="{8BD33D29-38D8-4143-B5A5-6F9F23967462}"/>
          </ac:spMkLst>
        </pc:spChg>
        <pc:spChg chg="mod">
          <ac:chgData name="Pratyush Pranjal" userId="0d4c52a1b4857abb" providerId="LiveId" clId="{05EE2C0D-7907-4EE5-A377-FC46005E0BBC}" dt="2021-12-08T09:07:09.467" v="2323" actId="20577"/>
          <ac:spMkLst>
            <pc:docMk/>
            <pc:sldMk cId="762142250" sldId="282"/>
            <ac:spMk id="3" creationId="{7DB83321-CD2D-4E6E-BDF8-9209E8713236}"/>
          </ac:spMkLst>
        </pc:spChg>
        <pc:picChg chg="add mod">
          <ac:chgData name="Pratyush Pranjal" userId="0d4c52a1b4857abb" providerId="LiveId" clId="{05EE2C0D-7907-4EE5-A377-FC46005E0BBC}" dt="2021-12-08T09:05:58.274" v="2315" actId="1076"/>
          <ac:picMkLst>
            <pc:docMk/>
            <pc:sldMk cId="762142250" sldId="282"/>
            <ac:picMk id="5" creationId="{C04D9DE0-B66C-4EFA-B55F-C55E2E8D91C0}"/>
          </ac:picMkLst>
        </pc:picChg>
        <pc:picChg chg="add mod">
          <ac:chgData name="Pratyush Pranjal" userId="0d4c52a1b4857abb" providerId="LiveId" clId="{05EE2C0D-7907-4EE5-A377-FC46005E0BBC}" dt="2021-12-08T09:06:34.168" v="2317" actId="1076"/>
          <ac:picMkLst>
            <pc:docMk/>
            <pc:sldMk cId="762142250" sldId="282"/>
            <ac:picMk id="7" creationId="{A94BCED3-28FB-4E73-9382-B46DB66A5169}"/>
          </ac:picMkLst>
        </pc:picChg>
        <pc:picChg chg="add mod">
          <ac:chgData name="Pratyush Pranjal" userId="0d4c52a1b4857abb" providerId="LiveId" clId="{05EE2C0D-7907-4EE5-A377-FC46005E0BBC}" dt="2021-12-08T09:07:04.848" v="2321" actId="14100"/>
          <ac:picMkLst>
            <pc:docMk/>
            <pc:sldMk cId="762142250" sldId="282"/>
            <ac:picMk id="9" creationId="{79C97979-B168-4F73-9701-DFC94CAC373D}"/>
          </ac:picMkLst>
        </pc:picChg>
      </pc:sldChg>
      <pc:sldChg chg="addSp delSp modSp new mod setBg">
        <pc:chgData name="Pratyush Pranjal" userId="0d4c52a1b4857abb" providerId="LiveId" clId="{05EE2C0D-7907-4EE5-A377-FC46005E0BBC}" dt="2021-12-08T09:09:38.582" v="2328" actId="478"/>
        <pc:sldMkLst>
          <pc:docMk/>
          <pc:sldMk cId="3370776068" sldId="283"/>
        </pc:sldMkLst>
        <pc:spChg chg="del mod">
          <ac:chgData name="Pratyush Pranjal" userId="0d4c52a1b4857abb" providerId="LiveId" clId="{05EE2C0D-7907-4EE5-A377-FC46005E0BBC}" dt="2021-12-08T09:09:38.582" v="2328" actId="478"/>
          <ac:spMkLst>
            <pc:docMk/>
            <pc:sldMk cId="3370776068" sldId="283"/>
            <ac:spMk id="2" creationId="{F39D7984-DA22-4CD6-B40F-F7C4435F9362}"/>
          </ac:spMkLst>
        </pc:spChg>
        <pc:spChg chg="mod">
          <ac:chgData name="Pratyush Pranjal" userId="0d4c52a1b4857abb" providerId="LiveId" clId="{05EE2C0D-7907-4EE5-A377-FC46005E0BBC}" dt="2021-12-08T09:09:25.638" v="2327" actId="26606"/>
          <ac:spMkLst>
            <pc:docMk/>
            <pc:sldMk cId="3370776068" sldId="283"/>
            <ac:spMk id="3" creationId="{EF9E9C96-CA2D-4EBD-B929-41DD9ED35804}"/>
          </ac:spMkLst>
        </pc:spChg>
        <pc:spChg chg="add">
          <ac:chgData name="Pratyush Pranjal" userId="0d4c52a1b4857abb" providerId="LiveId" clId="{05EE2C0D-7907-4EE5-A377-FC46005E0BBC}" dt="2021-12-08T09:09:25.638" v="2327" actId="26606"/>
          <ac:spMkLst>
            <pc:docMk/>
            <pc:sldMk cId="3370776068" sldId="283"/>
            <ac:spMk id="10" creationId="{B8E41B83-C09C-4859-AB94-511A2C0BBE89}"/>
          </ac:spMkLst>
        </pc:spChg>
        <pc:picChg chg="add mod">
          <ac:chgData name="Pratyush Pranjal" userId="0d4c52a1b4857abb" providerId="LiveId" clId="{05EE2C0D-7907-4EE5-A377-FC46005E0BBC}" dt="2021-12-08T09:09:25.638" v="2327" actId="26606"/>
          <ac:picMkLst>
            <pc:docMk/>
            <pc:sldMk cId="3370776068" sldId="283"/>
            <ac:picMk id="5" creationId="{081D8592-7C0E-487E-90D8-C0A99ADD9752}"/>
          </ac:picMkLst>
        </pc:picChg>
        <pc:picChg chg="add">
          <ac:chgData name="Pratyush Pranjal" userId="0d4c52a1b4857abb" providerId="LiveId" clId="{05EE2C0D-7907-4EE5-A377-FC46005E0BBC}" dt="2021-12-08T09:09:25.638" v="2327" actId="26606"/>
          <ac:picMkLst>
            <pc:docMk/>
            <pc:sldMk cId="3370776068" sldId="283"/>
            <ac:picMk id="12" creationId="{39E05C4E-6F76-43EC-9537-2BA7871BBE07}"/>
          </ac:picMkLst>
        </pc:picChg>
      </pc:sldChg>
      <pc:sldChg chg="addSp delSp modSp new mod setBg">
        <pc:chgData name="Pratyush Pranjal" userId="0d4c52a1b4857abb" providerId="LiveId" clId="{05EE2C0D-7907-4EE5-A377-FC46005E0BBC}" dt="2021-12-08T09:10:57.727" v="2335" actId="1076"/>
        <pc:sldMkLst>
          <pc:docMk/>
          <pc:sldMk cId="749922579" sldId="284"/>
        </pc:sldMkLst>
        <pc:spChg chg="mod">
          <ac:chgData name="Pratyush Pranjal" userId="0d4c52a1b4857abb" providerId="LiveId" clId="{05EE2C0D-7907-4EE5-A377-FC46005E0BBC}" dt="2021-12-08T07:29:14.773" v="1202" actId="20577"/>
          <ac:spMkLst>
            <pc:docMk/>
            <pc:sldMk cId="749922579" sldId="284"/>
            <ac:spMk id="2" creationId="{C303374D-9BA0-4DC1-9FDC-7C84B0CA9D75}"/>
          </ac:spMkLst>
        </pc:spChg>
        <pc:spChg chg="del mod">
          <ac:chgData name="Pratyush Pranjal" userId="0d4c52a1b4857abb" providerId="LiveId" clId="{05EE2C0D-7907-4EE5-A377-FC46005E0BBC}" dt="2021-12-08T07:18:48.431" v="1179"/>
          <ac:spMkLst>
            <pc:docMk/>
            <pc:sldMk cId="749922579" sldId="284"/>
            <ac:spMk id="3" creationId="{238D7D2A-2100-417A-A794-A5498DE1976C}"/>
          </ac:spMkLst>
        </pc:spChg>
        <pc:spChg chg="add del mod">
          <ac:chgData name="Pratyush Pranjal" userId="0d4c52a1b4857abb" providerId="LiveId" clId="{05EE2C0D-7907-4EE5-A377-FC46005E0BBC}" dt="2021-12-08T09:10:28.496" v="2333" actId="478"/>
          <ac:spMkLst>
            <pc:docMk/>
            <pc:sldMk cId="749922579" sldId="284"/>
            <ac:spMk id="8" creationId="{ACF695F8-D456-40DA-8A46-7AC7AE161826}"/>
          </ac:spMkLst>
        </pc:spChg>
        <pc:spChg chg="add">
          <ac:chgData name="Pratyush Pranjal" userId="0d4c52a1b4857abb" providerId="LiveId" clId="{05EE2C0D-7907-4EE5-A377-FC46005E0BBC}" dt="2021-12-08T07:19:04.513" v="1184" actId="26606"/>
          <ac:spMkLst>
            <pc:docMk/>
            <pc:sldMk cId="749922579" sldId="284"/>
            <ac:spMk id="11" creationId="{CD94F7C0-1344-4B3C-AFCB-E7F006BB5348}"/>
          </ac:spMkLst>
        </pc:spChg>
        <pc:picChg chg="add mod">
          <ac:chgData name="Pratyush Pranjal" userId="0d4c52a1b4857abb" providerId="LiveId" clId="{05EE2C0D-7907-4EE5-A377-FC46005E0BBC}" dt="2021-12-08T09:10:57.727" v="2335" actId="1076"/>
          <ac:picMkLst>
            <pc:docMk/>
            <pc:sldMk cId="749922579" sldId="284"/>
            <ac:picMk id="4" creationId="{20947778-D4F6-43C2-8E3B-9AFBE40524E3}"/>
          </ac:picMkLst>
        </pc:picChg>
        <pc:picChg chg="add">
          <ac:chgData name="Pratyush Pranjal" userId="0d4c52a1b4857abb" providerId="LiveId" clId="{05EE2C0D-7907-4EE5-A377-FC46005E0BBC}" dt="2021-12-08T07:19:04.513" v="1184" actId="26606"/>
          <ac:picMkLst>
            <pc:docMk/>
            <pc:sldMk cId="749922579" sldId="284"/>
            <ac:picMk id="13" creationId="{4EC584A2-4215-4DB8-AE1F-E3768D77E8DE}"/>
          </ac:picMkLst>
        </pc:picChg>
      </pc:sldChg>
      <pc:sldChg chg="addSp delSp modSp new mod">
        <pc:chgData name="Pratyush Pranjal" userId="0d4c52a1b4857abb" providerId="LiveId" clId="{05EE2C0D-7907-4EE5-A377-FC46005E0BBC}" dt="2021-12-08T08:54:56.283" v="2222" actId="5793"/>
        <pc:sldMkLst>
          <pc:docMk/>
          <pc:sldMk cId="3144874989" sldId="285"/>
        </pc:sldMkLst>
        <pc:spChg chg="mod">
          <ac:chgData name="Pratyush Pranjal" userId="0d4c52a1b4857abb" providerId="LiveId" clId="{05EE2C0D-7907-4EE5-A377-FC46005E0BBC}" dt="2021-12-08T08:54:56.283" v="2222" actId="5793"/>
          <ac:spMkLst>
            <pc:docMk/>
            <pc:sldMk cId="3144874989" sldId="285"/>
            <ac:spMk id="2" creationId="{69FD9628-D674-42EC-88B5-B779EB649D24}"/>
          </ac:spMkLst>
        </pc:spChg>
        <pc:spChg chg="del">
          <ac:chgData name="Pratyush Pranjal" userId="0d4c52a1b4857abb" providerId="LiveId" clId="{05EE2C0D-7907-4EE5-A377-FC46005E0BBC}" dt="2021-12-08T08:53:46.287" v="2203" actId="1957"/>
          <ac:spMkLst>
            <pc:docMk/>
            <pc:sldMk cId="3144874989" sldId="285"/>
            <ac:spMk id="3" creationId="{9D758620-F4A7-44F9-A065-914DA72F77F2}"/>
          </ac:spMkLst>
        </pc:spChg>
        <pc:graphicFrameChg chg="add mod">
          <ac:chgData name="Pratyush Pranjal" userId="0d4c52a1b4857abb" providerId="LiveId" clId="{05EE2C0D-7907-4EE5-A377-FC46005E0BBC}" dt="2021-12-08T08:53:46.287" v="2203" actId="1957"/>
          <ac:graphicFrameMkLst>
            <pc:docMk/>
            <pc:sldMk cId="3144874989" sldId="285"/>
            <ac:graphicFrameMk id="6" creationId="{8E0B8A6C-6F3E-4685-A37C-4E90AC3C6679}"/>
          </ac:graphicFrameMkLst>
        </pc:graphicFrameChg>
      </pc:sldChg>
      <pc:sldChg chg="addSp delSp modSp new mod">
        <pc:chgData name="Pratyush Pranjal" userId="0d4c52a1b4857abb" providerId="LiveId" clId="{05EE2C0D-7907-4EE5-A377-FC46005E0BBC}" dt="2021-12-08T09:10:10.626" v="2331" actId="478"/>
        <pc:sldMkLst>
          <pc:docMk/>
          <pc:sldMk cId="3424978313" sldId="286"/>
        </pc:sldMkLst>
        <pc:spChg chg="del">
          <ac:chgData name="Pratyush Pranjal" userId="0d4c52a1b4857abb" providerId="LiveId" clId="{05EE2C0D-7907-4EE5-A377-FC46005E0BBC}" dt="2021-12-08T09:10:10.626" v="2331" actId="478"/>
          <ac:spMkLst>
            <pc:docMk/>
            <pc:sldMk cId="3424978313" sldId="286"/>
            <ac:spMk id="2" creationId="{28957C91-D5CC-4D73-9639-1B28B2A0FB3B}"/>
          </ac:spMkLst>
        </pc:spChg>
        <pc:spChg chg="mod">
          <ac:chgData name="Pratyush Pranjal" userId="0d4c52a1b4857abb" providerId="LiveId" clId="{05EE2C0D-7907-4EE5-A377-FC46005E0BBC}" dt="2021-12-08T09:05:53.760" v="2314"/>
          <ac:spMkLst>
            <pc:docMk/>
            <pc:sldMk cId="3424978313" sldId="286"/>
            <ac:spMk id="3" creationId="{0AE591E0-A1C7-4EAE-965F-16CFF51A67C1}"/>
          </ac:spMkLst>
        </pc:spChg>
        <pc:picChg chg="add mod">
          <ac:chgData name="Pratyush Pranjal" userId="0d4c52a1b4857abb" providerId="LiveId" clId="{05EE2C0D-7907-4EE5-A377-FC46005E0BBC}" dt="2021-12-08T09:10:05.495" v="2330" actId="1076"/>
          <ac:picMkLst>
            <pc:docMk/>
            <pc:sldMk cId="3424978313" sldId="286"/>
            <ac:picMk id="5" creationId="{7D3E4251-D5E3-4AD7-AA70-0EDEB286ACE0}"/>
          </ac:picMkLst>
        </pc:picChg>
      </pc:sldChg>
      <pc:sldChg chg="addSp delSp modSp new mod setBg">
        <pc:chgData name="Pratyush Pranjal" userId="0d4c52a1b4857abb" providerId="LiveId" clId="{05EE2C0D-7907-4EE5-A377-FC46005E0BBC}" dt="2021-12-08T09:14:12.616" v="2406" actId="20577"/>
        <pc:sldMkLst>
          <pc:docMk/>
          <pc:sldMk cId="783908542" sldId="287"/>
        </pc:sldMkLst>
        <pc:spChg chg="mod">
          <ac:chgData name="Pratyush Pranjal" userId="0d4c52a1b4857abb" providerId="LiveId" clId="{05EE2C0D-7907-4EE5-A377-FC46005E0BBC}" dt="2021-12-08T09:12:46.761" v="2338" actId="26606"/>
          <ac:spMkLst>
            <pc:docMk/>
            <pc:sldMk cId="783908542" sldId="287"/>
            <ac:spMk id="2" creationId="{ADA9E724-E264-4D73-A871-286EC55D4010}"/>
          </ac:spMkLst>
        </pc:spChg>
        <pc:spChg chg="del">
          <ac:chgData name="Pratyush Pranjal" userId="0d4c52a1b4857abb" providerId="LiveId" clId="{05EE2C0D-7907-4EE5-A377-FC46005E0BBC}" dt="2021-12-08T09:12:39.543" v="2337" actId="22"/>
          <ac:spMkLst>
            <pc:docMk/>
            <pc:sldMk cId="783908542" sldId="287"/>
            <ac:spMk id="3" creationId="{C2FF74F0-9F17-49FD-904A-B8AB4EB7F886}"/>
          </ac:spMkLst>
        </pc:spChg>
        <pc:spChg chg="add mod">
          <ac:chgData name="Pratyush Pranjal" userId="0d4c52a1b4857abb" providerId="LiveId" clId="{05EE2C0D-7907-4EE5-A377-FC46005E0BBC}" dt="2021-12-08T09:14:12.616" v="2406" actId="20577"/>
          <ac:spMkLst>
            <pc:docMk/>
            <pc:sldMk cId="783908542" sldId="287"/>
            <ac:spMk id="9" creationId="{B0E1813D-F25F-4B6D-85F0-CD8136D0DF40}"/>
          </ac:spMkLst>
        </pc:spChg>
        <pc:spChg chg="add">
          <ac:chgData name="Pratyush Pranjal" userId="0d4c52a1b4857abb" providerId="LiveId" clId="{05EE2C0D-7907-4EE5-A377-FC46005E0BBC}" dt="2021-12-08T09:12:46.761" v="2338" actId="26606"/>
          <ac:spMkLst>
            <pc:docMk/>
            <pc:sldMk cId="783908542" sldId="287"/>
            <ac:spMk id="12" creationId="{CD94F7C0-1344-4B3C-AFCB-E7F006BB5348}"/>
          </ac:spMkLst>
        </pc:spChg>
        <pc:picChg chg="add mod ord">
          <ac:chgData name="Pratyush Pranjal" userId="0d4c52a1b4857abb" providerId="LiveId" clId="{05EE2C0D-7907-4EE5-A377-FC46005E0BBC}" dt="2021-12-08T09:12:46.761" v="2338" actId="26606"/>
          <ac:picMkLst>
            <pc:docMk/>
            <pc:sldMk cId="783908542" sldId="287"/>
            <ac:picMk id="5" creationId="{B3DE064B-576A-412E-B150-9AA39CAEE169}"/>
          </ac:picMkLst>
        </pc:picChg>
        <pc:picChg chg="add">
          <ac:chgData name="Pratyush Pranjal" userId="0d4c52a1b4857abb" providerId="LiveId" clId="{05EE2C0D-7907-4EE5-A377-FC46005E0BBC}" dt="2021-12-08T09:12:46.761" v="2338" actId="26606"/>
          <ac:picMkLst>
            <pc:docMk/>
            <pc:sldMk cId="783908542" sldId="287"/>
            <ac:picMk id="14" creationId="{4EC584A2-4215-4DB8-AE1F-E3768D77E8D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Precision </c:v>
                </c:pt>
              </c:strCache>
            </c:strRef>
          </c:tx>
          <c:spPr>
            <a:solidFill>
              <a:schemeClr val="accent1"/>
            </a:solidFill>
            <a:ln>
              <a:noFill/>
            </a:ln>
            <a:effectLst/>
          </c:spPr>
          <c:invertIfNegative val="0"/>
          <c:cat>
            <c:strRef>
              <c:f>Sheet1!$A$2:$A$7</c:f>
              <c:strCache>
                <c:ptCount val="6"/>
                <c:pt idx="0">
                  <c:v>Logistics Regression</c:v>
                </c:pt>
                <c:pt idx="1">
                  <c:v>Naïve Bayes</c:v>
                </c:pt>
                <c:pt idx="2">
                  <c:v>Random Forest</c:v>
                </c:pt>
                <c:pt idx="3">
                  <c:v>Decision Tree</c:v>
                </c:pt>
                <c:pt idx="4">
                  <c:v>KNN</c:v>
                </c:pt>
                <c:pt idx="5">
                  <c:v>SVM</c:v>
                </c:pt>
              </c:strCache>
            </c:strRef>
          </c:cat>
          <c:val>
            <c:numRef>
              <c:f>Sheet1!$B$2:$B$7</c:f>
              <c:numCache>
                <c:formatCode>General</c:formatCode>
                <c:ptCount val="6"/>
                <c:pt idx="0">
                  <c:v>0.84</c:v>
                </c:pt>
                <c:pt idx="1">
                  <c:v>0.48</c:v>
                </c:pt>
                <c:pt idx="2">
                  <c:v>0.99</c:v>
                </c:pt>
                <c:pt idx="3">
                  <c:v>0.94</c:v>
                </c:pt>
                <c:pt idx="4">
                  <c:v>0.99</c:v>
                </c:pt>
                <c:pt idx="5">
                  <c:v>0.78</c:v>
                </c:pt>
              </c:numCache>
            </c:numRef>
          </c:val>
          <c:extLst>
            <c:ext xmlns:c16="http://schemas.microsoft.com/office/drawing/2014/chart" uri="{C3380CC4-5D6E-409C-BE32-E72D297353CC}">
              <c16:uniqueId val="{00000000-B097-4BCC-A76E-95259F6A4494}"/>
            </c:ext>
          </c:extLst>
        </c:ser>
        <c:ser>
          <c:idx val="1"/>
          <c:order val="1"/>
          <c:tx>
            <c:strRef>
              <c:f>Sheet1!$C$1</c:f>
              <c:strCache>
                <c:ptCount val="1"/>
                <c:pt idx="0">
                  <c:v>Accuracy </c:v>
                </c:pt>
              </c:strCache>
            </c:strRef>
          </c:tx>
          <c:spPr>
            <a:solidFill>
              <a:schemeClr val="accent2"/>
            </a:solidFill>
            <a:ln>
              <a:noFill/>
            </a:ln>
            <a:effectLst/>
          </c:spPr>
          <c:invertIfNegative val="0"/>
          <c:cat>
            <c:strRef>
              <c:f>Sheet1!$A$2:$A$7</c:f>
              <c:strCache>
                <c:ptCount val="6"/>
                <c:pt idx="0">
                  <c:v>Logistics Regression</c:v>
                </c:pt>
                <c:pt idx="1">
                  <c:v>Naïve Bayes</c:v>
                </c:pt>
                <c:pt idx="2">
                  <c:v>Random Forest</c:v>
                </c:pt>
                <c:pt idx="3">
                  <c:v>Decision Tree</c:v>
                </c:pt>
                <c:pt idx="4">
                  <c:v>KNN</c:v>
                </c:pt>
                <c:pt idx="5">
                  <c:v>SVM</c:v>
                </c:pt>
              </c:strCache>
            </c:strRef>
          </c:cat>
          <c:val>
            <c:numRef>
              <c:f>Sheet1!$C$2:$C$7</c:f>
              <c:numCache>
                <c:formatCode>General</c:formatCode>
                <c:ptCount val="6"/>
                <c:pt idx="0">
                  <c:v>0.75</c:v>
                </c:pt>
                <c:pt idx="1">
                  <c:v>0.63</c:v>
                </c:pt>
                <c:pt idx="2">
                  <c:v>0.93</c:v>
                </c:pt>
                <c:pt idx="3">
                  <c:v>0.93</c:v>
                </c:pt>
                <c:pt idx="4">
                  <c:v>0.93</c:v>
                </c:pt>
                <c:pt idx="5">
                  <c:v>0.8</c:v>
                </c:pt>
              </c:numCache>
            </c:numRef>
          </c:val>
          <c:extLst>
            <c:ext xmlns:c16="http://schemas.microsoft.com/office/drawing/2014/chart" uri="{C3380CC4-5D6E-409C-BE32-E72D297353CC}">
              <c16:uniqueId val="{00000001-B097-4BCC-A76E-95259F6A4494}"/>
            </c:ext>
          </c:extLst>
        </c:ser>
        <c:ser>
          <c:idx val="2"/>
          <c:order val="2"/>
          <c:tx>
            <c:strRef>
              <c:f>Sheet1!$D$1</c:f>
              <c:strCache>
                <c:ptCount val="1"/>
                <c:pt idx="0">
                  <c:v>Recall</c:v>
                </c:pt>
              </c:strCache>
            </c:strRef>
          </c:tx>
          <c:spPr>
            <a:solidFill>
              <a:schemeClr val="accent3"/>
            </a:solidFill>
            <a:ln>
              <a:noFill/>
            </a:ln>
            <a:effectLst/>
          </c:spPr>
          <c:invertIfNegative val="0"/>
          <c:cat>
            <c:strRef>
              <c:f>Sheet1!$A$2:$A$7</c:f>
              <c:strCache>
                <c:ptCount val="6"/>
                <c:pt idx="0">
                  <c:v>Logistics Regression</c:v>
                </c:pt>
                <c:pt idx="1">
                  <c:v>Naïve Bayes</c:v>
                </c:pt>
                <c:pt idx="2">
                  <c:v>Random Forest</c:v>
                </c:pt>
                <c:pt idx="3">
                  <c:v>Decision Tree</c:v>
                </c:pt>
                <c:pt idx="4">
                  <c:v>KNN</c:v>
                </c:pt>
                <c:pt idx="5">
                  <c:v>SVM</c:v>
                </c:pt>
              </c:strCache>
            </c:strRef>
          </c:cat>
          <c:val>
            <c:numRef>
              <c:f>Sheet1!$D$2:$D$7</c:f>
              <c:numCache>
                <c:formatCode>General</c:formatCode>
                <c:ptCount val="6"/>
                <c:pt idx="0">
                  <c:v>0.78</c:v>
                </c:pt>
                <c:pt idx="1">
                  <c:v>0.87</c:v>
                </c:pt>
                <c:pt idx="2">
                  <c:v>0.91</c:v>
                </c:pt>
                <c:pt idx="3">
                  <c:v>0.94</c:v>
                </c:pt>
                <c:pt idx="4">
                  <c:v>0.9</c:v>
                </c:pt>
                <c:pt idx="5">
                  <c:v>0.95</c:v>
                </c:pt>
              </c:numCache>
            </c:numRef>
          </c:val>
          <c:extLst>
            <c:ext xmlns:c16="http://schemas.microsoft.com/office/drawing/2014/chart" uri="{C3380CC4-5D6E-409C-BE32-E72D297353CC}">
              <c16:uniqueId val="{00000002-B097-4BCC-A76E-95259F6A4494}"/>
            </c:ext>
          </c:extLst>
        </c:ser>
        <c:dLbls>
          <c:showLegendKey val="0"/>
          <c:showVal val="0"/>
          <c:showCatName val="0"/>
          <c:showSerName val="0"/>
          <c:showPercent val="0"/>
          <c:showBubbleSize val="0"/>
        </c:dLbls>
        <c:gapWidth val="219"/>
        <c:overlap val="-27"/>
        <c:axId val="317464864"/>
        <c:axId val="317475680"/>
      </c:barChart>
      <c:catAx>
        <c:axId val="31746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475680"/>
        <c:crosses val="autoZero"/>
        <c:auto val="1"/>
        <c:lblAlgn val="ctr"/>
        <c:lblOffset val="100"/>
        <c:noMultiLvlLbl val="0"/>
      </c:catAx>
      <c:valAx>
        <c:axId val="317475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46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9184319-1170-4126-95A3-780B513C128F}" type="datetimeFigureOut">
              <a:rPr lang="en-IN" smtClean="0"/>
              <a:t>08-12-2021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70714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184319-1170-4126-95A3-780B513C128F}"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425497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9184319-1170-4126-95A3-780B513C128F}" type="datetimeFigureOut">
              <a:rPr lang="en-IN" smtClean="0"/>
              <a:t>08-12-2021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379653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9184319-1170-4126-95A3-780B513C128F}" type="datetimeFigureOut">
              <a:rPr lang="en-IN" smtClean="0"/>
              <a:t>08-12-2021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0018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9184319-1170-4126-95A3-780B513C128F}" type="datetimeFigureOut">
              <a:rPr lang="en-IN" smtClean="0"/>
              <a:t>08-12-2021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249235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184319-1170-4126-95A3-780B513C128F}"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2615773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184319-1170-4126-95A3-780B513C128F}"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533088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84319-1170-4126-95A3-780B513C128F}"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639463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9184319-1170-4126-95A3-780B513C128F}" type="datetimeFigureOut">
              <a:rPr lang="en-IN" smtClean="0"/>
              <a:t>08-12-2021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368638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84319-1170-4126-95A3-780B513C128F}"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39232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9184319-1170-4126-95A3-780B513C128F}" type="datetimeFigureOut">
              <a:rPr lang="en-IN" smtClean="0"/>
              <a:t>08-12-2021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387838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84319-1170-4126-95A3-780B513C128F}"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44340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84319-1170-4126-95A3-780B513C128F}" type="datetimeFigureOut">
              <a:rPr lang="en-IN" smtClean="0"/>
              <a:t>08-12-2021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48446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84319-1170-4126-95A3-780B513C128F}"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330977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84319-1170-4126-95A3-780B513C128F}" type="datetimeFigureOut">
              <a:rPr lang="en-IN" smtClean="0"/>
              <a:t>08-12-2021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69734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184319-1170-4126-95A3-780B513C128F}"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146780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184319-1170-4126-95A3-780B513C128F}"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DFFFC-57AD-444D-A6E3-71C0B4B459AE}" type="slidenum">
              <a:rPr lang="en-IN" smtClean="0"/>
              <a:t>‹#›</a:t>
            </a:fld>
            <a:endParaRPr lang="en-IN"/>
          </a:p>
        </p:txBody>
      </p:sp>
    </p:spTree>
    <p:extLst>
      <p:ext uri="{BB962C8B-B14F-4D97-AF65-F5344CB8AC3E}">
        <p14:creationId xmlns:p14="http://schemas.microsoft.com/office/powerpoint/2010/main" val="291318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184319-1170-4126-95A3-780B513C128F}" type="datetimeFigureOut">
              <a:rPr lang="en-IN" smtClean="0"/>
              <a:t>08-12-2021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BDFFFC-57AD-444D-A6E3-71C0B4B459AE}" type="slidenum">
              <a:rPr lang="en-IN" smtClean="0"/>
              <a:t>‹#›</a:t>
            </a:fld>
            <a:endParaRPr lang="en-IN"/>
          </a:p>
        </p:txBody>
      </p:sp>
    </p:spTree>
    <p:extLst>
      <p:ext uri="{BB962C8B-B14F-4D97-AF65-F5344CB8AC3E}">
        <p14:creationId xmlns:p14="http://schemas.microsoft.com/office/powerpoint/2010/main" val="16408387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2435-7F43-4E84-8588-AB9C1B1B0569}"/>
              </a:ext>
            </a:extLst>
          </p:cNvPr>
          <p:cNvSpPr>
            <a:spLocks noGrp="1"/>
          </p:cNvSpPr>
          <p:nvPr>
            <p:ph type="ctrTitle"/>
          </p:nvPr>
        </p:nvSpPr>
        <p:spPr>
          <a:xfrm>
            <a:off x="1371600" y="1426104"/>
            <a:ext cx="9448800" cy="1825096"/>
          </a:xfrm>
        </p:spPr>
        <p:txBody>
          <a:bodyPr>
            <a:normAutofit/>
          </a:bodyPr>
          <a:lstStyle/>
          <a:p>
            <a:r>
              <a:rPr lang="en-IN" sz="3200" dirty="0">
                <a:latin typeface="charter"/>
              </a:rPr>
              <a:t>Hotel booking-cancellation prediction</a:t>
            </a:r>
          </a:p>
        </p:txBody>
      </p:sp>
      <p:sp>
        <p:nvSpPr>
          <p:cNvPr id="3" name="Subtitle 2">
            <a:extLst>
              <a:ext uri="{FF2B5EF4-FFF2-40B4-BE49-F238E27FC236}">
                <a16:creationId xmlns:a16="http://schemas.microsoft.com/office/drawing/2014/main" id="{3A4CB3EC-03B1-4B18-AD24-B43A5069FDD9}"/>
              </a:ext>
            </a:extLst>
          </p:cNvPr>
          <p:cNvSpPr>
            <a:spLocks noGrp="1"/>
          </p:cNvSpPr>
          <p:nvPr>
            <p:ph type="subTitle" idx="1"/>
          </p:nvPr>
        </p:nvSpPr>
        <p:spPr>
          <a:xfrm>
            <a:off x="1371600" y="3973941"/>
            <a:ext cx="9448800" cy="689500"/>
          </a:xfrm>
        </p:spPr>
        <p:txBody>
          <a:bodyPr>
            <a:normAutofit fontScale="92500" lnSpcReduction="10000"/>
          </a:bodyPr>
          <a:lstStyle/>
          <a:p>
            <a:r>
              <a:rPr lang="en-IN" dirty="0">
                <a:latin typeface="charter"/>
              </a:rPr>
              <a:t>Nishant 11910329</a:t>
            </a:r>
          </a:p>
          <a:p>
            <a:r>
              <a:rPr lang="en-IN" dirty="0">
                <a:latin typeface="charter"/>
              </a:rPr>
              <a:t>Pratyush Pranjal 11906033</a:t>
            </a:r>
          </a:p>
        </p:txBody>
      </p:sp>
    </p:spTree>
    <p:extLst>
      <p:ext uri="{BB962C8B-B14F-4D97-AF65-F5344CB8AC3E}">
        <p14:creationId xmlns:p14="http://schemas.microsoft.com/office/powerpoint/2010/main" val="87547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4E61-6626-4994-8D0A-9ABDA52A2881}"/>
              </a:ext>
            </a:extLst>
          </p:cNvPr>
          <p:cNvSpPr>
            <a:spLocks noGrp="1"/>
          </p:cNvSpPr>
          <p:nvPr>
            <p:ph type="title"/>
          </p:nvPr>
        </p:nvSpPr>
        <p:spPr>
          <a:xfrm>
            <a:off x="2895600" y="764373"/>
            <a:ext cx="8610600" cy="1293028"/>
          </a:xfrm>
        </p:spPr>
        <p:txBody>
          <a:bodyPr>
            <a:normAutofit/>
          </a:bodyPr>
          <a:lstStyle/>
          <a:p>
            <a:r>
              <a:rPr lang="en-IN" dirty="0"/>
              <a:t>KNN:</a:t>
            </a:r>
          </a:p>
        </p:txBody>
      </p:sp>
      <p:sp>
        <p:nvSpPr>
          <p:cNvPr id="3" name="Content Placeholder 2">
            <a:extLst>
              <a:ext uri="{FF2B5EF4-FFF2-40B4-BE49-F238E27FC236}">
                <a16:creationId xmlns:a16="http://schemas.microsoft.com/office/drawing/2014/main" id="{FEDF80F1-73FB-4C48-9E85-F0D889A72BD2}"/>
              </a:ext>
            </a:extLst>
          </p:cNvPr>
          <p:cNvSpPr>
            <a:spLocks noGrp="1"/>
          </p:cNvSpPr>
          <p:nvPr>
            <p:ph idx="1"/>
          </p:nvPr>
        </p:nvSpPr>
        <p:spPr>
          <a:xfrm>
            <a:off x="677333" y="2194560"/>
            <a:ext cx="5816600" cy="4024125"/>
          </a:xfrm>
        </p:spPr>
        <p:txBody>
          <a:bodyPr>
            <a:normAutofit/>
          </a:bodyPr>
          <a:lstStyle/>
          <a:p>
            <a:pPr marL="0" indent="0">
              <a:buNone/>
            </a:pPr>
            <a:r>
              <a:rPr lang="en-US" b="0" i="0" dirty="0">
                <a:effectLst/>
                <a:latin typeface="Roboto" panose="02000000000000000000" pitchFamily="2" charset="0"/>
              </a:rPr>
              <a:t>K-Nearest Neighbors (KNN) is one of the simplest algorithms used in Machine Learning for regression and classification problem. KNN algorithms use data and classify new data points based on similarity measures (e.g. distance function). Classification is done by a majority vote to its neighbors. The data is assigned to the class which has the nearest neighbors. As you increase the number of nearest neighbors, the value of k, accuracy might increase.</a:t>
            </a:r>
            <a:endParaRPr lang="en-US" b="0" i="0">
              <a:effectLst/>
              <a:latin typeface="Roboto" panose="02000000000000000000" pitchFamily="2" charset="0"/>
            </a:endParaRPr>
          </a:p>
        </p:txBody>
      </p:sp>
      <p:pic>
        <p:nvPicPr>
          <p:cNvPr id="2050" name="Picture 2" descr="k-Nearest Neighbors in Machine Learning (k-NN)">
            <a:extLst>
              <a:ext uri="{FF2B5EF4-FFF2-40B4-BE49-F238E27FC236}">
                <a16:creationId xmlns:a16="http://schemas.microsoft.com/office/drawing/2014/main" id="{33B2F2C9-49DF-4F44-ADA4-E30C919275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3171222"/>
            <a:ext cx="4521200" cy="184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91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2DCE3D5-D827-4BE3-845F-4D5FFB7D2E89}"/>
              </a:ext>
            </a:extLst>
          </p:cNvPr>
          <p:cNvSpPr>
            <a:spLocks noGrp="1"/>
          </p:cNvSpPr>
          <p:nvPr>
            <p:ph type="title"/>
          </p:nvPr>
        </p:nvSpPr>
        <p:spPr>
          <a:xfrm>
            <a:off x="685799" y="764373"/>
            <a:ext cx="3977639" cy="1600200"/>
          </a:xfrm>
        </p:spPr>
        <p:txBody>
          <a:bodyPr anchor="b">
            <a:normAutofit/>
          </a:bodyPr>
          <a:lstStyle/>
          <a:p>
            <a:pPr algn="l"/>
            <a:r>
              <a:rPr lang="en-IN" sz="3200"/>
              <a:t>Support vector machine:</a:t>
            </a:r>
          </a:p>
        </p:txBody>
      </p:sp>
      <p:sp>
        <p:nvSpPr>
          <p:cNvPr id="3" name="Content Placeholder 2">
            <a:extLst>
              <a:ext uri="{FF2B5EF4-FFF2-40B4-BE49-F238E27FC236}">
                <a16:creationId xmlns:a16="http://schemas.microsoft.com/office/drawing/2014/main" id="{9110ABF7-FBFB-4100-8C01-28C9BCD014AF}"/>
              </a:ext>
            </a:extLst>
          </p:cNvPr>
          <p:cNvSpPr>
            <a:spLocks noGrp="1"/>
          </p:cNvSpPr>
          <p:nvPr>
            <p:ph idx="1"/>
          </p:nvPr>
        </p:nvSpPr>
        <p:spPr>
          <a:xfrm>
            <a:off x="685800" y="2364573"/>
            <a:ext cx="3977639" cy="3854112"/>
          </a:xfrm>
        </p:spPr>
        <p:txBody>
          <a:bodyPr>
            <a:normAutofit/>
          </a:bodyPr>
          <a:lstStyle/>
          <a:p>
            <a:pPr marL="0" indent="0">
              <a:buNone/>
            </a:pPr>
            <a:r>
              <a:rPr lang="en-US" sz="1600">
                <a:effectLst/>
                <a:latin typeface="charter"/>
                <a:ea typeface="Calibri" panose="020F0502020204030204" pitchFamily="34" charset="0"/>
              </a:rPr>
              <a:t>Support Vector Machine(SVM) is a supervised machine learning algorithm that can be used for both classification or regression challenges. However,  it is mostly used in classification problems. 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well.</a:t>
            </a:r>
            <a:endParaRPr lang="en-IN" sz="1600">
              <a:effectLst/>
              <a:latin typeface="charter"/>
              <a:ea typeface="Times New Roman" panose="02020603050405020304" pitchFamily="18" charset="0"/>
            </a:endParaRPr>
          </a:p>
          <a:p>
            <a:pPr marL="0" indent="0">
              <a:buNone/>
            </a:pPr>
            <a:endParaRPr lang="en-IN" sz="1600">
              <a:latin typeface="charter"/>
            </a:endParaRPr>
          </a:p>
        </p:txBody>
      </p:sp>
      <p:pic>
        <p:nvPicPr>
          <p:cNvPr id="3076" name="Picture 4" descr="SVM: Feature Selection and Kernels | by Pier Paolo Ippolito | Towards Data  Science">
            <a:extLst>
              <a:ext uri="{FF2B5EF4-FFF2-40B4-BE49-F238E27FC236}">
                <a16:creationId xmlns:a16="http://schemas.microsoft.com/office/drawing/2014/main" id="{FBF0A549-3623-4E33-94AD-BBFF9951B6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2699" y="1808195"/>
            <a:ext cx="6533501" cy="334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71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4893-7893-4032-80D8-D55E05787ABC}"/>
              </a:ext>
            </a:extLst>
          </p:cNvPr>
          <p:cNvSpPr>
            <a:spLocks noGrp="1"/>
          </p:cNvSpPr>
          <p:nvPr>
            <p:ph type="title"/>
          </p:nvPr>
        </p:nvSpPr>
        <p:spPr>
          <a:xfrm>
            <a:off x="2987040" y="3663862"/>
            <a:ext cx="8610600" cy="1293028"/>
          </a:xfrm>
        </p:spPr>
        <p:txBody>
          <a:bodyPr/>
          <a:lstStyle/>
          <a:p>
            <a:r>
              <a:rPr lang="en-IN" dirty="0"/>
              <a:t>Data information</a:t>
            </a:r>
          </a:p>
        </p:txBody>
      </p:sp>
      <p:pic>
        <p:nvPicPr>
          <p:cNvPr id="5" name="Content Placeholder 4">
            <a:extLst>
              <a:ext uri="{FF2B5EF4-FFF2-40B4-BE49-F238E27FC236}">
                <a16:creationId xmlns:a16="http://schemas.microsoft.com/office/drawing/2014/main" id="{0D98DDDA-F6A6-4F29-B2BD-BDF595AD7B95}"/>
              </a:ext>
            </a:extLst>
          </p:cNvPr>
          <p:cNvPicPr>
            <a:picLocks noGrp="1" noChangeAspect="1"/>
          </p:cNvPicPr>
          <p:nvPr>
            <p:ph idx="1"/>
          </p:nvPr>
        </p:nvPicPr>
        <p:blipFill>
          <a:blip r:embed="rId2"/>
          <a:stretch>
            <a:fillRect/>
          </a:stretch>
        </p:blipFill>
        <p:spPr>
          <a:xfrm>
            <a:off x="772526" y="3049328"/>
            <a:ext cx="5323474" cy="3279162"/>
          </a:xfrm>
        </p:spPr>
      </p:pic>
      <p:pic>
        <p:nvPicPr>
          <p:cNvPr id="9" name="Picture 8">
            <a:extLst>
              <a:ext uri="{FF2B5EF4-FFF2-40B4-BE49-F238E27FC236}">
                <a16:creationId xmlns:a16="http://schemas.microsoft.com/office/drawing/2014/main" id="{A1D3E32C-251E-4784-9F91-D03E8ED9341C}"/>
              </a:ext>
            </a:extLst>
          </p:cNvPr>
          <p:cNvPicPr>
            <a:picLocks noChangeAspect="1"/>
          </p:cNvPicPr>
          <p:nvPr/>
        </p:nvPicPr>
        <p:blipFill>
          <a:blip r:embed="rId3"/>
          <a:stretch>
            <a:fillRect/>
          </a:stretch>
        </p:blipFill>
        <p:spPr>
          <a:xfrm>
            <a:off x="772526" y="529510"/>
            <a:ext cx="10566034" cy="2416890"/>
          </a:xfrm>
          <a:prstGeom prst="rect">
            <a:avLst/>
          </a:prstGeom>
        </p:spPr>
      </p:pic>
    </p:spTree>
    <p:extLst>
      <p:ext uri="{BB962C8B-B14F-4D97-AF65-F5344CB8AC3E}">
        <p14:creationId xmlns:p14="http://schemas.microsoft.com/office/powerpoint/2010/main" val="48850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E4C0-175E-48C7-BCBE-20B3809FE3E9}"/>
              </a:ext>
            </a:extLst>
          </p:cNvPr>
          <p:cNvSpPr>
            <a:spLocks noGrp="1"/>
          </p:cNvSpPr>
          <p:nvPr>
            <p:ph type="title"/>
          </p:nvPr>
        </p:nvSpPr>
        <p:spPr/>
        <p:txBody>
          <a:bodyPr/>
          <a:lstStyle/>
          <a:p>
            <a:r>
              <a:rPr lang="en-IN" dirty="0"/>
              <a:t>Data cleaning:</a:t>
            </a:r>
          </a:p>
        </p:txBody>
      </p:sp>
      <p:pic>
        <p:nvPicPr>
          <p:cNvPr id="5" name="Content Placeholder 4">
            <a:extLst>
              <a:ext uri="{FF2B5EF4-FFF2-40B4-BE49-F238E27FC236}">
                <a16:creationId xmlns:a16="http://schemas.microsoft.com/office/drawing/2014/main" id="{C13CBCD2-F998-4EA8-9156-9F0FC20745EE}"/>
              </a:ext>
            </a:extLst>
          </p:cNvPr>
          <p:cNvPicPr>
            <a:picLocks noGrp="1" noChangeAspect="1"/>
          </p:cNvPicPr>
          <p:nvPr>
            <p:ph idx="1"/>
          </p:nvPr>
        </p:nvPicPr>
        <p:blipFill>
          <a:blip r:embed="rId2"/>
          <a:stretch>
            <a:fillRect/>
          </a:stretch>
        </p:blipFill>
        <p:spPr>
          <a:xfrm>
            <a:off x="501010" y="1374792"/>
            <a:ext cx="5896086" cy="4024313"/>
          </a:xfrm>
        </p:spPr>
      </p:pic>
      <p:sp>
        <p:nvSpPr>
          <p:cNvPr id="6" name="TextBox 5">
            <a:extLst>
              <a:ext uri="{FF2B5EF4-FFF2-40B4-BE49-F238E27FC236}">
                <a16:creationId xmlns:a16="http://schemas.microsoft.com/office/drawing/2014/main" id="{102E054A-5651-45F9-9CD6-D4D9151E7BBE}"/>
              </a:ext>
            </a:extLst>
          </p:cNvPr>
          <p:cNvSpPr txBox="1"/>
          <p:nvPr/>
        </p:nvSpPr>
        <p:spPr>
          <a:xfrm>
            <a:off x="7029122" y="1735328"/>
            <a:ext cx="3845052" cy="923330"/>
          </a:xfrm>
          <a:prstGeom prst="rect">
            <a:avLst/>
          </a:prstGeom>
          <a:noFill/>
        </p:spPr>
        <p:txBody>
          <a:bodyPr wrap="square" rtlCol="0">
            <a:spAutoFit/>
          </a:bodyPr>
          <a:lstStyle/>
          <a:p>
            <a:pPr marL="285750" indent="-285750">
              <a:buFont typeface="Arial" panose="020B0604020202020204" pitchFamily="34" charset="0"/>
              <a:buChar char="•"/>
            </a:pPr>
            <a:r>
              <a:rPr lang="en-IN" dirty="0"/>
              <a:t>Calculating sum of null values</a:t>
            </a:r>
          </a:p>
          <a:p>
            <a:pPr marL="285750" indent="-285750">
              <a:buFont typeface="Arial" panose="020B0604020202020204" pitchFamily="34" charset="0"/>
              <a:buChar char="•"/>
            </a:pPr>
            <a:r>
              <a:rPr lang="en-IN" dirty="0"/>
              <a:t>Removing redundant data</a:t>
            </a:r>
          </a:p>
          <a:p>
            <a:pPr marL="285750" indent="-285750">
              <a:buFont typeface="Arial" panose="020B0604020202020204" pitchFamily="34" charset="0"/>
              <a:buChar char="•"/>
            </a:pPr>
            <a:r>
              <a:rPr lang="en-IN" dirty="0"/>
              <a:t>Performing EDA</a:t>
            </a:r>
          </a:p>
        </p:txBody>
      </p:sp>
    </p:spTree>
    <p:extLst>
      <p:ext uri="{BB962C8B-B14F-4D97-AF65-F5344CB8AC3E}">
        <p14:creationId xmlns:p14="http://schemas.microsoft.com/office/powerpoint/2010/main" val="1415773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3D29-38D8-4143-B5A5-6F9F23967462}"/>
              </a:ext>
            </a:extLst>
          </p:cNvPr>
          <p:cNvSpPr>
            <a:spLocks noGrp="1"/>
          </p:cNvSpPr>
          <p:nvPr>
            <p:ph type="title"/>
          </p:nvPr>
        </p:nvSpPr>
        <p:spPr/>
        <p:txBody>
          <a:bodyPr/>
          <a:lstStyle/>
          <a:p>
            <a:r>
              <a:rPr lang="en-IN" dirty="0"/>
              <a:t>EDA Begins:</a:t>
            </a:r>
          </a:p>
        </p:txBody>
      </p:sp>
      <p:sp>
        <p:nvSpPr>
          <p:cNvPr id="3" name="Content Placeholder 2">
            <a:extLst>
              <a:ext uri="{FF2B5EF4-FFF2-40B4-BE49-F238E27FC236}">
                <a16:creationId xmlns:a16="http://schemas.microsoft.com/office/drawing/2014/main" id="{7DB83321-CD2D-4E6E-BDF8-9209E8713236}"/>
              </a:ext>
            </a:extLst>
          </p:cNvPr>
          <p:cNvSpPr>
            <a:spLocks noGrp="1"/>
          </p:cNvSpPr>
          <p:nvPr>
            <p:ph idx="1"/>
          </p:nvPr>
        </p:nvSpPr>
        <p:spPr/>
        <p:txBody>
          <a:bodyPr>
            <a:normAutofit/>
          </a:bodyPr>
          <a:lstStyle/>
          <a:p>
            <a:pPr marL="0" indent="0">
              <a:buNone/>
            </a:pPr>
            <a:r>
              <a:rPr lang="en-IN" dirty="0"/>
              <a:t>Multiple Pattern and Trends were recognized by answer few questions like:</a:t>
            </a:r>
          </a:p>
          <a:p>
            <a:r>
              <a:rPr lang="en-IN" dirty="0"/>
              <a:t>Home countries of the guests</a:t>
            </a:r>
          </a:p>
          <a:p>
            <a:endParaRPr lang="en-IN" dirty="0"/>
          </a:p>
          <a:p>
            <a:endParaRPr lang="en-IN" dirty="0"/>
          </a:p>
          <a:p>
            <a:pPr marL="0" indent="0">
              <a:buNone/>
            </a:pPr>
            <a:endParaRPr lang="en-IN" dirty="0"/>
          </a:p>
          <a:p>
            <a:endParaRPr lang="en-IN" dirty="0"/>
          </a:p>
          <a:p>
            <a:endParaRPr lang="en-IN" dirty="0"/>
          </a:p>
        </p:txBody>
      </p:sp>
      <p:pic>
        <p:nvPicPr>
          <p:cNvPr id="5" name="Picture 4">
            <a:extLst>
              <a:ext uri="{FF2B5EF4-FFF2-40B4-BE49-F238E27FC236}">
                <a16:creationId xmlns:a16="http://schemas.microsoft.com/office/drawing/2014/main" id="{C04D9DE0-B66C-4EFA-B55F-C55E2E8D91C0}"/>
              </a:ext>
            </a:extLst>
          </p:cNvPr>
          <p:cNvPicPr>
            <a:picLocks noChangeAspect="1"/>
          </p:cNvPicPr>
          <p:nvPr/>
        </p:nvPicPr>
        <p:blipFill>
          <a:blip r:embed="rId2"/>
          <a:stretch>
            <a:fillRect/>
          </a:stretch>
        </p:blipFill>
        <p:spPr>
          <a:xfrm>
            <a:off x="685800" y="3429000"/>
            <a:ext cx="5200917" cy="2540131"/>
          </a:xfrm>
          <a:prstGeom prst="rect">
            <a:avLst/>
          </a:prstGeom>
        </p:spPr>
      </p:pic>
      <p:pic>
        <p:nvPicPr>
          <p:cNvPr id="7" name="Picture 6">
            <a:extLst>
              <a:ext uri="{FF2B5EF4-FFF2-40B4-BE49-F238E27FC236}">
                <a16:creationId xmlns:a16="http://schemas.microsoft.com/office/drawing/2014/main" id="{A94BCED3-28FB-4E73-9382-B46DB66A5169}"/>
              </a:ext>
            </a:extLst>
          </p:cNvPr>
          <p:cNvPicPr>
            <a:picLocks noChangeAspect="1"/>
          </p:cNvPicPr>
          <p:nvPr/>
        </p:nvPicPr>
        <p:blipFill>
          <a:blip r:embed="rId3"/>
          <a:stretch>
            <a:fillRect/>
          </a:stretch>
        </p:blipFill>
        <p:spPr>
          <a:xfrm>
            <a:off x="6096000" y="3594108"/>
            <a:ext cx="717587" cy="2209914"/>
          </a:xfrm>
          <a:prstGeom prst="rect">
            <a:avLst/>
          </a:prstGeom>
        </p:spPr>
      </p:pic>
      <p:pic>
        <p:nvPicPr>
          <p:cNvPr id="9" name="Picture 8">
            <a:extLst>
              <a:ext uri="{FF2B5EF4-FFF2-40B4-BE49-F238E27FC236}">
                <a16:creationId xmlns:a16="http://schemas.microsoft.com/office/drawing/2014/main" id="{79C97979-B168-4F73-9701-DFC94CAC373D}"/>
              </a:ext>
            </a:extLst>
          </p:cNvPr>
          <p:cNvPicPr>
            <a:picLocks noChangeAspect="1"/>
          </p:cNvPicPr>
          <p:nvPr/>
        </p:nvPicPr>
        <p:blipFill>
          <a:blip r:embed="rId4"/>
          <a:stretch>
            <a:fillRect/>
          </a:stretch>
        </p:blipFill>
        <p:spPr>
          <a:xfrm>
            <a:off x="7063006" y="3429000"/>
            <a:ext cx="4443194" cy="2540131"/>
          </a:xfrm>
          <a:prstGeom prst="rect">
            <a:avLst/>
          </a:prstGeom>
        </p:spPr>
      </p:pic>
    </p:spTree>
    <p:extLst>
      <p:ext uri="{BB962C8B-B14F-4D97-AF65-F5344CB8AC3E}">
        <p14:creationId xmlns:p14="http://schemas.microsoft.com/office/powerpoint/2010/main" val="76214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 name="Content Placeholder 2">
            <a:extLst>
              <a:ext uri="{FF2B5EF4-FFF2-40B4-BE49-F238E27FC236}">
                <a16:creationId xmlns:a16="http://schemas.microsoft.com/office/drawing/2014/main" id="{EF9E9C96-CA2D-4EBD-B929-41DD9ED35804}"/>
              </a:ext>
            </a:extLst>
          </p:cNvPr>
          <p:cNvSpPr>
            <a:spLocks noGrp="1"/>
          </p:cNvSpPr>
          <p:nvPr>
            <p:ph idx="1"/>
          </p:nvPr>
        </p:nvSpPr>
        <p:spPr>
          <a:xfrm>
            <a:off x="685800" y="2364573"/>
            <a:ext cx="3977639" cy="3854112"/>
          </a:xfrm>
        </p:spPr>
        <p:txBody>
          <a:bodyPr>
            <a:normAutofit/>
          </a:bodyPr>
          <a:lstStyle/>
          <a:p>
            <a:r>
              <a:rPr lang="en-IN" sz="1600" dirty="0"/>
              <a:t>Prices of room per night per person</a:t>
            </a:r>
          </a:p>
          <a:p>
            <a:endParaRPr lang="en-IN" sz="1600" dirty="0"/>
          </a:p>
        </p:txBody>
      </p:sp>
      <p:pic>
        <p:nvPicPr>
          <p:cNvPr id="5" name="Picture 4">
            <a:extLst>
              <a:ext uri="{FF2B5EF4-FFF2-40B4-BE49-F238E27FC236}">
                <a16:creationId xmlns:a16="http://schemas.microsoft.com/office/drawing/2014/main" id="{081D8592-7C0E-487E-90D8-C0A99ADD9752}"/>
              </a:ext>
            </a:extLst>
          </p:cNvPr>
          <p:cNvPicPr>
            <a:picLocks noChangeAspect="1"/>
          </p:cNvPicPr>
          <p:nvPr/>
        </p:nvPicPr>
        <p:blipFill rotWithShape="1">
          <a:blip r:embed="rId3"/>
          <a:srcRect l="7321" r="14482" b="2"/>
          <a:stretch/>
        </p:blipFill>
        <p:spPr>
          <a:xfrm>
            <a:off x="4972699" y="746126"/>
            <a:ext cx="6533501" cy="5472558"/>
          </a:xfrm>
          <a:prstGeom prst="rect">
            <a:avLst/>
          </a:prstGeom>
        </p:spPr>
      </p:pic>
    </p:spTree>
    <p:extLst>
      <p:ext uri="{BB962C8B-B14F-4D97-AF65-F5344CB8AC3E}">
        <p14:creationId xmlns:p14="http://schemas.microsoft.com/office/powerpoint/2010/main" val="3370776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591E0-A1C7-4EAE-965F-16CFF51A67C1}"/>
              </a:ext>
            </a:extLst>
          </p:cNvPr>
          <p:cNvSpPr>
            <a:spLocks noGrp="1"/>
          </p:cNvSpPr>
          <p:nvPr>
            <p:ph idx="1"/>
          </p:nvPr>
        </p:nvSpPr>
        <p:spPr/>
        <p:txBody>
          <a:bodyPr/>
          <a:lstStyle/>
          <a:p>
            <a:r>
              <a:rPr lang="en-IN" dirty="0"/>
              <a:t>Room Price per night over the months</a:t>
            </a:r>
          </a:p>
          <a:p>
            <a:endParaRPr lang="en-IN" dirty="0"/>
          </a:p>
        </p:txBody>
      </p:sp>
      <p:pic>
        <p:nvPicPr>
          <p:cNvPr id="5" name="Picture 4">
            <a:extLst>
              <a:ext uri="{FF2B5EF4-FFF2-40B4-BE49-F238E27FC236}">
                <a16:creationId xmlns:a16="http://schemas.microsoft.com/office/drawing/2014/main" id="{7D3E4251-D5E3-4AD7-AA70-0EDEB286ACE0}"/>
              </a:ext>
            </a:extLst>
          </p:cNvPr>
          <p:cNvPicPr>
            <a:picLocks noChangeAspect="1"/>
          </p:cNvPicPr>
          <p:nvPr/>
        </p:nvPicPr>
        <p:blipFill>
          <a:blip r:embed="rId2"/>
          <a:stretch>
            <a:fillRect/>
          </a:stretch>
        </p:blipFill>
        <p:spPr>
          <a:xfrm>
            <a:off x="2895600" y="2922866"/>
            <a:ext cx="6191568" cy="3295819"/>
          </a:xfrm>
          <a:prstGeom prst="rect">
            <a:avLst/>
          </a:prstGeom>
        </p:spPr>
      </p:pic>
    </p:spTree>
    <p:extLst>
      <p:ext uri="{BB962C8B-B14F-4D97-AF65-F5344CB8AC3E}">
        <p14:creationId xmlns:p14="http://schemas.microsoft.com/office/powerpoint/2010/main" val="3424978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DA9E724-E264-4D73-A871-286EC55D4010}"/>
              </a:ext>
            </a:extLst>
          </p:cNvPr>
          <p:cNvSpPr>
            <a:spLocks noGrp="1"/>
          </p:cNvSpPr>
          <p:nvPr>
            <p:ph type="title"/>
          </p:nvPr>
        </p:nvSpPr>
        <p:spPr>
          <a:xfrm>
            <a:off x="685799" y="764373"/>
            <a:ext cx="3977639" cy="1600200"/>
          </a:xfrm>
        </p:spPr>
        <p:txBody>
          <a:bodyPr anchor="b">
            <a:normAutofit/>
          </a:bodyPr>
          <a:lstStyle/>
          <a:p>
            <a:pPr algn="l"/>
            <a:endParaRPr lang="en-IN" sz="3200"/>
          </a:p>
        </p:txBody>
      </p:sp>
      <p:sp>
        <p:nvSpPr>
          <p:cNvPr id="9" name="Content Placeholder 8">
            <a:extLst>
              <a:ext uri="{FF2B5EF4-FFF2-40B4-BE49-F238E27FC236}">
                <a16:creationId xmlns:a16="http://schemas.microsoft.com/office/drawing/2014/main" id="{B0E1813D-F25F-4B6D-85F0-CD8136D0DF40}"/>
              </a:ext>
            </a:extLst>
          </p:cNvPr>
          <p:cNvSpPr>
            <a:spLocks noGrp="1"/>
          </p:cNvSpPr>
          <p:nvPr>
            <p:ph idx="1"/>
          </p:nvPr>
        </p:nvSpPr>
        <p:spPr>
          <a:xfrm>
            <a:off x="685800" y="2364573"/>
            <a:ext cx="3977639" cy="3854112"/>
          </a:xfrm>
        </p:spPr>
        <p:txBody>
          <a:bodyPr>
            <a:normAutofit/>
          </a:bodyPr>
          <a:lstStyle/>
          <a:p>
            <a:r>
              <a:rPr lang="en-US" sz="1600" dirty="0"/>
              <a:t>Total number of nights compared with total number of stays</a:t>
            </a:r>
          </a:p>
        </p:txBody>
      </p:sp>
      <p:pic>
        <p:nvPicPr>
          <p:cNvPr id="5" name="Content Placeholder 4">
            <a:extLst>
              <a:ext uri="{FF2B5EF4-FFF2-40B4-BE49-F238E27FC236}">
                <a16:creationId xmlns:a16="http://schemas.microsoft.com/office/drawing/2014/main" id="{B3DE064B-576A-412E-B150-9AA39CAEE169}"/>
              </a:ext>
            </a:extLst>
          </p:cNvPr>
          <p:cNvPicPr>
            <a:picLocks noChangeAspect="1"/>
          </p:cNvPicPr>
          <p:nvPr/>
        </p:nvPicPr>
        <p:blipFill>
          <a:blip r:embed="rId3"/>
          <a:stretch>
            <a:fillRect/>
          </a:stretch>
        </p:blipFill>
        <p:spPr>
          <a:xfrm>
            <a:off x="4972699" y="2110370"/>
            <a:ext cx="6533501" cy="2744070"/>
          </a:xfrm>
          <a:prstGeom prst="rect">
            <a:avLst/>
          </a:prstGeom>
        </p:spPr>
      </p:pic>
    </p:spTree>
    <p:extLst>
      <p:ext uri="{BB962C8B-B14F-4D97-AF65-F5344CB8AC3E}">
        <p14:creationId xmlns:p14="http://schemas.microsoft.com/office/powerpoint/2010/main" val="78390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303374D-9BA0-4DC1-9FDC-7C84B0CA9D75}"/>
              </a:ext>
            </a:extLst>
          </p:cNvPr>
          <p:cNvSpPr>
            <a:spLocks noGrp="1"/>
          </p:cNvSpPr>
          <p:nvPr>
            <p:ph type="title"/>
          </p:nvPr>
        </p:nvSpPr>
        <p:spPr>
          <a:xfrm>
            <a:off x="685799" y="764373"/>
            <a:ext cx="3977639" cy="1600200"/>
          </a:xfrm>
        </p:spPr>
        <p:txBody>
          <a:bodyPr anchor="b">
            <a:normAutofit/>
          </a:bodyPr>
          <a:lstStyle/>
          <a:p>
            <a:pPr algn="l"/>
            <a:r>
              <a:rPr lang="en-IN" sz="3200" dirty="0"/>
              <a:t>Correlation:</a:t>
            </a:r>
          </a:p>
        </p:txBody>
      </p:sp>
      <p:pic>
        <p:nvPicPr>
          <p:cNvPr id="4" name="Content Placeholder 3" descr="Chart&#10;&#10;Description automatically generated">
            <a:extLst>
              <a:ext uri="{FF2B5EF4-FFF2-40B4-BE49-F238E27FC236}">
                <a16:creationId xmlns:a16="http://schemas.microsoft.com/office/drawing/2014/main" id="{20947778-D4F6-43C2-8E3B-9AFBE40524E3}"/>
              </a:ext>
            </a:extLst>
          </p:cNvPr>
          <p:cNvPicPr>
            <a:picLocks noChangeAspect="1"/>
          </p:cNvPicPr>
          <p:nvPr/>
        </p:nvPicPr>
        <p:blipFill>
          <a:blip r:embed="rId3"/>
          <a:stretch>
            <a:fillRect/>
          </a:stretch>
        </p:blipFill>
        <p:spPr>
          <a:xfrm>
            <a:off x="4635829" y="234874"/>
            <a:ext cx="5785469" cy="6220934"/>
          </a:xfrm>
          <a:prstGeom prst="rect">
            <a:avLst/>
          </a:prstGeom>
        </p:spPr>
      </p:pic>
    </p:spTree>
    <p:extLst>
      <p:ext uri="{BB962C8B-B14F-4D97-AF65-F5344CB8AC3E}">
        <p14:creationId xmlns:p14="http://schemas.microsoft.com/office/powerpoint/2010/main" val="74992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9628-D674-42EC-88B5-B779EB649D24}"/>
              </a:ext>
            </a:extLst>
          </p:cNvPr>
          <p:cNvSpPr>
            <a:spLocks noGrp="1"/>
          </p:cNvSpPr>
          <p:nvPr>
            <p:ph type="title"/>
          </p:nvPr>
        </p:nvSpPr>
        <p:spPr/>
        <p:txBody>
          <a:bodyPr/>
          <a:lstStyle/>
          <a:p>
            <a:r>
              <a:rPr lang="en-IN" dirty="0"/>
              <a:t>Result analysis:</a:t>
            </a:r>
          </a:p>
        </p:txBody>
      </p:sp>
      <p:graphicFrame>
        <p:nvGraphicFramePr>
          <p:cNvPr id="6" name="Content Placeholder 5">
            <a:extLst>
              <a:ext uri="{FF2B5EF4-FFF2-40B4-BE49-F238E27FC236}">
                <a16:creationId xmlns:a16="http://schemas.microsoft.com/office/drawing/2014/main" id="{8E0B8A6C-6F3E-4685-A37C-4E90AC3C6679}"/>
              </a:ext>
            </a:extLst>
          </p:cNvPr>
          <p:cNvGraphicFramePr>
            <a:graphicFrameLocks noGrp="1"/>
          </p:cNvGraphicFramePr>
          <p:nvPr>
            <p:ph idx="1"/>
            <p:extLst>
              <p:ext uri="{D42A27DB-BD31-4B8C-83A1-F6EECF244321}">
                <p14:modId xmlns:p14="http://schemas.microsoft.com/office/powerpoint/2010/main" val="288702764"/>
              </p:ext>
            </p:extLst>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487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FBAE-419A-49BD-BA94-540231C6D67C}"/>
              </a:ext>
            </a:extLst>
          </p:cNvPr>
          <p:cNvSpPr>
            <a:spLocks noGrp="1"/>
          </p:cNvSpPr>
          <p:nvPr>
            <p:ph type="title"/>
          </p:nvPr>
        </p:nvSpPr>
        <p:spPr/>
        <p:txBody>
          <a:bodyPr/>
          <a:lstStyle/>
          <a:p>
            <a:r>
              <a:rPr lang="en-IN" dirty="0">
                <a:latin typeface="charter"/>
              </a:rPr>
              <a:t>WHY this project</a:t>
            </a:r>
          </a:p>
        </p:txBody>
      </p:sp>
      <p:sp>
        <p:nvSpPr>
          <p:cNvPr id="3" name="Content Placeholder 2">
            <a:extLst>
              <a:ext uri="{FF2B5EF4-FFF2-40B4-BE49-F238E27FC236}">
                <a16:creationId xmlns:a16="http://schemas.microsoft.com/office/drawing/2014/main" id="{8F24BB1B-31A2-4C2B-B45E-C582F593868F}"/>
              </a:ext>
            </a:extLst>
          </p:cNvPr>
          <p:cNvSpPr>
            <a:spLocks noGrp="1"/>
          </p:cNvSpPr>
          <p:nvPr>
            <p:ph idx="1"/>
          </p:nvPr>
        </p:nvSpPr>
        <p:spPr/>
        <p:txBody>
          <a:bodyPr/>
          <a:lstStyle/>
          <a:p>
            <a:r>
              <a:rPr lang="en-IN" dirty="0">
                <a:latin typeface="charter"/>
              </a:rPr>
              <a:t>Huge industry like Hotel Business suffers loss because of frequent cancellations.</a:t>
            </a:r>
          </a:p>
          <a:p>
            <a:r>
              <a:rPr lang="en-IN" dirty="0">
                <a:latin typeface="charter"/>
              </a:rPr>
              <a:t>Revenue Loss</a:t>
            </a:r>
          </a:p>
          <a:p>
            <a:r>
              <a:rPr lang="en-IN" dirty="0">
                <a:latin typeface="charter"/>
              </a:rPr>
              <a:t>Operational Problems</a:t>
            </a:r>
          </a:p>
          <a:p>
            <a:r>
              <a:rPr lang="en-IN" dirty="0">
                <a:latin typeface="charter"/>
              </a:rPr>
              <a:t>Leads to bad reviews</a:t>
            </a:r>
          </a:p>
          <a:p>
            <a:pPr marL="0" indent="0">
              <a:buNone/>
            </a:pPr>
            <a:r>
              <a:rPr lang="en-IN" dirty="0">
                <a:latin typeface="charter"/>
              </a:rPr>
              <a:t>Ultimately affects the overall industry.</a:t>
            </a:r>
          </a:p>
          <a:p>
            <a:endParaRPr lang="en-IN" dirty="0">
              <a:latin typeface="charter"/>
            </a:endParaRPr>
          </a:p>
        </p:txBody>
      </p:sp>
    </p:spTree>
    <p:extLst>
      <p:ext uri="{BB962C8B-B14F-4D97-AF65-F5344CB8AC3E}">
        <p14:creationId xmlns:p14="http://schemas.microsoft.com/office/powerpoint/2010/main" val="60008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3C3B-3E2F-4B4B-964F-E7EF3C2C1335}"/>
              </a:ext>
            </a:extLst>
          </p:cNvPr>
          <p:cNvSpPr>
            <a:spLocks noGrp="1"/>
          </p:cNvSpPr>
          <p:nvPr>
            <p:ph type="title"/>
          </p:nvPr>
        </p:nvSpPr>
        <p:spPr/>
        <p:txBody>
          <a:bodyPr/>
          <a:lstStyle/>
          <a:p>
            <a:r>
              <a:rPr lang="en-IN" dirty="0"/>
              <a:t>Application of the project:</a:t>
            </a:r>
          </a:p>
        </p:txBody>
      </p:sp>
      <p:sp>
        <p:nvSpPr>
          <p:cNvPr id="3" name="Content Placeholder 2">
            <a:extLst>
              <a:ext uri="{FF2B5EF4-FFF2-40B4-BE49-F238E27FC236}">
                <a16:creationId xmlns:a16="http://schemas.microsoft.com/office/drawing/2014/main" id="{1FE49A9F-9B8B-4D83-BE01-2CD5183BD973}"/>
              </a:ext>
            </a:extLst>
          </p:cNvPr>
          <p:cNvSpPr>
            <a:spLocks noGrp="1"/>
          </p:cNvSpPr>
          <p:nvPr>
            <p:ph idx="1"/>
          </p:nvPr>
        </p:nvSpPr>
        <p:spPr/>
        <p:txBody>
          <a:bodyPr/>
          <a:lstStyle/>
          <a:p>
            <a:r>
              <a:rPr lang="en-IN" sz="1800" dirty="0">
                <a:effectLst/>
                <a:latin typeface="charter"/>
                <a:ea typeface="Times New Roman" panose="02020603050405020304" pitchFamily="18" charset="0"/>
              </a:rPr>
              <a:t>Restaurant Booking System</a:t>
            </a:r>
            <a:endParaRPr lang="en-IN" sz="1800" dirty="0">
              <a:effectLst/>
              <a:latin typeface="charter"/>
              <a:ea typeface="Calibri" panose="020F0502020204030204" pitchFamily="34" charset="0"/>
            </a:endParaRPr>
          </a:p>
          <a:p>
            <a:r>
              <a:rPr lang="en-IN" sz="1800" dirty="0">
                <a:effectLst/>
                <a:latin typeface="charter"/>
                <a:ea typeface="Times New Roman" panose="02020603050405020304" pitchFamily="18" charset="0"/>
              </a:rPr>
              <a:t>Travel Industry </a:t>
            </a:r>
          </a:p>
          <a:p>
            <a:r>
              <a:rPr lang="en-IN" sz="1800" dirty="0">
                <a:effectLst/>
                <a:latin typeface="charter"/>
                <a:ea typeface="Times New Roman" panose="02020603050405020304" pitchFamily="18" charset="0"/>
              </a:rPr>
              <a:t>Health Industry</a:t>
            </a:r>
            <a:endParaRPr lang="en-IN" dirty="0">
              <a:latin typeface="charter"/>
            </a:endParaRPr>
          </a:p>
        </p:txBody>
      </p:sp>
    </p:spTree>
    <p:extLst>
      <p:ext uri="{BB962C8B-B14F-4D97-AF65-F5344CB8AC3E}">
        <p14:creationId xmlns:p14="http://schemas.microsoft.com/office/powerpoint/2010/main" val="445718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C27E-7094-4EA3-A6F1-3A931B4429CB}"/>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8868A4EE-46B4-4623-84E9-BC4F1D1DDAA3}"/>
              </a:ext>
            </a:extLst>
          </p:cNvPr>
          <p:cNvSpPr>
            <a:spLocks noGrp="1"/>
          </p:cNvSpPr>
          <p:nvPr>
            <p:ph idx="1"/>
          </p:nvPr>
        </p:nvSpPr>
        <p:spPr/>
        <p:txBody>
          <a:bodyPr/>
          <a:lstStyle/>
          <a:p>
            <a:pPr marL="0" indent="0">
              <a:buNone/>
            </a:pPr>
            <a:r>
              <a:rPr lang="en-IN" sz="1800" dirty="0">
                <a:effectLst/>
                <a:latin typeface="charter"/>
                <a:ea typeface="Times New Roman" panose="02020603050405020304" pitchFamily="18" charset="0"/>
              </a:rPr>
              <a:t>We know that this project only concerns with predicting information on the basis of the dataset that we have at our end, which is actually dated to 2015 to 2017. There are a lot of factors that have not yet been included in this dataset. So,  real-time dataset would definitely help the hotel industry or the organization using this model. In addition, we can also say that this model has been made for machine learning enthusiasts. We are yet far from creating this for proper public use. Therefore, with the use of different software like HTML, CSS and JavaScript or Flask or Django, we can create a web UI for the same and avail the services publicly.</a:t>
            </a:r>
            <a:endParaRPr lang="en-IN" sz="1800" dirty="0">
              <a:effectLst/>
              <a:latin typeface="charter"/>
              <a:ea typeface="Calibri" panose="020F0502020204030204" pitchFamily="34" charset="0"/>
            </a:endParaRPr>
          </a:p>
          <a:p>
            <a:endParaRPr lang="en-IN" dirty="0"/>
          </a:p>
        </p:txBody>
      </p:sp>
    </p:spTree>
    <p:extLst>
      <p:ext uri="{BB962C8B-B14F-4D97-AF65-F5344CB8AC3E}">
        <p14:creationId xmlns:p14="http://schemas.microsoft.com/office/powerpoint/2010/main" val="3039593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2490-7275-40E3-941D-34C24EFDB3B9}"/>
              </a:ext>
            </a:extLst>
          </p:cNvPr>
          <p:cNvSpPr>
            <a:spLocks noGrp="1"/>
          </p:cNvSpPr>
          <p:nvPr>
            <p:ph type="title"/>
          </p:nvPr>
        </p:nvSpPr>
        <p:spPr>
          <a:xfrm>
            <a:off x="1622258" y="2400300"/>
            <a:ext cx="8610600" cy="1355559"/>
          </a:xfrm>
        </p:spPr>
        <p:txBody>
          <a:bodyPr/>
          <a:lstStyle/>
          <a:p>
            <a:pPr algn="ctr"/>
            <a:r>
              <a:rPr lang="en-IN" dirty="0"/>
              <a:t>Thank you</a:t>
            </a:r>
          </a:p>
        </p:txBody>
      </p:sp>
    </p:spTree>
    <p:extLst>
      <p:ext uri="{BB962C8B-B14F-4D97-AF65-F5344CB8AC3E}">
        <p14:creationId xmlns:p14="http://schemas.microsoft.com/office/powerpoint/2010/main" val="144134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6DA-40DA-48CA-9990-BD1DE661751F}"/>
              </a:ext>
            </a:extLst>
          </p:cNvPr>
          <p:cNvSpPr>
            <a:spLocks noGrp="1"/>
          </p:cNvSpPr>
          <p:nvPr>
            <p:ph type="title"/>
          </p:nvPr>
        </p:nvSpPr>
        <p:spPr/>
        <p:txBody>
          <a:bodyPr/>
          <a:lstStyle/>
          <a:p>
            <a:r>
              <a:rPr lang="en-IN" dirty="0">
                <a:latin typeface="charter"/>
              </a:rPr>
              <a:t>Problem statement</a:t>
            </a:r>
          </a:p>
        </p:txBody>
      </p:sp>
      <p:sp>
        <p:nvSpPr>
          <p:cNvPr id="3" name="Content Placeholder 2">
            <a:extLst>
              <a:ext uri="{FF2B5EF4-FFF2-40B4-BE49-F238E27FC236}">
                <a16:creationId xmlns:a16="http://schemas.microsoft.com/office/drawing/2014/main" id="{B1ECA4C4-27AF-42E6-A2C9-939D33D0734F}"/>
              </a:ext>
            </a:extLst>
          </p:cNvPr>
          <p:cNvSpPr>
            <a:spLocks noGrp="1"/>
          </p:cNvSpPr>
          <p:nvPr>
            <p:ph idx="1"/>
          </p:nvPr>
        </p:nvSpPr>
        <p:spPr/>
        <p:txBody>
          <a:bodyPr/>
          <a:lstStyle/>
          <a:p>
            <a:r>
              <a:rPr lang="en-IN" dirty="0">
                <a:latin typeface="charter"/>
              </a:rPr>
              <a:t>Perform exploratory data analysis on the given dataset</a:t>
            </a:r>
          </a:p>
          <a:p>
            <a:r>
              <a:rPr lang="en-IN" dirty="0">
                <a:latin typeface="charter"/>
              </a:rPr>
              <a:t>Use Machine learning algorithms to build model assisting in booking cancellation</a:t>
            </a:r>
          </a:p>
        </p:txBody>
      </p:sp>
    </p:spTree>
    <p:extLst>
      <p:ext uri="{BB962C8B-B14F-4D97-AF65-F5344CB8AC3E}">
        <p14:creationId xmlns:p14="http://schemas.microsoft.com/office/powerpoint/2010/main" val="423580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DDE3-3D0F-47D0-9924-C7380EFF77E9}"/>
              </a:ext>
            </a:extLst>
          </p:cNvPr>
          <p:cNvSpPr>
            <a:spLocks noGrp="1"/>
          </p:cNvSpPr>
          <p:nvPr>
            <p:ph type="title"/>
          </p:nvPr>
        </p:nvSpPr>
        <p:spPr>
          <a:xfrm>
            <a:off x="685799" y="764373"/>
            <a:ext cx="3977639" cy="1600200"/>
          </a:xfrm>
        </p:spPr>
        <p:txBody>
          <a:bodyPr anchor="b">
            <a:normAutofit/>
          </a:bodyPr>
          <a:lstStyle/>
          <a:p>
            <a:pPr algn="l"/>
            <a:r>
              <a:rPr lang="en-IN" sz="3200">
                <a:latin typeface="charter"/>
              </a:rPr>
              <a:t>Actual system:</a:t>
            </a:r>
          </a:p>
        </p:txBody>
      </p:sp>
      <p:sp>
        <p:nvSpPr>
          <p:cNvPr id="17" name="Content Placeholder 7">
            <a:extLst>
              <a:ext uri="{FF2B5EF4-FFF2-40B4-BE49-F238E27FC236}">
                <a16:creationId xmlns:a16="http://schemas.microsoft.com/office/drawing/2014/main" id="{5112BA0F-4D32-4F0A-9256-8FF87065BB9A}"/>
              </a:ext>
            </a:extLst>
          </p:cNvPr>
          <p:cNvSpPr>
            <a:spLocks noGrp="1"/>
          </p:cNvSpPr>
          <p:nvPr>
            <p:ph idx="1"/>
          </p:nvPr>
        </p:nvSpPr>
        <p:spPr>
          <a:xfrm>
            <a:off x="685800" y="2364573"/>
            <a:ext cx="3977639" cy="3854112"/>
          </a:xfrm>
        </p:spPr>
        <p:txBody>
          <a:bodyPr>
            <a:normAutofit/>
          </a:bodyPr>
          <a:lstStyle/>
          <a:p>
            <a:pPr marL="0" indent="0">
              <a:buNone/>
            </a:pPr>
            <a:r>
              <a:rPr lang="en-US" sz="1600" dirty="0">
                <a:latin typeface="charter"/>
              </a:rPr>
              <a:t>The DFD represents the current flow of data in the system prevalent now.</a:t>
            </a:r>
          </a:p>
        </p:txBody>
      </p:sp>
      <p:sp useBgFill="1">
        <p:nvSpPr>
          <p:cNvPr id="18" name="Rectangle 10">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onfirmation Details&#10;Enquiry Details&#10;Customer&#10;Room availability Details&#10;Room&#10;availability&#10;Check Room&#10;Details&#10;1&#10;Room&#10;Purchase">
            <a:extLst>
              <a:ext uri="{FF2B5EF4-FFF2-40B4-BE49-F238E27FC236}">
                <a16:creationId xmlns:a16="http://schemas.microsoft.com/office/drawing/2014/main" id="{78DECB59-F267-4D85-AE2A-FC5AC86DFD70}"/>
              </a:ext>
            </a:extLst>
          </p:cNvPr>
          <p:cNvPicPr>
            <a:picLocks noChangeAspect="1"/>
          </p:cNvPicPr>
          <p:nvPr/>
        </p:nvPicPr>
        <p:blipFill rotWithShape="1">
          <a:blip r:embed="rId2">
            <a:extLst>
              <a:ext uri="{28A0092B-C50C-407E-A947-70E740481C1C}">
                <a14:useLocalDpi xmlns:a14="http://schemas.microsoft.com/office/drawing/2010/main" val="0"/>
              </a:ext>
            </a:extLst>
          </a:blip>
          <a:srcRect l="3136" r="5470" b="2"/>
          <a:stretch/>
        </p:blipFill>
        <p:spPr bwMode="auto">
          <a:xfrm>
            <a:off x="5304147" y="10"/>
            <a:ext cx="6887853" cy="6857990"/>
          </a:xfrm>
          <a:prstGeom prst="rect">
            <a:avLst/>
          </a:prstGeom>
          <a:noFill/>
        </p:spPr>
      </p:pic>
    </p:spTree>
    <p:extLst>
      <p:ext uri="{BB962C8B-B14F-4D97-AF65-F5344CB8AC3E}">
        <p14:creationId xmlns:p14="http://schemas.microsoft.com/office/powerpoint/2010/main" val="6460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920E-2129-44C5-99C3-6CA68B80A072}"/>
              </a:ext>
            </a:extLst>
          </p:cNvPr>
          <p:cNvSpPr>
            <a:spLocks noGrp="1"/>
          </p:cNvSpPr>
          <p:nvPr>
            <p:ph type="title"/>
          </p:nvPr>
        </p:nvSpPr>
        <p:spPr/>
        <p:txBody>
          <a:bodyPr/>
          <a:lstStyle/>
          <a:p>
            <a:r>
              <a:rPr lang="en-IN" dirty="0"/>
              <a:t>ML Algorithms:</a:t>
            </a:r>
          </a:p>
        </p:txBody>
      </p:sp>
      <p:sp>
        <p:nvSpPr>
          <p:cNvPr id="3" name="Content Placeholder 2">
            <a:extLst>
              <a:ext uri="{FF2B5EF4-FFF2-40B4-BE49-F238E27FC236}">
                <a16:creationId xmlns:a16="http://schemas.microsoft.com/office/drawing/2014/main" id="{63AAFF7E-5355-4F49-BF94-B146186A6654}"/>
              </a:ext>
            </a:extLst>
          </p:cNvPr>
          <p:cNvSpPr>
            <a:spLocks noGrp="1"/>
          </p:cNvSpPr>
          <p:nvPr>
            <p:ph idx="1"/>
          </p:nvPr>
        </p:nvSpPr>
        <p:spPr/>
        <p:txBody>
          <a:bodyPr/>
          <a:lstStyle/>
          <a:p>
            <a:r>
              <a:rPr lang="en-IN" dirty="0">
                <a:latin typeface="charter"/>
              </a:rPr>
              <a:t>Target Variable is of Binary type, i.e., Cancellation={0,1}, we need a classification model.</a:t>
            </a:r>
          </a:p>
          <a:p>
            <a:r>
              <a:rPr lang="en-IN" dirty="0">
                <a:latin typeface="charter"/>
              </a:rPr>
              <a:t>Multiple Classifiers available, the ones we have selected are:</a:t>
            </a:r>
          </a:p>
          <a:p>
            <a:pPr marL="457200" indent="-457200">
              <a:buFont typeface="+mj-lt"/>
              <a:buAutoNum type="arabicPeriod"/>
            </a:pPr>
            <a:r>
              <a:rPr lang="en-IN" dirty="0">
                <a:latin typeface="charter"/>
              </a:rPr>
              <a:t>Logistic Regression</a:t>
            </a:r>
          </a:p>
          <a:p>
            <a:pPr marL="457200" indent="-457200">
              <a:buFont typeface="+mj-lt"/>
              <a:buAutoNum type="arabicPeriod"/>
            </a:pPr>
            <a:r>
              <a:rPr lang="en-IN" dirty="0">
                <a:latin typeface="charter"/>
              </a:rPr>
              <a:t>Naïve Bayes</a:t>
            </a:r>
          </a:p>
          <a:p>
            <a:pPr marL="457200" indent="-457200">
              <a:buFont typeface="+mj-lt"/>
              <a:buAutoNum type="arabicPeriod"/>
            </a:pPr>
            <a:r>
              <a:rPr lang="en-IN" dirty="0">
                <a:latin typeface="charter"/>
              </a:rPr>
              <a:t>Random Forest</a:t>
            </a:r>
          </a:p>
          <a:p>
            <a:pPr marL="457200" indent="-457200">
              <a:buFont typeface="+mj-lt"/>
              <a:buAutoNum type="arabicPeriod"/>
            </a:pPr>
            <a:r>
              <a:rPr lang="en-IN" dirty="0">
                <a:latin typeface="charter"/>
              </a:rPr>
              <a:t>Decision Tree</a:t>
            </a:r>
          </a:p>
          <a:p>
            <a:pPr marL="457200" indent="-457200">
              <a:buFont typeface="+mj-lt"/>
              <a:buAutoNum type="arabicPeriod"/>
            </a:pPr>
            <a:r>
              <a:rPr lang="en-IN" dirty="0">
                <a:latin typeface="charter"/>
              </a:rPr>
              <a:t>KNN</a:t>
            </a:r>
          </a:p>
          <a:p>
            <a:pPr marL="457200" indent="-457200">
              <a:buFont typeface="+mj-lt"/>
              <a:buAutoNum type="arabicPeriod"/>
            </a:pPr>
            <a:r>
              <a:rPr lang="en-IN" dirty="0">
                <a:latin typeface="charter"/>
              </a:rPr>
              <a:t>SVM</a:t>
            </a:r>
          </a:p>
        </p:txBody>
      </p:sp>
    </p:spTree>
    <p:extLst>
      <p:ext uri="{BB962C8B-B14F-4D97-AF65-F5344CB8AC3E}">
        <p14:creationId xmlns:p14="http://schemas.microsoft.com/office/powerpoint/2010/main" val="95611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29AC-EE7B-4936-88E5-08454AF60179}"/>
              </a:ext>
            </a:extLst>
          </p:cNvPr>
          <p:cNvSpPr>
            <a:spLocks noGrp="1"/>
          </p:cNvSpPr>
          <p:nvPr>
            <p:ph type="title"/>
          </p:nvPr>
        </p:nvSpPr>
        <p:spPr>
          <a:xfrm>
            <a:off x="2895600" y="764373"/>
            <a:ext cx="8610600" cy="1293028"/>
          </a:xfrm>
        </p:spPr>
        <p:txBody>
          <a:bodyPr>
            <a:normAutofit/>
          </a:bodyPr>
          <a:lstStyle/>
          <a:p>
            <a:r>
              <a:rPr lang="en-IN" dirty="0"/>
              <a:t>Logistic Regression:</a:t>
            </a:r>
          </a:p>
        </p:txBody>
      </p:sp>
      <p:sp>
        <p:nvSpPr>
          <p:cNvPr id="3" name="Content Placeholder 2">
            <a:extLst>
              <a:ext uri="{FF2B5EF4-FFF2-40B4-BE49-F238E27FC236}">
                <a16:creationId xmlns:a16="http://schemas.microsoft.com/office/drawing/2014/main" id="{AB79DD68-F556-426B-8C89-ED4A97C0BB17}"/>
              </a:ext>
            </a:extLst>
          </p:cNvPr>
          <p:cNvSpPr>
            <a:spLocks noGrp="1"/>
          </p:cNvSpPr>
          <p:nvPr>
            <p:ph idx="1"/>
          </p:nvPr>
        </p:nvSpPr>
        <p:spPr>
          <a:xfrm>
            <a:off x="677333" y="2194560"/>
            <a:ext cx="5816600" cy="4024125"/>
          </a:xfrm>
        </p:spPr>
        <p:txBody>
          <a:bodyPr>
            <a:normAutofit/>
          </a:bodyPr>
          <a:lstStyle/>
          <a:p>
            <a:pPr marL="0" indent="0">
              <a:buNone/>
            </a:pPr>
            <a:r>
              <a:rPr lang="en-IN" sz="1800" dirty="0">
                <a:latin typeface="charter"/>
              </a:rPr>
              <a:t>The </a:t>
            </a:r>
            <a:r>
              <a:rPr lang="en-IN" sz="1800" b="1" dirty="0">
                <a:latin typeface="charter"/>
              </a:rPr>
              <a:t>logistic model</a:t>
            </a:r>
            <a:r>
              <a:rPr lang="en-IN" sz="1800" dirty="0">
                <a:latin typeface="charter"/>
              </a:rPr>
              <a:t> (or </a:t>
            </a:r>
            <a:r>
              <a:rPr lang="en-IN" sz="1800" b="1" dirty="0">
                <a:latin typeface="charter"/>
              </a:rPr>
              <a:t>logit model</a:t>
            </a:r>
            <a:r>
              <a:rPr lang="en-IN" sz="1800" dirty="0">
                <a:latin typeface="charter"/>
              </a:rPr>
              <a:t>) is used to model the probability of a certain class or event existing such as pass/fail, win/lose, alive/dead or healthy/sick. This can be extended to model several classes of events such as determining whether an image contains a cat, dog, lion, etc. Each object being detected in the image would be assigned a probability between 0 and 1, with a sum of one.</a:t>
            </a:r>
          </a:p>
          <a:p>
            <a:pPr marL="0" indent="0">
              <a:buNone/>
            </a:pPr>
            <a:endParaRPr lang="en-IN" dirty="0">
              <a:latin typeface="charter"/>
            </a:endParaRPr>
          </a:p>
        </p:txBody>
      </p:sp>
      <p:pic>
        <p:nvPicPr>
          <p:cNvPr id="4" name="Picture 3" descr="Understanding Logistic Regression – Equiskill.com">
            <a:extLst>
              <a:ext uri="{FF2B5EF4-FFF2-40B4-BE49-F238E27FC236}">
                <a16:creationId xmlns:a16="http://schemas.microsoft.com/office/drawing/2014/main" id="{A7A173E2-D1D9-884D-B735-47EEF5BD58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2849086"/>
            <a:ext cx="4521200" cy="2486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17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3756-C023-46B5-B310-7F22127AE4D5}"/>
              </a:ext>
            </a:extLst>
          </p:cNvPr>
          <p:cNvSpPr>
            <a:spLocks noGrp="1"/>
          </p:cNvSpPr>
          <p:nvPr>
            <p:ph type="title"/>
          </p:nvPr>
        </p:nvSpPr>
        <p:spPr>
          <a:xfrm>
            <a:off x="2895600" y="764373"/>
            <a:ext cx="8610600" cy="1293028"/>
          </a:xfrm>
        </p:spPr>
        <p:txBody>
          <a:bodyPr>
            <a:normAutofit/>
          </a:bodyPr>
          <a:lstStyle/>
          <a:p>
            <a:r>
              <a:rPr lang="en-IN" dirty="0"/>
              <a:t>Naïve bayes:</a:t>
            </a:r>
          </a:p>
        </p:txBody>
      </p:sp>
      <p:pic>
        <p:nvPicPr>
          <p:cNvPr id="1026" name="Picture 2">
            <a:extLst>
              <a:ext uri="{FF2B5EF4-FFF2-40B4-BE49-F238E27FC236}">
                <a16:creationId xmlns:a16="http://schemas.microsoft.com/office/drawing/2014/main" id="{888426FA-41F2-48D4-B96F-CB9D738314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 y="2961608"/>
            <a:ext cx="3815080" cy="24900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FA82079-0C9C-4EB7-A037-DC7EA21D6820}"/>
              </a:ext>
            </a:extLst>
          </p:cNvPr>
          <p:cNvSpPr>
            <a:spLocks noGrp="1"/>
          </p:cNvSpPr>
          <p:nvPr>
            <p:ph idx="1"/>
          </p:nvPr>
        </p:nvSpPr>
        <p:spPr>
          <a:xfrm>
            <a:off x="5689600" y="2194560"/>
            <a:ext cx="5816600" cy="4024125"/>
          </a:xfrm>
        </p:spPr>
        <p:txBody>
          <a:bodyPr>
            <a:normAutofit/>
          </a:bodyPr>
          <a:lstStyle/>
          <a:p>
            <a:pPr marL="0" indent="0">
              <a:buNone/>
            </a:pPr>
            <a:r>
              <a:rPr lang="en-US" i="0" dirty="0">
                <a:effectLst/>
                <a:latin typeface="charter"/>
              </a:rPr>
              <a:t>Naive Bayes is a term that is collectively used for classification algorithms that are based on Bayes Theorem. For uninitiated, classification algorithms are those algorithms that are used to categorize a new observation into predefined classes.</a:t>
            </a:r>
          </a:p>
          <a:p>
            <a:pPr marL="0" indent="0">
              <a:buNone/>
            </a:pPr>
            <a:endParaRPr lang="en-IN" dirty="0"/>
          </a:p>
        </p:txBody>
      </p:sp>
    </p:spTree>
    <p:extLst>
      <p:ext uri="{BB962C8B-B14F-4D97-AF65-F5344CB8AC3E}">
        <p14:creationId xmlns:p14="http://schemas.microsoft.com/office/powerpoint/2010/main" val="407105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8D1D-33E4-4C56-A3C0-B4BB64E8BBC7}"/>
              </a:ext>
            </a:extLst>
          </p:cNvPr>
          <p:cNvSpPr>
            <a:spLocks noGrp="1"/>
          </p:cNvSpPr>
          <p:nvPr>
            <p:ph type="title"/>
          </p:nvPr>
        </p:nvSpPr>
        <p:spPr>
          <a:xfrm>
            <a:off x="619760" y="764373"/>
            <a:ext cx="6832600" cy="1293028"/>
          </a:xfrm>
        </p:spPr>
        <p:txBody>
          <a:bodyPr>
            <a:normAutofit/>
          </a:bodyPr>
          <a:lstStyle/>
          <a:p>
            <a:r>
              <a:rPr lang="en-IN" dirty="0"/>
              <a:t>Random forest:</a:t>
            </a:r>
          </a:p>
        </p:txBody>
      </p:sp>
      <p:sp>
        <p:nvSpPr>
          <p:cNvPr id="3" name="Content Placeholder 2">
            <a:extLst>
              <a:ext uri="{FF2B5EF4-FFF2-40B4-BE49-F238E27FC236}">
                <a16:creationId xmlns:a16="http://schemas.microsoft.com/office/drawing/2014/main" id="{EE114D33-B789-49F0-97AE-A26B3815EA9A}"/>
              </a:ext>
            </a:extLst>
          </p:cNvPr>
          <p:cNvSpPr>
            <a:spLocks noGrp="1"/>
          </p:cNvSpPr>
          <p:nvPr>
            <p:ph idx="1"/>
          </p:nvPr>
        </p:nvSpPr>
        <p:spPr>
          <a:xfrm>
            <a:off x="619760" y="2194560"/>
            <a:ext cx="6832600" cy="4024125"/>
          </a:xfrm>
        </p:spPr>
        <p:txBody>
          <a:bodyPr>
            <a:normAutofit/>
          </a:bodyPr>
          <a:lstStyle/>
          <a:p>
            <a:pPr marL="0" indent="0">
              <a:buNone/>
            </a:pPr>
            <a:r>
              <a:rPr lang="en-IN" dirty="0">
                <a:effectLst/>
                <a:latin typeface="charter"/>
                <a:ea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endParaRPr lang="en-IN" dirty="0">
              <a:effectLst/>
              <a:latin typeface="charter"/>
              <a:ea typeface="Calibri" panose="020F0502020204030204" pitchFamily="34" charset="0"/>
            </a:endParaRPr>
          </a:p>
          <a:p>
            <a:pPr marL="0" indent="0">
              <a:buNone/>
            </a:pPr>
            <a:endParaRPr lang="en-IN" dirty="0"/>
          </a:p>
        </p:txBody>
      </p:sp>
      <p:pic>
        <p:nvPicPr>
          <p:cNvPr id="4" name="image33.jpeg" descr="Random Forest">
            <a:extLst>
              <a:ext uri="{FF2B5EF4-FFF2-40B4-BE49-F238E27FC236}">
                <a16:creationId xmlns:a16="http://schemas.microsoft.com/office/drawing/2014/main" id="{A15C8DA6-22AC-4C33-AB06-B59171CEBC12}"/>
              </a:ext>
            </a:extLst>
          </p:cNvPr>
          <p:cNvPicPr>
            <a:picLocks noChangeAspect="1"/>
          </p:cNvPicPr>
          <p:nvPr/>
        </p:nvPicPr>
        <p:blipFill>
          <a:blip r:embed="rId2" cstate="print"/>
          <a:stretch>
            <a:fillRect/>
          </a:stretch>
        </p:blipFill>
        <p:spPr>
          <a:xfrm>
            <a:off x="7861238" y="2425366"/>
            <a:ext cx="3644962" cy="2114077"/>
          </a:xfrm>
          <a:prstGeom prst="rect">
            <a:avLst/>
          </a:prstGeom>
        </p:spPr>
      </p:pic>
    </p:spTree>
    <p:extLst>
      <p:ext uri="{BB962C8B-B14F-4D97-AF65-F5344CB8AC3E}">
        <p14:creationId xmlns:p14="http://schemas.microsoft.com/office/powerpoint/2010/main" val="418741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3DBA-92E9-4EFB-93C1-59A9E04EB900}"/>
              </a:ext>
            </a:extLst>
          </p:cNvPr>
          <p:cNvSpPr>
            <a:spLocks noGrp="1"/>
          </p:cNvSpPr>
          <p:nvPr>
            <p:ph type="title"/>
          </p:nvPr>
        </p:nvSpPr>
        <p:spPr>
          <a:xfrm>
            <a:off x="2895600" y="764373"/>
            <a:ext cx="8610600" cy="1293028"/>
          </a:xfrm>
        </p:spPr>
        <p:txBody>
          <a:bodyPr>
            <a:normAutofit/>
          </a:bodyPr>
          <a:lstStyle/>
          <a:p>
            <a:r>
              <a:rPr lang="en-IN" dirty="0"/>
              <a:t>Decision tree:</a:t>
            </a:r>
          </a:p>
        </p:txBody>
      </p:sp>
      <p:pic>
        <p:nvPicPr>
          <p:cNvPr id="4" name="Picture 3" descr="Diagram&#10;&#10;Description automatically generated">
            <a:extLst>
              <a:ext uri="{FF2B5EF4-FFF2-40B4-BE49-F238E27FC236}">
                <a16:creationId xmlns:a16="http://schemas.microsoft.com/office/drawing/2014/main" id="{AB425322-A1BA-47B6-B6F2-0A74CC8D70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85800" y="2898516"/>
            <a:ext cx="4521200" cy="2387801"/>
          </a:xfrm>
          <a:prstGeom prst="rect">
            <a:avLst/>
          </a:prstGeom>
          <a:noFill/>
        </p:spPr>
      </p:pic>
      <p:sp>
        <p:nvSpPr>
          <p:cNvPr id="3" name="Content Placeholder 2">
            <a:extLst>
              <a:ext uri="{FF2B5EF4-FFF2-40B4-BE49-F238E27FC236}">
                <a16:creationId xmlns:a16="http://schemas.microsoft.com/office/drawing/2014/main" id="{9E9BA4D1-834D-41A3-B52A-077047CA9064}"/>
              </a:ext>
            </a:extLst>
          </p:cNvPr>
          <p:cNvSpPr>
            <a:spLocks noGrp="1"/>
          </p:cNvSpPr>
          <p:nvPr>
            <p:ph idx="1"/>
          </p:nvPr>
        </p:nvSpPr>
        <p:spPr>
          <a:xfrm>
            <a:off x="5689600" y="2194560"/>
            <a:ext cx="5816600" cy="4024125"/>
          </a:xfrm>
        </p:spPr>
        <p:txBody>
          <a:bodyPr>
            <a:normAutofit/>
          </a:bodyPr>
          <a:lstStyle/>
          <a:p>
            <a:pPr marL="0" indent="0">
              <a:buNone/>
            </a:pPr>
            <a:r>
              <a:rPr lang="en-US" spc="-5" dirty="0">
                <a:effectLst/>
                <a:latin typeface="charter"/>
                <a:ea typeface="Calibri" panose="020F0502020204030204" pitchFamily="34" charset="0"/>
              </a:rPr>
              <a:t>A decision tree is a flowchart-like structure in which </a:t>
            </a:r>
            <a:r>
              <a:rPr lang="en-US" dirty="0">
                <a:effectLst/>
                <a:latin typeface="charter"/>
                <a:ea typeface="Calibri" panose="020F0502020204030204" pitchFamily="34" charset="0"/>
              </a:rPr>
              <a:t>each internal node represents a test on a feature (e.g. whether a coin flip comes up heads or tails)</a:t>
            </a:r>
            <a:r>
              <a:rPr lang="en-US" spc="-5" dirty="0">
                <a:effectLst/>
                <a:latin typeface="charter"/>
                <a:ea typeface="Calibri" panose="020F0502020204030204" pitchFamily="34" charset="0"/>
              </a:rPr>
              <a:t> , each leaf node represents a class label (decision taken after computing all features) and branches represent conjunctions of features that lead to those class labels. The paths from root to leaf represent classification rules.</a:t>
            </a:r>
            <a:endParaRPr lang="en-IN" dirty="0">
              <a:effectLst/>
              <a:latin typeface="charter"/>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312515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526</TotalTime>
  <Words>785</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charter</vt:lpstr>
      <vt:lpstr>Roboto</vt:lpstr>
      <vt:lpstr>Vapor Trail</vt:lpstr>
      <vt:lpstr>Hotel booking-cancellation prediction</vt:lpstr>
      <vt:lpstr>WHY this project</vt:lpstr>
      <vt:lpstr>Problem statement</vt:lpstr>
      <vt:lpstr>Actual system:</vt:lpstr>
      <vt:lpstr>ML Algorithms:</vt:lpstr>
      <vt:lpstr>Logistic Regression:</vt:lpstr>
      <vt:lpstr>Naïve bayes:</vt:lpstr>
      <vt:lpstr>Random forest:</vt:lpstr>
      <vt:lpstr>Decision tree:</vt:lpstr>
      <vt:lpstr>KNN:</vt:lpstr>
      <vt:lpstr>Support vector machine:</vt:lpstr>
      <vt:lpstr>Data information</vt:lpstr>
      <vt:lpstr>Data cleaning:</vt:lpstr>
      <vt:lpstr>EDA Begins:</vt:lpstr>
      <vt:lpstr>PowerPoint Presentation</vt:lpstr>
      <vt:lpstr>PowerPoint Presentation</vt:lpstr>
      <vt:lpstr>PowerPoint Presentation</vt:lpstr>
      <vt:lpstr>Correlation:</vt:lpstr>
      <vt:lpstr>Result analysis:</vt:lpstr>
      <vt:lpstr>Application of the project:</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booking-cancellation prediction</dc:title>
  <dc:creator>Pratyush Pranjal</dc:creator>
  <cp:lastModifiedBy>Pratyush Pranjal</cp:lastModifiedBy>
  <cp:revision>1</cp:revision>
  <dcterms:created xsi:type="dcterms:W3CDTF">2021-12-05T23:47:59Z</dcterms:created>
  <dcterms:modified xsi:type="dcterms:W3CDTF">2021-12-08T09:16:00Z</dcterms:modified>
</cp:coreProperties>
</file>