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8" r:id="rId3"/>
    <p:sldId id="259" r:id="rId4"/>
    <p:sldId id="260" r:id="rId5"/>
    <p:sldId id="261" r:id="rId6"/>
    <p:sldId id="262" r:id="rId7"/>
    <p:sldId id="265" r:id="rId8"/>
    <p:sldId id="263" r:id="rId9"/>
    <p:sldId id="296" r:id="rId10"/>
    <p:sldId id="266" r:id="rId11"/>
    <p:sldId id="297" r:id="rId12"/>
    <p:sldId id="298" r:id="rId13"/>
    <p:sldId id="268" r:id="rId14"/>
    <p:sldId id="271" r:id="rId15"/>
  </p:sldIdLst>
  <p:sldSz cx="9144000" cy="5143500" type="screen16x9"/>
  <p:notesSz cx="6858000" cy="9144000"/>
  <p:embeddedFontLst>
    <p:embeddedFont>
      <p:font typeface="Abel" panose="020B0604020202020204" charset="0"/>
      <p:regular r:id="rId17"/>
    </p:embeddedFont>
    <p:embeddedFont>
      <p:font typeface="Fjalla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C3A705-A7C4-4E5D-8685-4CB8975A250F}">
  <a:tblStyle styleId="{2DC3A705-A7C4-4E5D-8685-4CB8975A25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6da30fcb9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6da30fcb9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6da4af27f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6da4af27f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d86e841f5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d86e841f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d86e841f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d86e841f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6d86e841f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6d86e841f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6da30fcb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6da30fcb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6da30fcb9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6da30fcb9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6da30fcb9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6da30fcb9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6da30fcb9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da30fcb9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6dd865c13b_0_21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6dd865c13b_0_21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1EBB"/>
            </a:gs>
            <a:gs pos="100000">
              <a:srgbClr val="02BCFD"/>
            </a:gs>
          </a:gsLst>
          <a:lin ang="1350003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2201" y="784275"/>
            <a:ext cx="4505400" cy="2052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200"/>
              <a:buNone/>
              <a:defRPr sz="5200">
                <a:solidFill>
                  <a:schemeClr val="lt1"/>
                </a:solidFill>
              </a:defRPr>
            </a:lvl1pPr>
            <a:lvl2pPr lvl="1">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2pPr>
            <a:lvl3pPr lvl="2">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3pPr>
            <a:lvl4pPr lvl="3">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4pPr>
            <a:lvl5pPr lvl="4">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5pPr>
            <a:lvl6pPr lvl="5">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6pPr>
            <a:lvl7pPr lvl="6">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7pPr>
            <a:lvl8pPr lvl="7">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8pPr>
            <a:lvl9pPr lvl="8">
              <a:spcBef>
                <a:spcPts val="0"/>
              </a:spcBef>
              <a:spcAft>
                <a:spcPts val="0"/>
              </a:spcAft>
              <a:buClr>
                <a:schemeClr val="lt1"/>
              </a:buClr>
              <a:buSzPts val="5200"/>
              <a:buFont typeface="Fjalla One"/>
              <a:buNone/>
              <a:defRPr sz="5200">
                <a:solidFill>
                  <a:schemeClr val="lt1"/>
                </a:solidFill>
                <a:latin typeface="Fjalla One"/>
                <a:ea typeface="Fjalla One"/>
                <a:cs typeface="Fjalla One"/>
                <a:sym typeface="Fjalla One"/>
              </a:defRPr>
            </a:lvl9pPr>
          </a:lstStyle>
          <a:p>
            <a:endParaRPr/>
          </a:p>
        </p:txBody>
      </p:sp>
      <p:sp>
        <p:nvSpPr>
          <p:cNvPr id="10" name="Google Shape;10;p2"/>
          <p:cNvSpPr txBox="1">
            <a:spLocks noGrp="1"/>
          </p:cNvSpPr>
          <p:nvPr>
            <p:ph type="subTitle" idx="1"/>
          </p:nvPr>
        </p:nvSpPr>
        <p:spPr>
          <a:xfrm>
            <a:off x="882200" y="3506375"/>
            <a:ext cx="3515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Abel"/>
              <a:buNone/>
              <a:defRPr sz="2400">
                <a:solidFill>
                  <a:schemeClr val="lt1"/>
                </a:solidFill>
                <a:latin typeface="Abel"/>
                <a:ea typeface="Abel"/>
                <a:cs typeface="Abel"/>
                <a:sym typeface="Abe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ONE_COLUMN_TEXT_1">
    <p:bg>
      <p:bgPr>
        <a:gradFill>
          <a:gsLst>
            <a:gs pos="0">
              <a:srgbClr val="401EBB"/>
            </a:gs>
            <a:gs pos="100000">
              <a:srgbClr val="02BCFD"/>
            </a:gs>
          </a:gsLst>
          <a:lin ang="13500032" scaled="0"/>
        </a:gra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3" name="Google Shape;63;p15"/>
          <p:cNvSpPr txBox="1">
            <a:spLocks noGrp="1"/>
          </p:cNvSpPr>
          <p:nvPr>
            <p:ph type="title" idx="2"/>
          </p:nvPr>
        </p:nvSpPr>
        <p:spPr>
          <a:xfrm>
            <a:off x="6669225" y="1415300"/>
            <a:ext cx="1765200" cy="39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64" name="Google Shape;64;p15"/>
          <p:cNvSpPr txBox="1">
            <a:spLocks noGrp="1"/>
          </p:cNvSpPr>
          <p:nvPr>
            <p:ph type="subTitle" idx="1"/>
          </p:nvPr>
        </p:nvSpPr>
        <p:spPr>
          <a:xfrm>
            <a:off x="6669225" y="1646825"/>
            <a:ext cx="17652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5"/>
          <p:cNvSpPr txBox="1">
            <a:spLocks noGrp="1"/>
          </p:cNvSpPr>
          <p:nvPr>
            <p:ph type="title" idx="3"/>
          </p:nvPr>
        </p:nvSpPr>
        <p:spPr>
          <a:xfrm>
            <a:off x="6669225" y="2389650"/>
            <a:ext cx="1765200" cy="39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66" name="Google Shape;66;p15"/>
          <p:cNvSpPr txBox="1">
            <a:spLocks noGrp="1"/>
          </p:cNvSpPr>
          <p:nvPr>
            <p:ph type="subTitle" idx="4"/>
          </p:nvPr>
        </p:nvSpPr>
        <p:spPr>
          <a:xfrm>
            <a:off x="6669225" y="2621175"/>
            <a:ext cx="17652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7" name="Google Shape;67;p15"/>
          <p:cNvSpPr txBox="1">
            <a:spLocks noGrp="1"/>
          </p:cNvSpPr>
          <p:nvPr>
            <p:ph type="title" idx="5"/>
          </p:nvPr>
        </p:nvSpPr>
        <p:spPr>
          <a:xfrm>
            <a:off x="6669225" y="3364000"/>
            <a:ext cx="1765200" cy="39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68" name="Google Shape;68;p15"/>
          <p:cNvSpPr txBox="1">
            <a:spLocks noGrp="1"/>
          </p:cNvSpPr>
          <p:nvPr>
            <p:ph type="subTitle" idx="6"/>
          </p:nvPr>
        </p:nvSpPr>
        <p:spPr>
          <a:xfrm>
            <a:off x="6669225" y="3595525"/>
            <a:ext cx="1765200" cy="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5"/>
          <p:cNvSpPr txBox="1">
            <a:spLocks noGrp="1"/>
          </p:cNvSpPr>
          <p:nvPr>
            <p:ph type="title" idx="7"/>
          </p:nvPr>
        </p:nvSpPr>
        <p:spPr>
          <a:xfrm>
            <a:off x="709575" y="1415300"/>
            <a:ext cx="1765200" cy="3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None/>
              <a:defRPr sz="1600">
                <a:solidFill>
                  <a:schemeClr val="lt1"/>
                </a:solidFill>
              </a:defRPr>
            </a:lvl2pPr>
            <a:lvl3pPr lvl="2" algn="r" rtl="0">
              <a:spcBef>
                <a:spcPts val="0"/>
              </a:spcBef>
              <a:spcAft>
                <a:spcPts val="0"/>
              </a:spcAft>
              <a:buClr>
                <a:schemeClr val="lt1"/>
              </a:buClr>
              <a:buSzPts val="1600"/>
              <a:buNone/>
              <a:defRPr sz="1600">
                <a:solidFill>
                  <a:schemeClr val="lt1"/>
                </a:solidFill>
              </a:defRPr>
            </a:lvl3pPr>
            <a:lvl4pPr lvl="3" algn="r" rtl="0">
              <a:spcBef>
                <a:spcPts val="0"/>
              </a:spcBef>
              <a:spcAft>
                <a:spcPts val="0"/>
              </a:spcAft>
              <a:buClr>
                <a:schemeClr val="lt1"/>
              </a:buClr>
              <a:buSzPts val="1600"/>
              <a:buNone/>
              <a:defRPr sz="1600">
                <a:solidFill>
                  <a:schemeClr val="lt1"/>
                </a:solidFill>
              </a:defRPr>
            </a:lvl4pPr>
            <a:lvl5pPr lvl="4" algn="r" rtl="0">
              <a:spcBef>
                <a:spcPts val="0"/>
              </a:spcBef>
              <a:spcAft>
                <a:spcPts val="0"/>
              </a:spcAft>
              <a:buClr>
                <a:schemeClr val="lt1"/>
              </a:buClr>
              <a:buSzPts val="1600"/>
              <a:buNone/>
              <a:defRPr sz="1600">
                <a:solidFill>
                  <a:schemeClr val="lt1"/>
                </a:solidFill>
              </a:defRPr>
            </a:lvl5pPr>
            <a:lvl6pPr lvl="5" algn="r" rtl="0">
              <a:spcBef>
                <a:spcPts val="0"/>
              </a:spcBef>
              <a:spcAft>
                <a:spcPts val="0"/>
              </a:spcAft>
              <a:buClr>
                <a:schemeClr val="lt1"/>
              </a:buClr>
              <a:buSzPts val="1600"/>
              <a:buNone/>
              <a:defRPr sz="1600">
                <a:solidFill>
                  <a:schemeClr val="lt1"/>
                </a:solidFill>
              </a:defRPr>
            </a:lvl6pPr>
            <a:lvl7pPr lvl="6" algn="r" rtl="0">
              <a:spcBef>
                <a:spcPts val="0"/>
              </a:spcBef>
              <a:spcAft>
                <a:spcPts val="0"/>
              </a:spcAft>
              <a:buClr>
                <a:schemeClr val="lt1"/>
              </a:buClr>
              <a:buSzPts val="1600"/>
              <a:buNone/>
              <a:defRPr sz="1600">
                <a:solidFill>
                  <a:schemeClr val="lt1"/>
                </a:solidFill>
              </a:defRPr>
            </a:lvl7pPr>
            <a:lvl8pPr lvl="7" algn="r" rtl="0">
              <a:spcBef>
                <a:spcPts val="0"/>
              </a:spcBef>
              <a:spcAft>
                <a:spcPts val="0"/>
              </a:spcAft>
              <a:buClr>
                <a:schemeClr val="lt1"/>
              </a:buClr>
              <a:buSzPts val="1600"/>
              <a:buNone/>
              <a:defRPr sz="1600">
                <a:solidFill>
                  <a:schemeClr val="lt1"/>
                </a:solidFill>
              </a:defRPr>
            </a:lvl8pPr>
            <a:lvl9pPr lvl="8" algn="r" rtl="0">
              <a:spcBef>
                <a:spcPts val="0"/>
              </a:spcBef>
              <a:spcAft>
                <a:spcPts val="0"/>
              </a:spcAft>
              <a:buClr>
                <a:schemeClr val="lt1"/>
              </a:buClr>
              <a:buSzPts val="1600"/>
              <a:buNone/>
              <a:defRPr sz="1600">
                <a:solidFill>
                  <a:schemeClr val="lt1"/>
                </a:solidFill>
              </a:defRPr>
            </a:lvl9pPr>
          </a:lstStyle>
          <a:p>
            <a:endParaRPr/>
          </a:p>
        </p:txBody>
      </p:sp>
      <p:sp>
        <p:nvSpPr>
          <p:cNvPr id="70" name="Google Shape;70;p15"/>
          <p:cNvSpPr txBox="1">
            <a:spLocks noGrp="1"/>
          </p:cNvSpPr>
          <p:nvPr>
            <p:ph type="subTitle" idx="8"/>
          </p:nvPr>
        </p:nvSpPr>
        <p:spPr>
          <a:xfrm>
            <a:off x="709575" y="1646825"/>
            <a:ext cx="17652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2100"/>
              <a:buNone/>
              <a:defRPr sz="2100">
                <a:solidFill>
                  <a:schemeClr val="lt1"/>
                </a:solidFill>
              </a:defRPr>
            </a:lvl2pPr>
            <a:lvl3pPr lvl="2" algn="r" rtl="0">
              <a:lnSpc>
                <a:spcPct val="100000"/>
              </a:lnSpc>
              <a:spcBef>
                <a:spcPts val="0"/>
              </a:spcBef>
              <a:spcAft>
                <a:spcPts val="0"/>
              </a:spcAft>
              <a:buClr>
                <a:schemeClr val="lt1"/>
              </a:buClr>
              <a:buSzPts val="2100"/>
              <a:buNone/>
              <a:defRPr sz="2100">
                <a:solidFill>
                  <a:schemeClr val="lt1"/>
                </a:solidFill>
              </a:defRPr>
            </a:lvl3pPr>
            <a:lvl4pPr lvl="3" algn="r" rtl="0">
              <a:lnSpc>
                <a:spcPct val="100000"/>
              </a:lnSpc>
              <a:spcBef>
                <a:spcPts val="0"/>
              </a:spcBef>
              <a:spcAft>
                <a:spcPts val="0"/>
              </a:spcAft>
              <a:buClr>
                <a:schemeClr val="lt1"/>
              </a:buClr>
              <a:buSzPts val="2100"/>
              <a:buNone/>
              <a:defRPr sz="2100">
                <a:solidFill>
                  <a:schemeClr val="lt1"/>
                </a:solidFill>
              </a:defRPr>
            </a:lvl4pPr>
            <a:lvl5pPr lvl="4" algn="r" rtl="0">
              <a:lnSpc>
                <a:spcPct val="100000"/>
              </a:lnSpc>
              <a:spcBef>
                <a:spcPts val="0"/>
              </a:spcBef>
              <a:spcAft>
                <a:spcPts val="0"/>
              </a:spcAft>
              <a:buClr>
                <a:schemeClr val="lt1"/>
              </a:buClr>
              <a:buSzPts val="2100"/>
              <a:buNone/>
              <a:defRPr sz="2100">
                <a:solidFill>
                  <a:schemeClr val="lt1"/>
                </a:solidFill>
              </a:defRPr>
            </a:lvl5pPr>
            <a:lvl6pPr lvl="5" algn="r" rtl="0">
              <a:lnSpc>
                <a:spcPct val="100000"/>
              </a:lnSpc>
              <a:spcBef>
                <a:spcPts val="0"/>
              </a:spcBef>
              <a:spcAft>
                <a:spcPts val="0"/>
              </a:spcAft>
              <a:buClr>
                <a:schemeClr val="lt1"/>
              </a:buClr>
              <a:buSzPts val="2100"/>
              <a:buNone/>
              <a:defRPr sz="2100">
                <a:solidFill>
                  <a:schemeClr val="lt1"/>
                </a:solidFill>
              </a:defRPr>
            </a:lvl6pPr>
            <a:lvl7pPr lvl="6" algn="r" rtl="0">
              <a:lnSpc>
                <a:spcPct val="100000"/>
              </a:lnSpc>
              <a:spcBef>
                <a:spcPts val="0"/>
              </a:spcBef>
              <a:spcAft>
                <a:spcPts val="0"/>
              </a:spcAft>
              <a:buClr>
                <a:schemeClr val="lt1"/>
              </a:buClr>
              <a:buSzPts val="2100"/>
              <a:buNone/>
              <a:defRPr sz="2100">
                <a:solidFill>
                  <a:schemeClr val="lt1"/>
                </a:solidFill>
              </a:defRPr>
            </a:lvl7pPr>
            <a:lvl8pPr lvl="7" algn="r" rtl="0">
              <a:lnSpc>
                <a:spcPct val="100000"/>
              </a:lnSpc>
              <a:spcBef>
                <a:spcPts val="0"/>
              </a:spcBef>
              <a:spcAft>
                <a:spcPts val="0"/>
              </a:spcAft>
              <a:buClr>
                <a:schemeClr val="lt1"/>
              </a:buClr>
              <a:buSzPts val="2100"/>
              <a:buNone/>
              <a:defRPr sz="2100">
                <a:solidFill>
                  <a:schemeClr val="lt1"/>
                </a:solidFill>
              </a:defRPr>
            </a:lvl8pPr>
            <a:lvl9pPr lvl="8" algn="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5"/>
          <p:cNvSpPr txBox="1">
            <a:spLocks noGrp="1"/>
          </p:cNvSpPr>
          <p:nvPr>
            <p:ph type="title" idx="9"/>
          </p:nvPr>
        </p:nvSpPr>
        <p:spPr>
          <a:xfrm>
            <a:off x="709575" y="2389650"/>
            <a:ext cx="1765200" cy="3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None/>
              <a:defRPr sz="1600">
                <a:solidFill>
                  <a:schemeClr val="lt1"/>
                </a:solidFill>
              </a:defRPr>
            </a:lvl2pPr>
            <a:lvl3pPr lvl="2" algn="r" rtl="0">
              <a:spcBef>
                <a:spcPts val="0"/>
              </a:spcBef>
              <a:spcAft>
                <a:spcPts val="0"/>
              </a:spcAft>
              <a:buClr>
                <a:schemeClr val="lt1"/>
              </a:buClr>
              <a:buSzPts val="1600"/>
              <a:buNone/>
              <a:defRPr sz="1600">
                <a:solidFill>
                  <a:schemeClr val="lt1"/>
                </a:solidFill>
              </a:defRPr>
            </a:lvl3pPr>
            <a:lvl4pPr lvl="3" algn="r" rtl="0">
              <a:spcBef>
                <a:spcPts val="0"/>
              </a:spcBef>
              <a:spcAft>
                <a:spcPts val="0"/>
              </a:spcAft>
              <a:buClr>
                <a:schemeClr val="lt1"/>
              </a:buClr>
              <a:buSzPts val="1600"/>
              <a:buNone/>
              <a:defRPr sz="1600">
                <a:solidFill>
                  <a:schemeClr val="lt1"/>
                </a:solidFill>
              </a:defRPr>
            </a:lvl4pPr>
            <a:lvl5pPr lvl="4" algn="r" rtl="0">
              <a:spcBef>
                <a:spcPts val="0"/>
              </a:spcBef>
              <a:spcAft>
                <a:spcPts val="0"/>
              </a:spcAft>
              <a:buClr>
                <a:schemeClr val="lt1"/>
              </a:buClr>
              <a:buSzPts val="1600"/>
              <a:buNone/>
              <a:defRPr sz="1600">
                <a:solidFill>
                  <a:schemeClr val="lt1"/>
                </a:solidFill>
              </a:defRPr>
            </a:lvl5pPr>
            <a:lvl6pPr lvl="5" algn="r" rtl="0">
              <a:spcBef>
                <a:spcPts val="0"/>
              </a:spcBef>
              <a:spcAft>
                <a:spcPts val="0"/>
              </a:spcAft>
              <a:buClr>
                <a:schemeClr val="lt1"/>
              </a:buClr>
              <a:buSzPts val="1600"/>
              <a:buNone/>
              <a:defRPr sz="1600">
                <a:solidFill>
                  <a:schemeClr val="lt1"/>
                </a:solidFill>
              </a:defRPr>
            </a:lvl6pPr>
            <a:lvl7pPr lvl="6" algn="r" rtl="0">
              <a:spcBef>
                <a:spcPts val="0"/>
              </a:spcBef>
              <a:spcAft>
                <a:spcPts val="0"/>
              </a:spcAft>
              <a:buClr>
                <a:schemeClr val="lt1"/>
              </a:buClr>
              <a:buSzPts val="1600"/>
              <a:buNone/>
              <a:defRPr sz="1600">
                <a:solidFill>
                  <a:schemeClr val="lt1"/>
                </a:solidFill>
              </a:defRPr>
            </a:lvl7pPr>
            <a:lvl8pPr lvl="7" algn="r" rtl="0">
              <a:spcBef>
                <a:spcPts val="0"/>
              </a:spcBef>
              <a:spcAft>
                <a:spcPts val="0"/>
              </a:spcAft>
              <a:buClr>
                <a:schemeClr val="lt1"/>
              </a:buClr>
              <a:buSzPts val="1600"/>
              <a:buNone/>
              <a:defRPr sz="1600">
                <a:solidFill>
                  <a:schemeClr val="lt1"/>
                </a:solidFill>
              </a:defRPr>
            </a:lvl8pPr>
            <a:lvl9pPr lvl="8" algn="r" rtl="0">
              <a:spcBef>
                <a:spcPts val="0"/>
              </a:spcBef>
              <a:spcAft>
                <a:spcPts val="0"/>
              </a:spcAft>
              <a:buClr>
                <a:schemeClr val="lt1"/>
              </a:buClr>
              <a:buSzPts val="1600"/>
              <a:buNone/>
              <a:defRPr sz="1600">
                <a:solidFill>
                  <a:schemeClr val="lt1"/>
                </a:solidFill>
              </a:defRPr>
            </a:lvl9pPr>
          </a:lstStyle>
          <a:p>
            <a:endParaRPr/>
          </a:p>
        </p:txBody>
      </p:sp>
      <p:sp>
        <p:nvSpPr>
          <p:cNvPr id="72" name="Google Shape;72;p15"/>
          <p:cNvSpPr txBox="1">
            <a:spLocks noGrp="1"/>
          </p:cNvSpPr>
          <p:nvPr>
            <p:ph type="subTitle" idx="13"/>
          </p:nvPr>
        </p:nvSpPr>
        <p:spPr>
          <a:xfrm>
            <a:off x="709575" y="2621175"/>
            <a:ext cx="17652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2100"/>
              <a:buNone/>
              <a:defRPr sz="2100">
                <a:solidFill>
                  <a:schemeClr val="lt1"/>
                </a:solidFill>
              </a:defRPr>
            </a:lvl2pPr>
            <a:lvl3pPr lvl="2" algn="r" rtl="0">
              <a:lnSpc>
                <a:spcPct val="100000"/>
              </a:lnSpc>
              <a:spcBef>
                <a:spcPts val="0"/>
              </a:spcBef>
              <a:spcAft>
                <a:spcPts val="0"/>
              </a:spcAft>
              <a:buClr>
                <a:schemeClr val="lt1"/>
              </a:buClr>
              <a:buSzPts val="2100"/>
              <a:buNone/>
              <a:defRPr sz="2100">
                <a:solidFill>
                  <a:schemeClr val="lt1"/>
                </a:solidFill>
              </a:defRPr>
            </a:lvl3pPr>
            <a:lvl4pPr lvl="3" algn="r" rtl="0">
              <a:lnSpc>
                <a:spcPct val="100000"/>
              </a:lnSpc>
              <a:spcBef>
                <a:spcPts val="0"/>
              </a:spcBef>
              <a:spcAft>
                <a:spcPts val="0"/>
              </a:spcAft>
              <a:buClr>
                <a:schemeClr val="lt1"/>
              </a:buClr>
              <a:buSzPts val="2100"/>
              <a:buNone/>
              <a:defRPr sz="2100">
                <a:solidFill>
                  <a:schemeClr val="lt1"/>
                </a:solidFill>
              </a:defRPr>
            </a:lvl4pPr>
            <a:lvl5pPr lvl="4" algn="r" rtl="0">
              <a:lnSpc>
                <a:spcPct val="100000"/>
              </a:lnSpc>
              <a:spcBef>
                <a:spcPts val="0"/>
              </a:spcBef>
              <a:spcAft>
                <a:spcPts val="0"/>
              </a:spcAft>
              <a:buClr>
                <a:schemeClr val="lt1"/>
              </a:buClr>
              <a:buSzPts val="2100"/>
              <a:buNone/>
              <a:defRPr sz="2100">
                <a:solidFill>
                  <a:schemeClr val="lt1"/>
                </a:solidFill>
              </a:defRPr>
            </a:lvl5pPr>
            <a:lvl6pPr lvl="5" algn="r" rtl="0">
              <a:lnSpc>
                <a:spcPct val="100000"/>
              </a:lnSpc>
              <a:spcBef>
                <a:spcPts val="0"/>
              </a:spcBef>
              <a:spcAft>
                <a:spcPts val="0"/>
              </a:spcAft>
              <a:buClr>
                <a:schemeClr val="lt1"/>
              </a:buClr>
              <a:buSzPts val="2100"/>
              <a:buNone/>
              <a:defRPr sz="2100">
                <a:solidFill>
                  <a:schemeClr val="lt1"/>
                </a:solidFill>
              </a:defRPr>
            </a:lvl6pPr>
            <a:lvl7pPr lvl="6" algn="r" rtl="0">
              <a:lnSpc>
                <a:spcPct val="100000"/>
              </a:lnSpc>
              <a:spcBef>
                <a:spcPts val="0"/>
              </a:spcBef>
              <a:spcAft>
                <a:spcPts val="0"/>
              </a:spcAft>
              <a:buClr>
                <a:schemeClr val="lt1"/>
              </a:buClr>
              <a:buSzPts val="2100"/>
              <a:buNone/>
              <a:defRPr sz="2100">
                <a:solidFill>
                  <a:schemeClr val="lt1"/>
                </a:solidFill>
              </a:defRPr>
            </a:lvl7pPr>
            <a:lvl8pPr lvl="7" algn="r" rtl="0">
              <a:lnSpc>
                <a:spcPct val="100000"/>
              </a:lnSpc>
              <a:spcBef>
                <a:spcPts val="0"/>
              </a:spcBef>
              <a:spcAft>
                <a:spcPts val="0"/>
              </a:spcAft>
              <a:buClr>
                <a:schemeClr val="lt1"/>
              </a:buClr>
              <a:buSzPts val="2100"/>
              <a:buNone/>
              <a:defRPr sz="2100">
                <a:solidFill>
                  <a:schemeClr val="lt1"/>
                </a:solidFill>
              </a:defRPr>
            </a:lvl8pPr>
            <a:lvl9pPr lvl="8" algn="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3" name="Google Shape;73;p15"/>
          <p:cNvSpPr txBox="1">
            <a:spLocks noGrp="1"/>
          </p:cNvSpPr>
          <p:nvPr>
            <p:ph type="title" idx="14"/>
          </p:nvPr>
        </p:nvSpPr>
        <p:spPr>
          <a:xfrm>
            <a:off x="709575" y="3364000"/>
            <a:ext cx="1765200" cy="3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1600">
                <a:solidFill>
                  <a:schemeClr val="lt1"/>
                </a:solidFill>
              </a:defRPr>
            </a:lvl1pPr>
            <a:lvl2pPr lvl="1" algn="r" rtl="0">
              <a:spcBef>
                <a:spcPts val="0"/>
              </a:spcBef>
              <a:spcAft>
                <a:spcPts val="0"/>
              </a:spcAft>
              <a:buClr>
                <a:schemeClr val="lt1"/>
              </a:buClr>
              <a:buSzPts val="1600"/>
              <a:buNone/>
              <a:defRPr sz="1600">
                <a:solidFill>
                  <a:schemeClr val="lt1"/>
                </a:solidFill>
              </a:defRPr>
            </a:lvl2pPr>
            <a:lvl3pPr lvl="2" algn="r" rtl="0">
              <a:spcBef>
                <a:spcPts val="0"/>
              </a:spcBef>
              <a:spcAft>
                <a:spcPts val="0"/>
              </a:spcAft>
              <a:buClr>
                <a:schemeClr val="lt1"/>
              </a:buClr>
              <a:buSzPts val="1600"/>
              <a:buNone/>
              <a:defRPr sz="1600">
                <a:solidFill>
                  <a:schemeClr val="lt1"/>
                </a:solidFill>
              </a:defRPr>
            </a:lvl3pPr>
            <a:lvl4pPr lvl="3" algn="r" rtl="0">
              <a:spcBef>
                <a:spcPts val="0"/>
              </a:spcBef>
              <a:spcAft>
                <a:spcPts val="0"/>
              </a:spcAft>
              <a:buClr>
                <a:schemeClr val="lt1"/>
              </a:buClr>
              <a:buSzPts val="1600"/>
              <a:buNone/>
              <a:defRPr sz="1600">
                <a:solidFill>
                  <a:schemeClr val="lt1"/>
                </a:solidFill>
              </a:defRPr>
            </a:lvl4pPr>
            <a:lvl5pPr lvl="4" algn="r" rtl="0">
              <a:spcBef>
                <a:spcPts val="0"/>
              </a:spcBef>
              <a:spcAft>
                <a:spcPts val="0"/>
              </a:spcAft>
              <a:buClr>
                <a:schemeClr val="lt1"/>
              </a:buClr>
              <a:buSzPts val="1600"/>
              <a:buNone/>
              <a:defRPr sz="1600">
                <a:solidFill>
                  <a:schemeClr val="lt1"/>
                </a:solidFill>
              </a:defRPr>
            </a:lvl5pPr>
            <a:lvl6pPr lvl="5" algn="r" rtl="0">
              <a:spcBef>
                <a:spcPts val="0"/>
              </a:spcBef>
              <a:spcAft>
                <a:spcPts val="0"/>
              </a:spcAft>
              <a:buClr>
                <a:schemeClr val="lt1"/>
              </a:buClr>
              <a:buSzPts val="1600"/>
              <a:buNone/>
              <a:defRPr sz="1600">
                <a:solidFill>
                  <a:schemeClr val="lt1"/>
                </a:solidFill>
              </a:defRPr>
            </a:lvl6pPr>
            <a:lvl7pPr lvl="6" algn="r" rtl="0">
              <a:spcBef>
                <a:spcPts val="0"/>
              </a:spcBef>
              <a:spcAft>
                <a:spcPts val="0"/>
              </a:spcAft>
              <a:buClr>
                <a:schemeClr val="lt1"/>
              </a:buClr>
              <a:buSzPts val="1600"/>
              <a:buNone/>
              <a:defRPr sz="1600">
                <a:solidFill>
                  <a:schemeClr val="lt1"/>
                </a:solidFill>
              </a:defRPr>
            </a:lvl7pPr>
            <a:lvl8pPr lvl="7" algn="r" rtl="0">
              <a:spcBef>
                <a:spcPts val="0"/>
              </a:spcBef>
              <a:spcAft>
                <a:spcPts val="0"/>
              </a:spcAft>
              <a:buClr>
                <a:schemeClr val="lt1"/>
              </a:buClr>
              <a:buSzPts val="1600"/>
              <a:buNone/>
              <a:defRPr sz="1600">
                <a:solidFill>
                  <a:schemeClr val="lt1"/>
                </a:solidFill>
              </a:defRPr>
            </a:lvl8pPr>
            <a:lvl9pPr lvl="8" algn="r" rtl="0">
              <a:spcBef>
                <a:spcPts val="0"/>
              </a:spcBef>
              <a:spcAft>
                <a:spcPts val="0"/>
              </a:spcAft>
              <a:buClr>
                <a:schemeClr val="lt1"/>
              </a:buClr>
              <a:buSzPts val="1600"/>
              <a:buNone/>
              <a:defRPr sz="1600">
                <a:solidFill>
                  <a:schemeClr val="lt1"/>
                </a:solidFill>
              </a:defRPr>
            </a:lvl9pPr>
          </a:lstStyle>
          <a:p>
            <a:endParaRPr/>
          </a:p>
        </p:txBody>
      </p:sp>
      <p:sp>
        <p:nvSpPr>
          <p:cNvPr id="74" name="Google Shape;74;p15"/>
          <p:cNvSpPr txBox="1">
            <a:spLocks noGrp="1"/>
          </p:cNvSpPr>
          <p:nvPr>
            <p:ph type="subTitle" idx="15"/>
          </p:nvPr>
        </p:nvSpPr>
        <p:spPr>
          <a:xfrm>
            <a:off x="709575" y="3595525"/>
            <a:ext cx="1765200" cy="59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2100"/>
              <a:buNone/>
              <a:defRPr sz="2100">
                <a:solidFill>
                  <a:schemeClr val="lt1"/>
                </a:solidFill>
              </a:defRPr>
            </a:lvl2pPr>
            <a:lvl3pPr lvl="2" algn="r" rtl="0">
              <a:lnSpc>
                <a:spcPct val="100000"/>
              </a:lnSpc>
              <a:spcBef>
                <a:spcPts val="0"/>
              </a:spcBef>
              <a:spcAft>
                <a:spcPts val="0"/>
              </a:spcAft>
              <a:buClr>
                <a:schemeClr val="lt1"/>
              </a:buClr>
              <a:buSzPts val="2100"/>
              <a:buNone/>
              <a:defRPr sz="2100">
                <a:solidFill>
                  <a:schemeClr val="lt1"/>
                </a:solidFill>
              </a:defRPr>
            </a:lvl3pPr>
            <a:lvl4pPr lvl="3" algn="r" rtl="0">
              <a:lnSpc>
                <a:spcPct val="100000"/>
              </a:lnSpc>
              <a:spcBef>
                <a:spcPts val="0"/>
              </a:spcBef>
              <a:spcAft>
                <a:spcPts val="0"/>
              </a:spcAft>
              <a:buClr>
                <a:schemeClr val="lt1"/>
              </a:buClr>
              <a:buSzPts val="2100"/>
              <a:buNone/>
              <a:defRPr sz="2100">
                <a:solidFill>
                  <a:schemeClr val="lt1"/>
                </a:solidFill>
              </a:defRPr>
            </a:lvl4pPr>
            <a:lvl5pPr lvl="4" algn="r" rtl="0">
              <a:lnSpc>
                <a:spcPct val="100000"/>
              </a:lnSpc>
              <a:spcBef>
                <a:spcPts val="0"/>
              </a:spcBef>
              <a:spcAft>
                <a:spcPts val="0"/>
              </a:spcAft>
              <a:buClr>
                <a:schemeClr val="lt1"/>
              </a:buClr>
              <a:buSzPts val="2100"/>
              <a:buNone/>
              <a:defRPr sz="2100">
                <a:solidFill>
                  <a:schemeClr val="lt1"/>
                </a:solidFill>
              </a:defRPr>
            </a:lvl5pPr>
            <a:lvl6pPr lvl="5" algn="r" rtl="0">
              <a:lnSpc>
                <a:spcPct val="100000"/>
              </a:lnSpc>
              <a:spcBef>
                <a:spcPts val="0"/>
              </a:spcBef>
              <a:spcAft>
                <a:spcPts val="0"/>
              </a:spcAft>
              <a:buClr>
                <a:schemeClr val="lt1"/>
              </a:buClr>
              <a:buSzPts val="2100"/>
              <a:buNone/>
              <a:defRPr sz="2100">
                <a:solidFill>
                  <a:schemeClr val="lt1"/>
                </a:solidFill>
              </a:defRPr>
            </a:lvl6pPr>
            <a:lvl7pPr lvl="6" algn="r" rtl="0">
              <a:lnSpc>
                <a:spcPct val="100000"/>
              </a:lnSpc>
              <a:spcBef>
                <a:spcPts val="0"/>
              </a:spcBef>
              <a:spcAft>
                <a:spcPts val="0"/>
              </a:spcAft>
              <a:buClr>
                <a:schemeClr val="lt1"/>
              </a:buClr>
              <a:buSzPts val="2100"/>
              <a:buNone/>
              <a:defRPr sz="2100">
                <a:solidFill>
                  <a:schemeClr val="lt1"/>
                </a:solidFill>
              </a:defRPr>
            </a:lvl7pPr>
            <a:lvl8pPr lvl="7" algn="r" rtl="0">
              <a:lnSpc>
                <a:spcPct val="100000"/>
              </a:lnSpc>
              <a:spcBef>
                <a:spcPts val="0"/>
              </a:spcBef>
              <a:spcAft>
                <a:spcPts val="0"/>
              </a:spcAft>
              <a:buClr>
                <a:schemeClr val="lt1"/>
              </a:buClr>
              <a:buSzPts val="2100"/>
              <a:buNone/>
              <a:defRPr sz="2100">
                <a:solidFill>
                  <a:schemeClr val="lt1"/>
                </a:solidFill>
              </a:defRPr>
            </a:lvl8pPr>
            <a:lvl9pPr lvl="8" algn="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1">
    <p:bg>
      <p:bgPr>
        <a:gradFill>
          <a:gsLst>
            <a:gs pos="0">
              <a:srgbClr val="401EBB"/>
            </a:gs>
            <a:gs pos="100000">
              <a:srgbClr val="02BCFD"/>
            </a:gs>
          </a:gsLst>
          <a:lin ang="18900044" scaled="0"/>
        </a:gradFill>
        <a:effectLst/>
      </p:bgPr>
    </p:bg>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5489663" y="1877000"/>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1" name="Google Shape;101;p18"/>
          <p:cNvSpPr txBox="1">
            <a:spLocks noGrp="1"/>
          </p:cNvSpPr>
          <p:nvPr>
            <p:ph type="subTitle" idx="1"/>
          </p:nvPr>
        </p:nvSpPr>
        <p:spPr>
          <a:xfrm>
            <a:off x="5322713" y="846225"/>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2" name="Google Shape;102;p18"/>
          <p:cNvSpPr txBox="1">
            <a:spLocks noGrp="1"/>
          </p:cNvSpPr>
          <p:nvPr>
            <p:ph type="title" idx="2"/>
          </p:nvPr>
        </p:nvSpPr>
        <p:spPr>
          <a:xfrm>
            <a:off x="639950" y="550275"/>
            <a:ext cx="35403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3" name="Google Shape;103;p18"/>
          <p:cNvSpPr txBox="1">
            <a:spLocks noGrp="1"/>
          </p:cNvSpPr>
          <p:nvPr>
            <p:ph type="title" idx="3"/>
          </p:nvPr>
        </p:nvSpPr>
        <p:spPr>
          <a:xfrm>
            <a:off x="5489663" y="3857475"/>
            <a:ext cx="2208900" cy="439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400">
                <a:solidFill>
                  <a:schemeClr val="lt1"/>
                </a:solidFill>
              </a:defRPr>
            </a:lvl1pPr>
            <a:lvl2pPr lvl="1" algn="ctr" rtl="0">
              <a:spcBef>
                <a:spcPts val="0"/>
              </a:spcBef>
              <a:spcAft>
                <a:spcPts val="0"/>
              </a:spcAft>
              <a:buClr>
                <a:schemeClr val="lt1"/>
              </a:buClr>
              <a:buSzPts val="1400"/>
              <a:buNone/>
              <a:defRPr sz="1400">
                <a:solidFill>
                  <a:schemeClr val="lt1"/>
                </a:solidFill>
              </a:defRPr>
            </a:lvl2pPr>
            <a:lvl3pPr lvl="2" algn="ctr" rtl="0">
              <a:spcBef>
                <a:spcPts val="0"/>
              </a:spcBef>
              <a:spcAft>
                <a:spcPts val="0"/>
              </a:spcAft>
              <a:buClr>
                <a:schemeClr val="lt1"/>
              </a:buClr>
              <a:buSzPts val="1400"/>
              <a:buNone/>
              <a:defRPr sz="1400">
                <a:solidFill>
                  <a:schemeClr val="lt1"/>
                </a:solidFill>
              </a:defRPr>
            </a:lvl3pPr>
            <a:lvl4pPr lvl="3" algn="ctr" rtl="0">
              <a:spcBef>
                <a:spcPts val="0"/>
              </a:spcBef>
              <a:spcAft>
                <a:spcPts val="0"/>
              </a:spcAft>
              <a:buClr>
                <a:schemeClr val="lt1"/>
              </a:buClr>
              <a:buSzPts val="1400"/>
              <a:buNone/>
              <a:defRPr sz="1400">
                <a:solidFill>
                  <a:schemeClr val="lt1"/>
                </a:solidFill>
              </a:defRPr>
            </a:lvl4pPr>
            <a:lvl5pPr lvl="4" algn="ctr" rtl="0">
              <a:spcBef>
                <a:spcPts val="0"/>
              </a:spcBef>
              <a:spcAft>
                <a:spcPts val="0"/>
              </a:spcAft>
              <a:buClr>
                <a:schemeClr val="lt1"/>
              </a:buClr>
              <a:buSzPts val="1400"/>
              <a:buNone/>
              <a:defRPr sz="1400">
                <a:solidFill>
                  <a:schemeClr val="lt1"/>
                </a:solidFill>
              </a:defRPr>
            </a:lvl5pPr>
            <a:lvl6pPr lvl="5" algn="ctr" rtl="0">
              <a:spcBef>
                <a:spcPts val="0"/>
              </a:spcBef>
              <a:spcAft>
                <a:spcPts val="0"/>
              </a:spcAft>
              <a:buClr>
                <a:schemeClr val="lt1"/>
              </a:buClr>
              <a:buSzPts val="1400"/>
              <a:buNone/>
              <a:defRPr sz="1400">
                <a:solidFill>
                  <a:schemeClr val="lt1"/>
                </a:solidFill>
              </a:defRPr>
            </a:lvl6pPr>
            <a:lvl7pPr lvl="6" algn="ctr" rtl="0">
              <a:spcBef>
                <a:spcPts val="0"/>
              </a:spcBef>
              <a:spcAft>
                <a:spcPts val="0"/>
              </a:spcAft>
              <a:buClr>
                <a:schemeClr val="lt1"/>
              </a:buClr>
              <a:buSzPts val="1400"/>
              <a:buNone/>
              <a:defRPr sz="1400">
                <a:solidFill>
                  <a:schemeClr val="lt1"/>
                </a:solidFill>
              </a:defRPr>
            </a:lvl7pPr>
            <a:lvl8pPr lvl="7" algn="ctr" rtl="0">
              <a:spcBef>
                <a:spcPts val="0"/>
              </a:spcBef>
              <a:spcAft>
                <a:spcPts val="0"/>
              </a:spcAft>
              <a:buClr>
                <a:schemeClr val="lt1"/>
              </a:buClr>
              <a:buSzPts val="1400"/>
              <a:buNone/>
              <a:defRPr sz="1400">
                <a:solidFill>
                  <a:schemeClr val="lt1"/>
                </a:solidFill>
              </a:defRPr>
            </a:lvl8pPr>
            <a:lvl9pPr lvl="8" algn="ctr" rtl="0">
              <a:spcBef>
                <a:spcPts val="0"/>
              </a:spcBef>
              <a:spcAft>
                <a:spcPts val="0"/>
              </a:spcAft>
              <a:buClr>
                <a:schemeClr val="lt1"/>
              </a:buClr>
              <a:buSzPts val="1400"/>
              <a:buNone/>
              <a:defRPr sz="1400">
                <a:solidFill>
                  <a:schemeClr val="lt1"/>
                </a:solidFill>
              </a:defRPr>
            </a:lvl9pPr>
          </a:lstStyle>
          <a:p>
            <a:endParaRPr/>
          </a:p>
        </p:txBody>
      </p:sp>
      <p:sp>
        <p:nvSpPr>
          <p:cNvPr id="104" name="Google Shape;104;p18"/>
          <p:cNvSpPr txBox="1">
            <a:spLocks noGrp="1"/>
          </p:cNvSpPr>
          <p:nvPr>
            <p:ph type="subTitle" idx="4"/>
          </p:nvPr>
        </p:nvSpPr>
        <p:spPr>
          <a:xfrm>
            <a:off x="5322713" y="2826700"/>
            <a:ext cx="2542800" cy="10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SECTION_TITLE_AND_DESCRIPTION_1_2">
    <p:bg>
      <p:bgPr>
        <a:gradFill>
          <a:gsLst>
            <a:gs pos="0">
              <a:srgbClr val="401EBB"/>
            </a:gs>
            <a:gs pos="100000">
              <a:srgbClr val="02BCFD"/>
            </a:gs>
          </a:gsLst>
          <a:lin ang="18900044" scaled="0"/>
        </a:gra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TITLE_1_1">
    <p:bg>
      <p:bgPr>
        <a:gradFill>
          <a:gsLst>
            <a:gs pos="0">
              <a:srgbClr val="401EBB"/>
            </a:gs>
            <a:gs pos="100000">
              <a:srgbClr val="02BCFD"/>
            </a:gs>
          </a:gsLst>
          <a:lin ang="13500032" scaled="0"/>
        </a:gra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SECTION_HEADER_1_2_1">
    <p:bg>
      <p:bgPr>
        <a:gradFill>
          <a:gsLst>
            <a:gs pos="0">
              <a:schemeClr val="accent5"/>
            </a:gs>
            <a:gs pos="100000">
              <a:schemeClr val="accent4"/>
            </a:gs>
          </a:gsLst>
          <a:lin ang="5400700" scaled="0"/>
        </a:gra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5"/>
            </a:gs>
            <a:gs pos="100000">
              <a:schemeClr val="accent4"/>
            </a:gs>
          </a:gsLst>
          <a:lin ang="5400700"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8050" y="1998450"/>
            <a:ext cx="3231900" cy="841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subTitle" idx="1"/>
          </p:nvPr>
        </p:nvSpPr>
        <p:spPr>
          <a:xfrm>
            <a:off x="5517975" y="2812950"/>
            <a:ext cx="2862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Abel"/>
              <a:buNone/>
              <a:defRPr sz="1600">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401EBB"/>
            </a:gs>
            <a:gs pos="100000">
              <a:srgbClr val="02BCFD"/>
            </a:gs>
          </a:gsLst>
          <a:lin ang="18900732" scaled="0"/>
        </a:gradFill>
        <a:effectLst/>
      </p:bgPr>
    </p:bg>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401EBB"/>
            </a:gs>
            <a:gs pos="100000">
              <a:srgbClr val="02BCFD"/>
            </a:gs>
          </a:gsLst>
          <a:lin ang="13500032" scaled="0"/>
        </a:gradFill>
        <a:effectLst/>
      </p:bgPr>
    </p:bg>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5" name="Google Shape;25;p7"/>
          <p:cNvSpPr txBox="1">
            <a:spLocks noGrp="1"/>
          </p:cNvSpPr>
          <p:nvPr>
            <p:ph type="body" idx="1"/>
          </p:nvPr>
        </p:nvSpPr>
        <p:spPr>
          <a:xfrm>
            <a:off x="639950" y="2225650"/>
            <a:ext cx="2321700" cy="1394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p:nvPr/>
        </p:nvSpPr>
        <p:spPr>
          <a:xfrm>
            <a:off x="-21600" y="-28825"/>
            <a:ext cx="9199200" cy="5201100"/>
          </a:xfrm>
          <a:prstGeom prst="rect">
            <a:avLst/>
          </a:prstGeom>
          <a:gradFill>
            <a:gsLst>
              <a:gs pos="0">
                <a:srgbClr val="3E22BC">
                  <a:alpha val="11372"/>
                </a:srgbClr>
              </a:gs>
              <a:gs pos="100000">
                <a:srgbClr val="80E0FF">
                  <a:alpha val="3490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title"/>
          </p:nvPr>
        </p:nvSpPr>
        <p:spPr>
          <a:xfrm>
            <a:off x="639950" y="550275"/>
            <a:ext cx="2862600" cy="24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5"/>
            </a:gs>
            <a:gs pos="100000">
              <a:schemeClr val="accent4"/>
            </a:gs>
          </a:gsLst>
          <a:lin ang="5400700" scaled="0"/>
        </a:gra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subTitle" idx="1"/>
          </p:nvPr>
        </p:nvSpPr>
        <p:spPr>
          <a:xfrm>
            <a:off x="639950" y="1659900"/>
            <a:ext cx="2430600" cy="421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Font typeface="Fjalla One"/>
              <a:buNone/>
              <a:defRPr>
                <a:solidFill>
                  <a:schemeClr val="lt1"/>
                </a:solidFill>
                <a:latin typeface="Fjalla One"/>
                <a:ea typeface="Fjalla One"/>
                <a:cs typeface="Fjalla One"/>
                <a:sym typeface="Fjalla One"/>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31" name="Google Shape;31;p9"/>
          <p:cNvSpPr txBox="1">
            <a:spLocks noGrp="1"/>
          </p:cNvSpPr>
          <p:nvPr>
            <p:ph type="body" idx="2"/>
          </p:nvPr>
        </p:nvSpPr>
        <p:spPr>
          <a:xfrm>
            <a:off x="639950" y="2157600"/>
            <a:ext cx="3177300" cy="2498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2" name="Google Shape;32;p9"/>
          <p:cNvSpPr txBox="1">
            <a:spLocks noGrp="1"/>
          </p:cNvSpPr>
          <p:nvPr>
            <p:ph type="title"/>
          </p:nvPr>
        </p:nvSpPr>
        <p:spPr>
          <a:xfrm>
            <a:off x="639950" y="550275"/>
            <a:ext cx="4116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gradFill>
          <a:gsLst>
            <a:gs pos="0">
              <a:srgbClr val="401EBB"/>
            </a:gs>
            <a:gs pos="100000">
              <a:srgbClr val="02BCFD"/>
            </a:gs>
          </a:gsLst>
          <a:lin ang="18900044" scaled="0"/>
        </a:gra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3200"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2" name="Google Shape;42;p13"/>
          <p:cNvSpPr txBox="1">
            <a:spLocks noGrp="1"/>
          </p:cNvSpPr>
          <p:nvPr>
            <p:ph type="subTitle" idx="1"/>
          </p:nvPr>
        </p:nvSpPr>
        <p:spPr>
          <a:xfrm>
            <a:off x="963200"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3" name="Google Shape;43;p13"/>
          <p:cNvSpPr txBox="1">
            <a:spLocks noGrp="1"/>
          </p:cNvSpPr>
          <p:nvPr>
            <p:ph type="title" idx="2"/>
          </p:nvPr>
        </p:nvSpPr>
        <p:spPr>
          <a:xfrm>
            <a:off x="2848475"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4" name="Google Shape;44;p13"/>
          <p:cNvSpPr txBox="1">
            <a:spLocks noGrp="1"/>
          </p:cNvSpPr>
          <p:nvPr>
            <p:ph type="subTitle" idx="3"/>
          </p:nvPr>
        </p:nvSpPr>
        <p:spPr>
          <a:xfrm>
            <a:off x="2848475"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5" name="Google Shape;45;p13"/>
          <p:cNvSpPr txBox="1">
            <a:spLocks noGrp="1"/>
          </p:cNvSpPr>
          <p:nvPr>
            <p:ph type="title" idx="4"/>
          </p:nvPr>
        </p:nvSpPr>
        <p:spPr>
          <a:xfrm>
            <a:off x="4733750"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6" name="Google Shape;46;p13"/>
          <p:cNvSpPr txBox="1">
            <a:spLocks noGrp="1"/>
          </p:cNvSpPr>
          <p:nvPr>
            <p:ph type="subTitle" idx="5"/>
          </p:nvPr>
        </p:nvSpPr>
        <p:spPr>
          <a:xfrm>
            <a:off x="4733750"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3"/>
          <p:cNvSpPr txBox="1">
            <a:spLocks noGrp="1"/>
          </p:cNvSpPr>
          <p:nvPr>
            <p:ph type="title" idx="6"/>
          </p:nvPr>
        </p:nvSpPr>
        <p:spPr>
          <a:xfrm>
            <a:off x="6619025" y="2649325"/>
            <a:ext cx="15618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48" name="Google Shape;48;p13"/>
          <p:cNvSpPr txBox="1">
            <a:spLocks noGrp="1"/>
          </p:cNvSpPr>
          <p:nvPr>
            <p:ph type="subTitle" idx="7"/>
          </p:nvPr>
        </p:nvSpPr>
        <p:spPr>
          <a:xfrm>
            <a:off x="6619025" y="3238075"/>
            <a:ext cx="15618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3"/>
          <p:cNvSpPr txBox="1">
            <a:spLocks noGrp="1"/>
          </p:cNvSpPr>
          <p:nvPr>
            <p:ph type="title" idx="8" hasCustomPrompt="1"/>
          </p:nvPr>
        </p:nvSpPr>
        <p:spPr>
          <a:xfrm>
            <a:off x="1033550"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0" name="Google Shape;50;p13"/>
          <p:cNvSpPr txBox="1">
            <a:spLocks noGrp="1"/>
          </p:cNvSpPr>
          <p:nvPr>
            <p:ph type="title" idx="9" hasCustomPrompt="1"/>
          </p:nvPr>
        </p:nvSpPr>
        <p:spPr>
          <a:xfrm>
            <a:off x="2918825"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1" name="Google Shape;51;p13"/>
          <p:cNvSpPr txBox="1">
            <a:spLocks noGrp="1"/>
          </p:cNvSpPr>
          <p:nvPr>
            <p:ph type="title" idx="13" hasCustomPrompt="1"/>
          </p:nvPr>
        </p:nvSpPr>
        <p:spPr>
          <a:xfrm>
            <a:off x="4804100"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
        <p:nvSpPr>
          <p:cNvPr id="52" name="Google Shape;52;p13"/>
          <p:cNvSpPr txBox="1">
            <a:spLocks noGrp="1"/>
          </p:cNvSpPr>
          <p:nvPr>
            <p:ph type="title" idx="14" hasCustomPrompt="1"/>
          </p:nvPr>
        </p:nvSpPr>
        <p:spPr>
          <a:xfrm>
            <a:off x="6689375" y="1246375"/>
            <a:ext cx="1421100" cy="105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4800">
                <a:solidFill>
                  <a:srgbClr val="83FAFF"/>
                </a:solidFill>
              </a:defRPr>
            </a:lvl1pPr>
            <a:lvl2pPr lvl="1" algn="ctr" rtl="0">
              <a:spcBef>
                <a:spcPts val="0"/>
              </a:spcBef>
              <a:spcAft>
                <a:spcPts val="0"/>
              </a:spcAft>
              <a:buClr>
                <a:srgbClr val="83FAFF"/>
              </a:buClr>
              <a:buSzPts val="4800"/>
              <a:buNone/>
              <a:defRPr sz="4800">
                <a:solidFill>
                  <a:srgbClr val="83FAFF"/>
                </a:solidFill>
              </a:defRPr>
            </a:lvl2pPr>
            <a:lvl3pPr lvl="2" algn="ctr" rtl="0">
              <a:spcBef>
                <a:spcPts val="0"/>
              </a:spcBef>
              <a:spcAft>
                <a:spcPts val="0"/>
              </a:spcAft>
              <a:buClr>
                <a:srgbClr val="83FAFF"/>
              </a:buClr>
              <a:buSzPts val="4800"/>
              <a:buNone/>
              <a:defRPr sz="4800">
                <a:solidFill>
                  <a:srgbClr val="83FAFF"/>
                </a:solidFill>
              </a:defRPr>
            </a:lvl3pPr>
            <a:lvl4pPr lvl="3" algn="ctr" rtl="0">
              <a:spcBef>
                <a:spcPts val="0"/>
              </a:spcBef>
              <a:spcAft>
                <a:spcPts val="0"/>
              </a:spcAft>
              <a:buClr>
                <a:srgbClr val="83FAFF"/>
              </a:buClr>
              <a:buSzPts val="4800"/>
              <a:buNone/>
              <a:defRPr sz="4800">
                <a:solidFill>
                  <a:srgbClr val="83FAFF"/>
                </a:solidFill>
              </a:defRPr>
            </a:lvl4pPr>
            <a:lvl5pPr lvl="4" algn="ctr" rtl="0">
              <a:spcBef>
                <a:spcPts val="0"/>
              </a:spcBef>
              <a:spcAft>
                <a:spcPts val="0"/>
              </a:spcAft>
              <a:buClr>
                <a:srgbClr val="83FAFF"/>
              </a:buClr>
              <a:buSzPts val="4800"/>
              <a:buNone/>
              <a:defRPr sz="4800">
                <a:solidFill>
                  <a:srgbClr val="83FAFF"/>
                </a:solidFill>
              </a:defRPr>
            </a:lvl5pPr>
            <a:lvl6pPr lvl="5" algn="ctr" rtl="0">
              <a:spcBef>
                <a:spcPts val="0"/>
              </a:spcBef>
              <a:spcAft>
                <a:spcPts val="0"/>
              </a:spcAft>
              <a:buClr>
                <a:srgbClr val="83FAFF"/>
              </a:buClr>
              <a:buSzPts val="4800"/>
              <a:buNone/>
              <a:defRPr sz="4800">
                <a:solidFill>
                  <a:srgbClr val="83FAFF"/>
                </a:solidFill>
              </a:defRPr>
            </a:lvl6pPr>
            <a:lvl7pPr lvl="6" algn="ctr" rtl="0">
              <a:spcBef>
                <a:spcPts val="0"/>
              </a:spcBef>
              <a:spcAft>
                <a:spcPts val="0"/>
              </a:spcAft>
              <a:buClr>
                <a:srgbClr val="83FAFF"/>
              </a:buClr>
              <a:buSzPts val="4800"/>
              <a:buNone/>
              <a:defRPr sz="4800">
                <a:solidFill>
                  <a:srgbClr val="83FAFF"/>
                </a:solidFill>
              </a:defRPr>
            </a:lvl7pPr>
            <a:lvl8pPr lvl="7" algn="ctr" rtl="0">
              <a:spcBef>
                <a:spcPts val="0"/>
              </a:spcBef>
              <a:spcAft>
                <a:spcPts val="0"/>
              </a:spcAft>
              <a:buClr>
                <a:srgbClr val="83FAFF"/>
              </a:buClr>
              <a:buSzPts val="4800"/>
              <a:buNone/>
              <a:defRPr sz="4800">
                <a:solidFill>
                  <a:srgbClr val="83FAFF"/>
                </a:solidFill>
              </a:defRPr>
            </a:lvl8pPr>
            <a:lvl9pPr lvl="8" algn="ctr" rtl="0">
              <a:spcBef>
                <a:spcPts val="0"/>
              </a:spcBef>
              <a:spcAft>
                <a:spcPts val="0"/>
              </a:spcAft>
              <a:buClr>
                <a:srgbClr val="83FAFF"/>
              </a:buClr>
              <a:buSzPts val="4800"/>
              <a:buNone/>
              <a:defRPr sz="4800">
                <a:solidFill>
                  <a:srgbClr val="83FAFF"/>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SECTION_HEADER_1">
    <p:bg>
      <p:bgPr>
        <a:gradFill>
          <a:gsLst>
            <a:gs pos="0">
              <a:schemeClr val="accent5"/>
            </a:gs>
            <a:gs pos="100000">
              <a:schemeClr val="accent4"/>
            </a:gs>
          </a:gsLst>
          <a:lin ang="5400700" scaled="0"/>
        </a:grad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239050"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5" name="Google Shape;55;p14"/>
          <p:cNvSpPr txBox="1">
            <a:spLocks noGrp="1"/>
          </p:cNvSpPr>
          <p:nvPr>
            <p:ph type="subTitle" idx="1"/>
          </p:nvPr>
        </p:nvSpPr>
        <p:spPr>
          <a:xfrm>
            <a:off x="1239050"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6" name="Google Shape;56;p14"/>
          <p:cNvSpPr txBox="1">
            <a:spLocks noGrp="1"/>
          </p:cNvSpPr>
          <p:nvPr>
            <p:ph type="title" idx="2"/>
          </p:nvPr>
        </p:nvSpPr>
        <p:spPr>
          <a:xfrm>
            <a:off x="639950" y="550275"/>
            <a:ext cx="2862600" cy="123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7" name="Google Shape;57;p14"/>
          <p:cNvSpPr txBox="1">
            <a:spLocks noGrp="1"/>
          </p:cNvSpPr>
          <p:nvPr>
            <p:ph type="title" idx="3"/>
          </p:nvPr>
        </p:nvSpPr>
        <p:spPr>
          <a:xfrm>
            <a:off x="3636299"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58" name="Google Shape;58;p14"/>
          <p:cNvSpPr txBox="1">
            <a:spLocks noGrp="1"/>
          </p:cNvSpPr>
          <p:nvPr>
            <p:ph type="subTitle" idx="4"/>
          </p:nvPr>
        </p:nvSpPr>
        <p:spPr>
          <a:xfrm>
            <a:off x="3636299"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9" name="Google Shape;59;p14"/>
          <p:cNvSpPr txBox="1">
            <a:spLocks noGrp="1"/>
          </p:cNvSpPr>
          <p:nvPr>
            <p:ph type="title" idx="5"/>
          </p:nvPr>
        </p:nvSpPr>
        <p:spPr>
          <a:xfrm>
            <a:off x="6033548" y="2983525"/>
            <a:ext cx="1871400" cy="588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60" name="Google Shape;60;p14"/>
          <p:cNvSpPr txBox="1">
            <a:spLocks noGrp="1"/>
          </p:cNvSpPr>
          <p:nvPr>
            <p:ph type="subTitle" idx="6"/>
          </p:nvPr>
        </p:nvSpPr>
        <p:spPr>
          <a:xfrm>
            <a:off x="6033548" y="3572275"/>
            <a:ext cx="1871400" cy="82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1EBB"/>
            </a:gs>
            <a:gs pos="100000">
              <a:srgbClr val="02BCFD"/>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Fjalla One"/>
              <a:buNone/>
              <a:defRPr sz="2800">
                <a:solidFill>
                  <a:srgbClr val="FFFFFF"/>
                </a:solidFill>
                <a:latin typeface="Fjalla One"/>
                <a:ea typeface="Fjalla One"/>
                <a:cs typeface="Fjalla One"/>
                <a:sym typeface="Fjalla One"/>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Font typeface="Abel"/>
              <a:buChar char="●"/>
              <a:defRPr sz="1800">
                <a:solidFill>
                  <a:srgbClr val="FFFFFF"/>
                </a:solidFill>
                <a:latin typeface="Abel"/>
                <a:ea typeface="Abel"/>
                <a:cs typeface="Abel"/>
                <a:sym typeface="Abel"/>
              </a:defRPr>
            </a:lvl1pPr>
            <a:lvl2pPr marL="914400" lvl="1"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2pPr>
            <a:lvl3pPr marL="1371600" lvl="2"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3pPr>
            <a:lvl4pPr marL="1828800" lvl="3"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4pPr>
            <a:lvl5pPr marL="2286000" lvl="4"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5pPr>
            <a:lvl6pPr marL="2743200" lvl="5"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6pPr>
            <a:lvl7pPr marL="3200400" lvl="6"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7pPr>
            <a:lvl8pPr marL="3657600" lvl="7"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8pPr>
            <a:lvl9pPr marL="4114800" lvl="8" indent="-317500">
              <a:lnSpc>
                <a:spcPct val="100000"/>
              </a:lnSpc>
              <a:spcBef>
                <a:spcPts val="1600"/>
              </a:spcBef>
              <a:spcAft>
                <a:spcPts val="1600"/>
              </a:spcAft>
              <a:buClr>
                <a:srgbClr val="FFFFFF"/>
              </a:buClr>
              <a:buSzPts val="1400"/>
              <a:buFont typeface="Abel"/>
              <a:buChar char="■"/>
              <a:defRPr>
                <a:solidFill>
                  <a:srgbClr val="FFFFFF"/>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0" r:id="rId9"/>
    <p:sldLayoutId id="2147483661" r:id="rId10"/>
    <p:sldLayoutId id="2147483664"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01EBB"/>
            </a:gs>
            <a:gs pos="100000">
              <a:srgbClr val="02BCFD"/>
            </a:gs>
          </a:gsLst>
          <a:lin ang="13500032" scaled="0"/>
        </a:gradFill>
        <a:effectLst/>
      </p:bgPr>
    </p:bg>
    <p:spTree>
      <p:nvGrpSpPr>
        <p:cNvPr id="1" name="Shape 143"/>
        <p:cNvGrpSpPr/>
        <p:nvPr/>
      </p:nvGrpSpPr>
      <p:grpSpPr>
        <a:xfrm>
          <a:off x="0" y="0"/>
          <a:ext cx="0" cy="0"/>
          <a:chOff x="0" y="0"/>
          <a:chExt cx="0" cy="0"/>
        </a:xfrm>
      </p:grpSpPr>
      <p:sp>
        <p:nvSpPr>
          <p:cNvPr id="144" name="Google Shape;144;p30"/>
          <p:cNvSpPr txBox="1">
            <a:spLocks noGrp="1"/>
          </p:cNvSpPr>
          <p:nvPr>
            <p:ph type="ctrTitle"/>
          </p:nvPr>
        </p:nvSpPr>
        <p:spPr>
          <a:xfrm>
            <a:off x="882201" y="784275"/>
            <a:ext cx="45054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RESTAURANT BILLING </a:t>
            </a:r>
            <a:br>
              <a:rPr lang="en" dirty="0"/>
            </a:br>
            <a:r>
              <a:rPr lang="en" dirty="0"/>
              <a:t>APPLICATION</a:t>
            </a:r>
            <a:endParaRPr dirty="0"/>
          </a:p>
        </p:txBody>
      </p:sp>
      <p:grpSp>
        <p:nvGrpSpPr>
          <p:cNvPr id="146" name="Google Shape;146;p30"/>
          <p:cNvGrpSpPr/>
          <p:nvPr/>
        </p:nvGrpSpPr>
        <p:grpSpPr>
          <a:xfrm>
            <a:off x="4355896" y="-72048"/>
            <a:ext cx="4882257" cy="5806520"/>
            <a:chOff x="4355896" y="-72048"/>
            <a:chExt cx="4882257" cy="5806520"/>
          </a:xfrm>
        </p:grpSpPr>
        <p:grpSp>
          <p:nvGrpSpPr>
            <p:cNvPr id="147" name="Google Shape;147;p30"/>
            <p:cNvGrpSpPr/>
            <p:nvPr/>
          </p:nvGrpSpPr>
          <p:grpSpPr>
            <a:xfrm>
              <a:off x="4706238" y="-72048"/>
              <a:ext cx="4531915" cy="5488741"/>
              <a:chOff x="1812875" y="238125"/>
              <a:chExt cx="4088700" cy="4951950"/>
            </a:xfrm>
          </p:grpSpPr>
          <p:sp>
            <p:nvSpPr>
              <p:cNvPr id="148" name="Google Shape;148;p30"/>
              <p:cNvSpPr/>
              <p:nvPr/>
            </p:nvSpPr>
            <p:spPr>
              <a:xfrm>
                <a:off x="1812875" y="726775"/>
                <a:ext cx="744825" cy="4422075"/>
              </a:xfrm>
              <a:custGeom>
                <a:avLst/>
                <a:gdLst/>
                <a:ahLst/>
                <a:cxnLst/>
                <a:rect l="l" t="t" r="r" b="b"/>
                <a:pathLst>
                  <a:path w="29793" h="176883" extrusionOk="0">
                    <a:moveTo>
                      <a:pt x="1" y="1"/>
                    </a:moveTo>
                    <a:lnTo>
                      <a:pt x="29793" y="1"/>
                    </a:lnTo>
                    <a:lnTo>
                      <a:pt x="29793"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0"/>
              <p:cNvSpPr/>
              <p:nvPr/>
            </p:nvSpPr>
            <p:spPr>
              <a:xfrm>
                <a:off x="2989575" y="281725"/>
                <a:ext cx="789725" cy="4810400"/>
              </a:xfrm>
              <a:custGeom>
                <a:avLst/>
                <a:gdLst/>
                <a:ahLst/>
                <a:cxnLst/>
                <a:rect l="l" t="t" r="r" b="b"/>
                <a:pathLst>
                  <a:path w="31589" h="192416" extrusionOk="0">
                    <a:moveTo>
                      <a:pt x="0" y="1"/>
                    </a:moveTo>
                    <a:lnTo>
                      <a:pt x="31588" y="1"/>
                    </a:lnTo>
                    <a:lnTo>
                      <a:pt x="31588"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0"/>
              <p:cNvSpPr/>
              <p:nvPr/>
            </p:nvSpPr>
            <p:spPr>
              <a:xfrm>
                <a:off x="2761525" y="768000"/>
                <a:ext cx="744875" cy="4422075"/>
              </a:xfrm>
              <a:custGeom>
                <a:avLst/>
                <a:gdLst/>
                <a:ahLst/>
                <a:cxnLst/>
                <a:rect l="l" t="t" r="r" b="b"/>
                <a:pathLst>
                  <a:path w="29795" h="176883" extrusionOk="0">
                    <a:moveTo>
                      <a:pt x="1" y="1"/>
                    </a:moveTo>
                    <a:lnTo>
                      <a:pt x="29794" y="1"/>
                    </a:lnTo>
                    <a:lnTo>
                      <a:pt x="29794" y="176883"/>
                    </a:lnTo>
                    <a:lnTo>
                      <a:pt x="1" y="176883"/>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3664550" y="702625"/>
                <a:ext cx="744825" cy="4422100"/>
              </a:xfrm>
              <a:custGeom>
                <a:avLst/>
                <a:gdLst/>
                <a:ahLst/>
                <a:cxnLst/>
                <a:rect l="l" t="t" r="r" b="b"/>
                <a:pathLst>
                  <a:path w="29793" h="176884" extrusionOk="0">
                    <a:moveTo>
                      <a:pt x="0" y="1"/>
                    </a:moveTo>
                    <a:lnTo>
                      <a:pt x="29793" y="1"/>
                    </a:lnTo>
                    <a:lnTo>
                      <a:pt x="29793" y="176884"/>
                    </a:lnTo>
                    <a:lnTo>
                      <a:pt x="0" y="176884"/>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5066800" y="260400"/>
                <a:ext cx="744850" cy="4810400"/>
              </a:xfrm>
              <a:custGeom>
                <a:avLst/>
                <a:gdLst/>
                <a:ahLst/>
                <a:cxnLst/>
                <a:rect l="l" t="t" r="r" b="b"/>
                <a:pathLst>
                  <a:path w="29794" h="192416" extrusionOk="0">
                    <a:moveTo>
                      <a:pt x="1" y="1"/>
                    </a:moveTo>
                    <a:lnTo>
                      <a:pt x="29793" y="1"/>
                    </a:lnTo>
                    <a:lnTo>
                      <a:pt x="29793" y="192416"/>
                    </a:lnTo>
                    <a:lnTo>
                      <a:pt x="1" y="192416"/>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4996200" y="281725"/>
                <a:ext cx="372450" cy="4810400"/>
              </a:xfrm>
              <a:custGeom>
                <a:avLst/>
                <a:gdLst/>
                <a:ahLst/>
                <a:cxnLst/>
                <a:rect l="l" t="t" r="r" b="b"/>
                <a:pathLst>
                  <a:path w="14898" h="192416" extrusionOk="0">
                    <a:moveTo>
                      <a:pt x="0" y="1"/>
                    </a:moveTo>
                    <a:lnTo>
                      <a:pt x="14897" y="1"/>
                    </a:lnTo>
                    <a:lnTo>
                      <a:pt x="14897"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3753900" y="281725"/>
                <a:ext cx="702300" cy="4810400"/>
              </a:xfrm>
              <a:custGeom>
                <a:avLst/>
                <a:gdLst/>
                <a:ahLst/>
                <a:cxnLst/>
                <a:rect l="l" t="t" r="r" b="b"/>
                <a:pathLst>
                  <a:path w="28092" h="192416" extrusionOk="0">
                    <a:moveTo>
                      <a:pt x="0" y="1"/>
                    </a:moveTo>
                    <a:lnTo>
                      <a:pt x="28091" y="1"/>
                    </a:lnTo>
                    <a:lnTo>
                      <a:pt x="28091"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3969450" y="281725"/>
                <a:ext cx="702325" cy="4810400"/>
              </a:xfrm>
              <a:custGeom>
                <a:avLst/>
                <a:gdLst/>
                <a:ahLst/>
                <a:cxnLst/>
                <a:rect l="l" t="t" r="r" b="b"/>
                <a:pathLst>
                  <a:path w="28093" h="192416" extrusionOk="0">
                    <a:moveTo>
                      <a:pt x="0" y="1"/>
                    </a:moveTo>
                    <a:lnTo>
                      <a:pt x="28092" y="1"/>
                    </a:lnTo>
                    <a:lnTo>
                      <a:pt x="28092" y="192415"/>
                    </a:lnTo>
                    <a:lnTo>
                      <a:pt x="0"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p:nvPr/>
            </p:nvSpPr>
            <p:spPr>
              <a:xfrm>
                <a:off x="4234650" y="238125"/>
                <a:ext cx="1666925" cy="4810400"/>
              </a:xfrm>
              <a:custGeom>
                <a:avLst/>
                <a:gdLst/>
                <a:ahLst/>
                <a:cxnLst/>
                <a:rect l="l" t="t" r="r" b="b"/>
                <a:pathLst>
                  <a:path w="66677" h="192416" extrusionOk="0">
                    <a:moveTo>
                      <a:pt x="1" y="0"/>
                    </a:moveTo>
                    <a:lnTo>
                      <a:pt x="66676" y="0"/>
                    </a:lnTo>
                    <a:lnTo>
                      <a:pt x="66676" y="192415"/>
                    </a:lnTo>
                    <a:lnTo>
                      <a:pt x="1" y="192415"/>
                    </a:lnTo>
                    <a:close/>
                  </a:path>
                </a:pathLst>
              </a:custGeom>
              <a:gradFill>
                <a:gsLst>
                  <a:gs pos="0">
                    <a:srgbClr val="FFFFFF">
                      <a:alpha val="11372"/>
                    </a:srgbClr>
                  </a:gs>
                  <a:gs pos="66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30"/>
            <p:cNvGrpSpPr/>
            <p:nvPr/>
          </p:nvGrpSpPr>
          <p:grpSpPr>
            <a:xfrm>
              <a:off x="6947561" y="1888323"/>
              <a:ext cx="457575" cy="392346"/>
              <a:chOff x="3835000" y="2006775"/>
              <a:chExt cx="412825" cy="353975"/>
            </a:xfrm>
          </p:grpSpPr>
          <p:sp>
            <p:nvSpPr>
              <p:cNvPr id="158" name="Google Shape;158;p30"/>
              <p:cNvSpPr/>
              <p:nvPr/>
            </p:nvSpPr>
            <p:spPr>
              <a:xfrm>
                <a:off x="3835000" y="2152100"/>
                <a:ext cx="412825" cy="208650"/>
              </a:xfrm>
              <a:custGeom>
                <a:avLst/>
                <a:gdLst/>
                <a:ahLst/>
                <a:cxnLst/>
                <a:rect l="l" t="t" r="r" b="b"/>
                <a:pathLst>
                  <a:path w="16513" h="8346" extrusionOk="0">
                    <a:moveTo>
                      <a:pt x="8256" y="8346"/>
                    </a:moveTo>
                    <a:cubicBezTo>
                      <a:pt x="3704" y="8346"/>
                      <a:pt x="0" y="6473"/>
                      <a:pt x="0" y="4173"/>
                    </a:cubicBezTo>
                    <a:cubicBezTo>
                      <a:pt x="0" y="1873"/>
                      <a:pt x="3704" y="1"/>
                      <a:pt x="8256" y="1"/>
                    </a:cubicBezTo>
                    <a:cubicBezTo>
                      <a:pt x="12809" y="1"/>
                      <a:pt x="16512" y="1872"/>
                      <a:pt x="16512" y="4173"/>
                    </a:cubicBezTo>
                    <a:cubicBezTo>
                      <a:pt x="16512" y="6475"/>
                      <a:pt x="12809" y="8346"/>
                      <a:pt x="8256" y="8346"/>
                    </a:cubicBezTo>
                    <a:close/>
                    <a:moveTo>
                      <a:pt x="8256" y="106"/>
                    </a:moveTo>
                    <a:cubicBezTo>
                      <a:pt x="3762" y="106"/>
                      <a:pt x="105" y="1930"/>
                      <a:pt x="105" y="4173"/>
                    </a:cubicBezTo>
                    <a:cubicBezTo>
                      <a:pt x="105" y="6416"/>
                      <a:pt x="3762" y="8241"/>
                      <a:pt x="8256" y="8241"/>
                    </a:cubicBezTo>
                    <a:cubicBezTo>
                      <a:pt x="12751" y="8241"/>
                      <a:pt x="16406" y="6416"/>
                      <a:pt x="16406" y="4173"/>
                    </a:cubicBezTo>
                    <a:cubicBezTo>
                      <a:pt x="16406" y="1930"/>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0"/>
              <p:cNvSpPr/>
              <p:nvPr/>
            </p:nvSpPr>
            <p:spPr>
              <a:xfrm>
                <a:off x="3835000" y="2006775"/>
                <a:ext cx="412825" cy="208650"/>
              </a:xfrm>
              <a:custGeom>
                <a:avLst/>
                <a:gdLst/>
                <a:ahLst/>
                <a:cxnLst/>
                <a:rect l="l" t="t" r="r" b="b"/>
                <a:pathLst>
                  <a:path w="16513" h="8346" extrusionOk="0">
                    <a:moveTo>
                      <a:pt x="8256" y="8346"/>
                    </a:moveTo>
                    <a:cubicBezTo>
                      <a:pt x="3704" y="8346"/>
                      <a:pt x="0" y="6474"/>
                      <a:pt x="0" y="4173"/>
                    </a:cubicBezTo>
                    <a:cubicBezTo>
                      <a:pt x="0" y="1872"/>
                      <a:pt x="3704" y="0"/>
                      <a:pt x="8256" y="0"/>
                    </a:cubicBezTo>
                    <a:cubicBezTo>
                      <a:pt x="12809" y="0"/>
                      <a:pt x="16512" y="1872"/>
                      <a:pt x="16512" y="4173"/>
                    </a:cubicBezTo>
                    <a:cubicBezTo>
                      <a:pt x="16512" y="6474"/>
                      <a:pt x="12809" y="8346"/>
                      <a:pt x="8256" y="8346"/>
                    </a:cubicBezTo>
                    <a:close/>
                    <a:moveTo>
                      <a:pt x="8256" y="106"/>
                    </a:moveTo>
                    <a:cubicBezTo>
                      <a:pt x="3762" y="106"/>
                      <a:pt x="105" y="1930"/>
                      <a:pt x="105" y="4173"/>
                    </a:cubicBezTo>
                    <a:cubicBezTo>
                      <a:pt x="105" y="6416"/>
                      <a:pt x="3762" y="8239"/>
                      <a:pt x="8256" y="8239"/>
                    </a:cubicBezTo>
                    <a:cubicBezTo>
                      <a:pt x="12751" y="8239"/>
                      <a:pt x="16406" y="6416"/>
                      <a:pt x="16406" y="4173"/>
                    </a:cubicBezTo>
                    <a:cubicBezTo>
                      <a:pt x="16406" y="1931"/>
                      <a:pt x="12751" y="106"/>
                      <a:pt x="8256" y="106"/>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30"/>
            <p:cNvGrpSpPr/>
            <p:nvPr/>
          </p:nvGrpSpPr>
          <p:grpSpPr>
            <a:xfrm>
              <a:off x="7993115" y="1983341"/>
              <a:ext cx="441642" cy="905480"/>
              <a:chOff x="4778300" y="2092500"/>
              <a:chExt cx="398450" cy="816925"/>
            </a:xfrm>
          </p:grpSpPr>
          <p:sp>
            <p:nvSpPr>
              <p:cNvPr id="161" name="Google Shape;161;p30"/>
              <p:cNvSpPr/>
              <p:nvPr/>
            </p:nvSpPr>
            <p:spPr>
              <a:xfrm>
                <a:off x="4853900" y="2658325"/>
                <a:ext cx="216850" cy="251100"/>
              </a:xfrm>
              <a:custGeom>
                <a:avLst/>
                <a:gdLst/>
                <a:ahLst/>
                <a:cxnLst/>
                <a:rect l="l" t="t" r="r" b="b"/>
                <a:pathLst>
                  <a:path w="8674" h="10044" extrusionOk="0">
                    <a:moveTo>
                      <a:pt x="0" y="5023"/>
                    </a:moveTo>
                    <a:lnTo>
                      <a:pt x="8673" y="10044"/>
                    </a:lnTo>
                    <a:lnTo>
                      <a:pt x="8593" y="5023"/>
                    </a:lnTo>
                    <a:lnTo>
                      <a:pt x="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5068725" y="2719900"/>
                <a:ext cx="108025" cy="189525"/>
              </a:xfrm>
              <a:custGeom>
                <a:avLst/>
                <a:gdLst/>
                <a:ahLst/>
                <a:cxnLst/>
                <a:rect l="l" t="t" r="r" b="b"/>
                <a:pathLst>
                  <a:path w="4321" h="7581" extrusionOk="0">
                    <a:moveTo>
                      <a:pt x="4320" y="5316"/>
                    </a:moveTo>
                    <a:lnTo>
                      <a:pt x="4320" y="0"/>
                    </a:lnTo>
                    <a:lnTo>
                      <a:pt x="0" y="2560"/>
                    </a:lnTo>
                    <a:lnTo>
                      <a:pt x="80" y="758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4854225" y="2596800"/>
                <a:ext cx="322525" cy="187125"/>
              </a:xfrm>
              <a:custGeom>
                <a:avLst/>
                <a:gdLst/>
                <a:ahLst/>
                <a:cxnLst/>
                <a:rect l="l" t="t" r="r" b="b"/>
                <a:pathLst>
                  <a:path w="12901" h="7485" extrusionOk="0">
                    <a:moveTo>
                      <a:pt x="4371" y="0"/>
                    </a:moveTo>
                    <a:lnTo>
                      <a:pt x="12900" y="4924"/>
                    </a:lnTo>
                    <a:lnTo>
                      <a:pt x="8580" y="7484"/>
                    </a:lnTo>
                    <a:lnTo>
                      <a:pt x="1" y="246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4778300" y="2140525"/>
                <a:ext cx="169350" cy="196125"/>
              </a:xfrm>
              <a:custGeom>
                <a:avLst/>
                <a:gdLst/>
                <a:ahLst/>
                <a:cxnLst/>
                <a:rect l="l" t="t" r="r" b="b"/>
                <a:pathLst>
                  <a:path w="6774" h="7845" extrusionOk="0">
                    <a:moveTo>
                      <a:pt x="0" y="3923"/>
                    </a:moveTo>
                    <a:lnTo>
                      <a:pt x="6773" y="7844"/>
                    </a:lnTo>
                    <a:lnTo>
                      <a:pt x="6711" y="3923"/>
                    </a:lnTo>
                    <a:lnTo>
                      <a:pt x="1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4946050" y="2188625"/>
                <a:ext cx="84375" cy="148025"/>
              </a:xfrm>
              <a:custGeom>
                <a:avLst/>
                <a:gdLst/>
                <a:ahLst/>
                <a:cxnLst/>
                <a:rect l="l" t="t" r="r" b="b"/>
                <a:pathLst>
                  <a:path w="3375" h="5921" extrusionOk="0">
                    <a:moveTo>
                      <a:pt x="3374" y="3774"/>
                    </a:moveTo>
                    <a:lnTo>
                      <a:pt x="3374" y="0"/>
                    </a:lnTo>
                    <a:lnTo>
                      <a:pt x="1" y="1999"/>
                    </a:lnTo>
                    <a:lnTo>
                      <a:pt x="63" y="592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4778575" y="2092500"/>
                <a:ext cx="251850" cy="146125"/>
              </a:xfrm>
              <a:custGeom>
                <a:avLst/>
                <a:gdLst/>
                <a:ahLst/>
                <a:cxnLst/>
                <a:rect l="l" t="t" r="r" b="b"/>
                <a:pathLst>
                  <a:path w="10074" h="5845" extrusionOk="0">
                    <a:moveTo>
                      <a:pt x="3413" y="0"/>
                    </a:moveTo>
                    <a:lnTo>
                      <a:pt x="10073" y="3845"/>
                    </a:lnTo>
                    <a:lnTo>
                      <a:pt x="6700" y="5844"/>
                    </a:lnTo>
                    <a:lnTo>
                      <a:pt x="0" y="192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30"/>
            <p:cNvGrpSpPr/>
            <p:nvPr/>
          </p:nvGrpSpPr>
          <p:grpSpPr>
            <a:xfrm>
              <a:off x="6428830" y="1344903"/>
              <a:ext cx="464530" cy="3928170"/>
              <a:chOff x="3367000" y="1516500"/>
              <a:chExt cx="419100" cy="3544000"/>
            </a:xfrm>
          </p:grpSpPr>
          <p:sp>
            <p:nvSpPr>
              <p:cNvPr id="168" name="Google Shape;168;p30"/>
              <p:cNvSpPr/>
              <p:nvPr/>
            </p:nvSpPr>
            <p:spPr>
              <a:xfrm>
                <a:off x="3367000" y="1767425"/>
                <a:ext cx="216847" cy="3293075"/>
              </a:xfrm>
              <a:custGeom>
                <a:avLst/>
                <a:gdLst/>
                <a:ahLst/>
                <a:cxnLst/>
                <a:rect l="l" t="t" r="r" b="b"/>
                <a:pathLst>
                  <a:path w="8383" h="131723" extrusionOk="0">
                    <a:moveTo>
                      <a:pt x="8383" y="131722"/>
                    </a:moveTo>
                    <a:lnTo>
                      <a:pt x="8383" y="4876"/>
                    </a:lnTo>
                    <a:lnTo>
                      <a:pt x="0" y="1"/>
                    </a:lnTo>
                    <a:lnTo>
                      <a:pt x="0" y="126879"/>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3576550" y="1767375"/>
                <a:ext cx="209550" cy="3284150"/>
              </a:xfrm>
              <a:custGeom>
                <a:avLst/>
                <a:gdLst/>
                <a:ahLst/>
                <a:cxnLst/>
                <a:rect l="l" t="t" r="r" b="b"/>
                <a:pathLst>
                  <a:path w="8382" h="131366" extrusionOk="0">
                    <a:moveTo>
                      <a:pt x="1" y="131366"/>
                    </a:moveTo>
                    <a:lnTo>
                      <a:pt x="8382" y="126523"/>
                    </a:lnTo>
                    <a:lnTo>
                      <a:pt x="8382" y="1"/>
                    </a:lnTo>
                    <a:lnTo>
                      <a:pt x="1" y="4876"/>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3367000" y="1647200"/>
                <a:ext cx="419100" cy="242075"/>
              </a:xfrm>
              <a:custGeom>
                <a:avLst/>
                <a:gdLst/>
                <a:ahLst/>
                <a:cxnLst/>
                <a:rect l="l" t="t" r="r" b="b"/>
                <a:pathLst>
                  <a:path w="16764" h="9683" extrusionOk="0">
                    <a:moveTo>
                      <a:pt x="8320" y="1"/>
                    </a:moveTo>
                    <a:lnTo>
                      <a:pt x="16764" y="4808"/>
                    </a:lnTo>
                    <a:lnTo>
                      <a:pt x="8383" y="9683"/>
                    </a:lnTo>
                    <a:lnTo>
                      <a:pt x="0" y="48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3396600" y="1538575"/>
                <a:ext cx="359550" cy="207825"/>
              </a:xfrm>
              <a:custGeom>
                <a:avLst/>
                <a:gdLst/>
                <a:ahLst/>
                <a:cxnLst/>
                <a:rect l="l" t="t" r="r" b="b"/>
                <a:pathLst>
                  <a:path w="14382" h="8313" extrusionOk="0">
                    <a:moveTo>
                      <a:pt x="7194" y="8312"/>
                    </a:moveTo>
                    <a:lnTo>
                      <a:pt x="0" y="4160"/>
                    </a:lnTo>
                    <a:lnTo>
                      <a:pt x="7204" y="1"/>
                    </a:lnTo>
                    <a:lnTo>
                      <a:pt x="14382"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3396600" y="1642550"/>
                <a:ext cx="180125" cy="187050"/>
              </a:xfrm>
              <a:custGeom>
                <a:avLst/>
                <a:gdLst/>
                <a:ahLst/>
                <a:cxnLst/>
                <a:rect l="l" t="t" r="r" b="b"/>
                <a:pathLst>
                  <a:path w="7205" h="7482" extrusionOk="0">
                    <a:moveTo>
                      <a:pt x="7194" y="4153"/>
                    </a:moveTo>
                    <a:lnTo>
                      <a:pt x="7204" y="7481"/>
                    </a:lnTo>
                    <a:lnTo>
                      <a:pt x="0" y="332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3576425" y="1642475"/>
                <a:ext cx="180125" cy="187125"/>
              </a:xfrm>
              <a:custGeom>
                <a:avLst/>
                <a:gdLst/>
                <a:ahLst/>
                <a:cxnLst/>
                <a:rect l="l" t="t" r="r" b="b"/>
                <a:pathLst>
                  <a:path w="7205" h="7485" extrusionOk="0">
                    <a:moveTo>
                      <a:pt x="7189" y="1"/>
                    </a:moveTo>
                    <a:lnTo>
                      <a:pt x="7205" y="3332"/>
                    </a:lnTo>
                    <a:lnTo>
                      <a:pt x="11" y="7484"/>
                    </a:lnTo>
                    <a:lnTo>
                      <a:pt x="1" y="415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3472550" y="1576850"/>
                <a:ext cx="104200" cy="120250"/>
              </a:xfrm>
              <a:custGeom>
                <a:avLst/>
                <a:gdLst/>
                <a:ahLst/>
                <a:cxnLst/>
                <a:rect l="l" t="t" r="r" b="b"/>
                <a:pathLst>
                  <a:path w="4168" h="4810" extrusionOk="0">
                    <a:moveTo>
                      <a:pt x="4167" y="4810"/>
                    </a:moveTo>
                    <a:lnTo>
                      <a:pt x="4162" y="2407"/>
                    </a:lnTo>
                    <a:lnTo>
                      <a:pt x="1" y="1"/>
                    </a:lnTo>
                    <a:lnTo>
                      <a:pt x="1" y="240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3576600" y="1576850"/>
                <a:ext cx="104225" cy="120250"/>
              </a:xfrm>
              <a:custGeom>
                <a:avLst/>
                <a:gdLst/>
                <a:ahLst/>
                <a:cxnLst/>
                <a:rect l="l" t="t" r="r" b="b"/>
                <a:pathLst>
                  <a:path w="4169" h="4810" extrusionOk="0">
                    <a:moveTo>
                      <a:pt x="4168" y="1"/>
                    </a:moveTo>
                    <a:lnTo>
                      <a:pt x="4168" y="2405"/>
                    </a:lnTo>
                    <a:lnTo>
                      <a:pt x="5" y="4810"/>
                    </a:lnTo>
                    <a:lnTo>
                      <a:pt x="0" y="240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472550" y="1516500"/>
                <a:ext cx="208275" cy="120550"/>
              </a:xfrm>
              <a:custGeom>
                <a:avLst/>
                <a:gdLst/>
                <a:ahLst/>
                <a:cxnLst/>
                <a:rect l="l" t="t" r="r" b="b"/>
                <a:pathLst>
                  <a:path w="8331" h="4822" extrusionOk="0">
                    <a:moveTo>
                      <a:pt x="1" y="2415"/>
                    </a:moveTo>
                    <a:lnTo>
                      <a:pt x="4181" y="1"/>
                    </a:lnTo>
                    <a:lnTo>
                      <a:pt x="8330" y="2415"/>
                    </a:lnTo>
                    <a:lnTo>
                      <a:pt x="4162" y="48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3622375" y="1954600"/>
                <a:ext cx="99300" cy="819950"/>
              </a:xfrm>
              <a:custGeom>
                <a:avLst/>
                <a:gdLst/>
                <a:ahLst/>
                <a:cxnLst/>
                <a:rect l="l" t="t" r="r" b="b"/>
                <a:pathLst>
                  <a:path w="3972" h="32798" extrusionOk="0">
                    <a:moveTo>
                      <a:pt x="0" y="596"/>
                    </a:moveTo>
                    <a:lnTo>
                      <a:pt x="1024" y="1"/>
                    </a:lnTo>
                    <a:lnTo>
                      <a:pt x="1024" y="9040"/>
                    </a:lnTo>
                    <a:lnTo>
                      <a:pt x="0" y="9630"/>
                    </a:lnTo>
                    <a:close/>
                    <a:moveTo>
                      <a:pt x="2948" y="20319"/>
                    </a:moveTo>
                    <a:lnTo>
                      <a:pt x="3972" y="19728"/>
                    </a:lnTo>
                    <a:lnTo>
                      <a:pt x="3972" y="10689"/>
                    </a:lnTo>
                    <a:lnTo>
                      <a:pt x="2948" y="11284"/>
                    </a:lnTo>
                    <a:close/>
                    <a:moveTo>
                      <a:pt x="166" y="32798"/>
                    </a:moveTo>
                    <a:lnTo>
                      <a:pt x="1190" y="32207"/>
                    </a:lnTo>
                    <a:lnTo>
                      <a:pt x="1190" y="23168"/>
                    </a:lnTo>
                    <a:lnTo>
                      <a:pt x="166" y="23763"/>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0"/>
            <p:cNvGrpSpPr/>
            <p:nvPr/>
          </p:nvGrpSpPr>
          <p:grpSpPr>
            <a:xfrm>
              <a:off x="7536371" y="1214749"/>
              <a:ext cx="398664" cy="3966160"/>
              <a:chOff x="4366225" y="1399075"/>
              <a:chExt cx="359675" cy="3578275"/>
            </a:xfrm>
          </p:grpSpPr>
          <p:sp>
            <p:nvSpPr>
              <p:cNvPr id="179" name="Google Shape;179;p30"/>
              <p:cNvSpPr/>
              <p:nvPr/>
            </p:nvSpPr>
            <p:spPr>
              <a:xfrm>
                <a:off x="4366225" y="1502200"/>
                <a:ext cx="179900" cy="3475150"/>
              </a:xfrm>
              <a:custGeom>
                <a:avLst/>
                <a:gdLst/>
                <a:ahLst/>
                <a:cxnLst/>
                <a:rect l="l" t="t" r="r" b="b"/>
                <a:pathLst>
                  <a:path w="7196" h="139006" extrusionOk="0">
                    <a:moveTo>
                      <a:pt x="7195" y="139005"/>
                    </a:moveTo>
                    <a:lnTo>
                      <a:pt x="7195" y="4184"/>
                    </a:lnTo>
                    <a:lnTo>
                      <a:pt x="1" y="0"/>
                    </a:lnTo>
                    <a:lnTo>
                      <a:pt x="1" y="13484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4546100" y="1503600"/>
                <a:ext cx="179800" cy="3466075"/>
              </a:xfrm>
              <a:custGeom>
                <a:avLst/>
                <a:gdLst/>
                <a:ahLst/>
                <a:cxnLst/>
                <a:rect l="l" t="t" r="r" b="b"/>
                <a:pathLst>
                  <a:path w="7192" h="138643" extrusionOk="0">
                    <a:moveTo>
                      <a:pt x="0" y="138643"/>
                    </a:moveTo>
                    <a:lnTo>
                      <a:pt x="7191" y="134544"/>
                    </a:lnTo>
                    <a:lnTo>
                      <a:pt x="7191" y="1"/>
                    </a:lnTo>
                    <a:lnTo>
                      <a:pt x="0" y="4128"/>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4366225" y="1399075"/>
                <a:ext cx="359675" cy="207725"/>
              </a:xfrm>
              <a:custGeom>
                <a:avLst/>
                <a:gdLst/>
                <a:ahLst/>
                <a:cxnLst/>
                <a:rect l="l" t="t" r="r" b="b"/>
                <a:pathLst>
                  <a:path w="14387" h="8309" extrusionOk="0">
                    <a:moveTo>
                      <a:pt x="7141" y="1"/>
                    </a:moveTo>
                    <a:lnTo>
                      <a:pt x="14386" y="4125"/>
                    </a:lnTo>
                    <a:lnTo>
                      <a:pt x="7195" y="8309"/>
                    </a:lnTo>
                    <a:lnTo>
                      <a:pt x="1" y="4125"/>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4573550" y="1647025"/>
                <a:ext cx="80800" cy="853975"/>
              </a:xfrm>
              <a:custGeom>
                <a:avLst/>
                <a:gdLst/>
                <a:ahLst/>
                <a:cxnLst/>
                <a:rect l="l" t="t" r="r" b="b"/>
                <a:pathLst>
                  <a:path w="3232" h="34159" extrusionOk="0">
                    <a:moveTo>
                      <a:pt x="0" y="409"/>
                    </a:moveTo>
                    <a:lnTo>
                      <a:pt x="704" y="1"/>
                    </a:lnTo>
                    <a:lnTo>
                      <a:pt x="704" y="6214"/>
                    </a:lnTo>
                    <a:lnTo>
                      <a:pt x="0" y="6620"/>
                    </a:lnTo>
                    <a:close/>
                    <a:moveTo>
                      <a:pt x="2528" y="15615"/>
                    </a:moveTo>
                    <a:lnTo>
                      <a:pt x="3231" y="15208"/>
                    </a:lnTo>
                    <a:lnTo>
                      <a:pt x="3231" y="8994"/>
                    </a:lnTo>
                    <a:lnTo>
                      <a:pt x="2528" y="9402"/>
                    </a:lnTo>
                    <a:close/>
                    <a:moveTo>
                      <a:pt x="0" y="28329"/>
                    </a:moveTo>
                    <a:lnTo>
                      <a:pt x="704" y="27922"/>
                    </a:lnTo>
                    <a:lnTo>
                      <a:pt x="704" y="21709"/>
                    </a:lnTo>
                    <a:lnTo>
                      <a:pt x="0" y="22118"/>
                    </a:lnTo>
                    <a:close/>
                    <a:moveTo>
                      <a:pt x="2528" y="34158"/>
                    </a:moveTo>
                    <a:lnTo>
                      <a:pt x="3231" y="33752"/>
                    </a:lnTo>
                    <a:lnTo>
                      <a:pt x="3231" y="27537"/>
                    </a:lnTo>
                    <a:lnTo>
                      <a:pt x="2528" y="2794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0"/>
            <p:cNvGrpSpPr/>
            <p:nvPr/>
          </p:nvGrpSpPr>
          <p:grpSpPr>
            <a:xfrm>
              <a:off x="5373919" y="2280667"/>
              <a:ext cx="574317" cy="3119363"/>
              <a:chOff x="2506200" y="2301225"/>
              <a:chExt cx="518150" cy="2814294"/>
            </a:xfrm>
          </p:grpSpPr>
          <p:sp>
            <p:nvSpPr>
              <p:cNvPr id="184" name="Google Shape;184;p30"/>
              <p:cNvSpPr/>
              <p:nvPr/>
            </p:nvSpPr>
            <p:spPr>
              <a:xfrm>
                <a:off x="2506200" y="2658325"/>
                <a:ext cx="268609" cy="2457194"/>
              </a:xfrm>
              <a:custGeom>
                <a:avLst/>
                <a:gdLst/>
                <a:ahLst/>
                <a:cxnLst/>
                <a:rect l="l" t="t" r="r" b="b"/>
                <a:pathLst>
                  <a:path w="10366" h="97984" extrusionOk="0">
                    <a:moveTo>
                      <a:pt x="10365" y="97983"/>
                    </a:moveTo>
                    <a:lnTo>
                      <a:pt x="10365" y="6027"/>
                    </a:lnTo>
                    <a:lnTo>
                      <a:pt x="0" y="0"/>
                    </a:lnTo>
                    <a:lnTo>
                      <a:pt x="0" y="91995"/>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765325" y="2665800"/>
                <a:ext cx="259025" cy="2438575"/>
              </a:xfrm>
              <a:custGeom>
                <a:avLst/>
                <a:gdLst/>
                <a:ahLst/>
                <a:cxnLst/>
                <a:rect l="l" t="t" r="r" b="b"/>
                <a:pathLst>
                  <a:path w="10361" h="97543" extrusionOk="0">
                    <a:moveTo>
                      <a:pt x="0" y="97543"/>
                    </a:moveTo>
                    <a:lnTo>
                      <a:pt x="10361" y="91555"/>
                    </a:lnTo>
                    <a:lnTo>
                      <a:pt x="10361" y="0"/>
                    </a:lnTo>
                    <a:lnTo>
                      <a:pt x="0" y="6027"/>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2506200" y="2517200"/>
                <a:ext cx="518150" cy="299300"/>
              </a:xfrm>
              <a:custGeom>
                <a:avLst/>
                <a:gdLst/>
                <a:ahLst/>
                <a:cxnLst/>
                <a:rect l="l" t="t" r="r" b="b"/>
                <a:pathLst>
                  <a:path w="20726" h="11972" extrusionOk="0">
                    <a:moveTo>
                      <a:pt x="10287" y="0"/>
                    </a:moveTo>
                    <a:lnTo>
                      <a:pt x="20726" y="5944"/>
                    </a:lnTo>
                    <a:lnTo>
                      <a:pt x="10365" y="11971"/>
                    </a:lnTo>
                    <a:lnTo>
                      <a:pt x="0" y="594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2540675" y="2328975"/>
                <a:ext cx="452275" cy="261475"/>
              </a:xfrm>
              <a:custGeom>
                <a:avLst/>
                <a:gdLst/>
                <a:ahLst/>
                <a:cxnLst/>
                <a:rect l="l" t="t" r="r" b="b"/>
                <a:pathLst>
                  <a:path w="18091" h="10459" extrusionOk="0">
                    <a:moveTo>
                      <a:pt x="9048" y="10458"/>
                    </a:moveTo>
                    <a:lnTo>
                      <a:pt x="0" y="5233"/>
                    </a:lnTo>
                    <a:lnTo>
                      <a:pt x="9062" y="1"/>
                    </a:lnTo>
                    <a:lnTo>
                      <a:pt x="18090" y="522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2540675" y="2459800"/>
                <a:ext cx="226550" cy="235300"/>
              </a:xfrm>
              <a:custGeom>
                <a:avLst/>
                <a:gdLst/>
                <a:ahLst/>
                <a:cxnLst/>
                <a:rect l="l" t="t" r="r" b="b"/>
                <a:pathLst>
                  <a:path w="9062" h="9412" extrusionOk="0">
                    <a:moveTo>
                      <a:pt x="9048" y="5225"/>
                    </a:moveTo>
                    <a:lnTo>
                      <a:pt x="9062" y="9412"/>
                    </a:lnTo>
                    <a:lnTo>
                      <a:pt x="0" y="418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2766850" y="2459675"/>
                <a:ext cx="226625" cy="235425"/>
              </a:xfrm>
              <a:custGeom>
                <a:avLst/>
                <a:gdLst/>
                <a:ahLst/>
                <a:cxnLst/>
                <a:rect l="l" t="t" r="r" b="b"/>
                <a:pathLst>
                  <a:path w="9065" h="9417" extrusionOk="0">
                    <a:moveTo>
                      <a:pt x="9043" y="1"/>
                    </a:moveTo>
                    <a:lnTo>
                      <a:pt x="9064" y="4193"/>
                    </a:lnTo>
                    <a:lnTo>
                      <a:pt x="15" y="9417"/>
                    </a:lnTo>
                    <a:lnTo>
                      <a:pt x="1" y="52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2636200" y="2377150"/>
                <a:ext cx="131050" cy="151250"/>
              </a:xfrm>
              <a:custGeom>
                <a:avLst/>
                <a:gdLst/>
                <a:ahLst/>
                <a:cxnLst/>
                <a:rect l="l" t="t" r="r" b="b"/>
                <a:pathLst>
                  <a:path w="5242" h="6050" extrusionOk="0">
                    <a:moveTo>
                      <a:pt x="5242" y="6050"/>
                    </a:moveTo>
                    <a:lnTo>
                      <a:pt x="5234" y="3028"/>
                    </a:lnTo>
                    <a:lnTo>
                      <a:pt x="1" y="0"/>
                    </a:lnTo>
                    <a:lnTo>
                      <a:pt x="1" y="30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2767050" y="2377150"/>
                <a:ext cx="131150" cy="151250"/>
              </a:xfrm>
              <a:custGeom>
                <a:avLst/>
                <a:gdLst/>
                <a:ahLst/>
                <a:cxnLst/>
                <a:rect l="l" t="t" r="r" b="b"/>
                <a:pathLst>
                  <a:path w="5246" h="6050" extrusionOk="0">
                    <a:moveTo>
                      <a:pt x="5245" y="0"/>
                    </a:moveTo>
                    <a:lnTo>
                      <a:pt x="5245" y="3025"/>
                    </a:lnTo>
                    <a:lnTo>
                      <a:pt x="8" y="6050"/>
                    </a:lnTo>
                    <a:lnTo>
                      <a:pt x="0" y="302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2636200" y="2301225"/>
                <a:ext cx="262000" cy="151650"/>
              </a:xfrm>
              <a:custGeom>
                <a:avLst/>
                <a:gdLst/>
                <a:ahLst/>
                <a:cxnLst/>
                <a:rect l="l" t="t" r="r" b="b"/>
                <a:pathLst>
                  <a:path w="10480" h="6066" extrusionOk="0">
                    <a:moveTo>
                      <a:pt x="1" y="3037"/>
                    </a:moveTo>
                    <a:lnTo>
                      <a:pt x="5260" y="1"/>
                    </a:lnTo>
                    <a:lnTo>
                      <a:pt x="10479" y="3037"/>
                    </a:lnTo>
                    <a:lnTo>
                      <a:pt x="5234" y="606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2827500" y="2901275"/>
                <a:ext cx="143000" cy="1845175"/>
              </a:xfrm>
              <a:custGeom>
                <a:avLst/>
                <a:gdLst/>
                <a:ahLst/>
                <a:cxnLst/>
                <a:rect l="l" t="t" r="r" b="b"/>
                <a:pathLst>
                  <a:path w="5720" h="73807" extrusionOk="0">
                    <a:moveTo>
                      <a:pt x="1" y="818"/>
                    </a:moveTo>
                    <a:lnTo>
                      <a:pt x="1408" y="0"/>
                    </a:lnTo>
                    <a:lnTo>
                      <a:pt x="1408" y="12437"/>
                    </a:lnTo>
                    <a:lnTo>
                      <a:pt x="1" y="13248"/>
                    </a:lnTo>
                    <a:close/>
                    <a:moveTo>
                      <a:pt x="4312" y="21776"/>
                    </a:moveTo>
                    <a:lnTo>
                      <a:pt x="5719" y="20962"/>
                    </a:lnTo>
                    <a:lnTo>
                      <a:pt x="5719" y="8527"/>
                    </a:lnTo>
                    <a:lnTo>
                      <a:pt x="4312" y="9345"/>
                    </a:lnTo>
                    <a:close/>
                    <a:moveTo>
                      <a:pt x="3607" y="51334"/>
                    </a:moveTo>
                    <a:lnTo>
                      <a:pt x="5015" y="50521"/>
                    </a:lnTo>
                    <a:lnTo>
                      <a:pt x="5015" y="38085"/>
                    </a:lnTo>
                    <a:lnTo>
                      <a:pt x="3607" y="38903"/>
                    </a:lnTo>
                    <a:close/>
                    <a:moveTo>
                      <a:pt x="4503" y="73806"/>
                    </a:moveTo>
                    <a:lnTo>
                      <a:pt x="5527" y="73216"/>
                    </a:lnTo>
                    <a:lnTo>
                      <a:pt x="5527" y="64177"/>
                    </a:lnTo>
                    <a:lnTo>
                      <a:pt x="4503" y="64771"/>
                    </a:lnTo>
                    <a:close/>
                    <a:moveTo>
                      <a:pt x="1" y="70801"/>
                    </a:moveTo>
                    <a:lnTo>
                      <a:pt x="1408" y="69988"/>
                    </a:lnTo>
                    <a:lnTo>
                      <a:pt x="1408" y="57552"/>
                    </a:lnTo>
                    <a:lnTo>
                      <a:pt x="1" y="58371"/>
                    </a:lnTo>
                    <a:close/>
                    <a:moveTo>
                      <a:pt x="1" y="43957"/>
                    </a:moveTo>
                    <a:lnTo>
                      <a:pt x="1408" y="43144"/>
                    </a:lnTo>
                    <a:lnTo>
                      <a:pt x="1408" y="30709"/>
                    </a:lnTo>
                    <a:lnTo>
                      <a:pt x="1" y="31527"/>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0"/>
            <p:cNvGrpSpPr/>
            <p:nvPr/>
          </p:nvGrpSpPr>
          <p:grpSpPr>
            <a:xfrm>
              <a:off x="4355896" y="3862903"/>
              <a:ext cx="595294" cy="1410162"/>
              <a:chOff x="1717700" y="3849300"/>
              <a:chExt cx="537075" cy="1272250"/>
            </a:xfrm>
          </p:grpSpPr>
          <p:sp>
            <p:nvSpPr>
              <p:cNvPr id="195" name="Google Shape;195;p30"/>
              <p:cNvSpPr/>
              <p:nvPr/>
            </p:nvSpPr>
            <p:spPr>
              <a:xfrm>
                <a:off x="1717700" y="4033725"/>
                <a:ext cx="268600" cy="1087825"/>
              </a:xfrm>
              <a:custGeom>
                <a:avLst/>
                <a:gdLst/>
                <a:ahLst/>
                <a:cxnLst/>
                <a:rect l="l" t="t" r="r" b="b"/>
                <a:pathLst>
                  <a:path w="10744" h="43513" extrusionOk="0">
                    <a:moveTo>
                      <a:pt x="10744" y="43513"/>
                    </a:moveTo>
                    <a:lnTo>
                      <a:pt x="10744" y="6248"/>
                    </a:lnTo>
                    <a:lnTo>
                      <a:pt x="0" y="0"/>
                    </a:lnTo>
                    <a:lnTo>
                      <a:pt x="0" y="37307"/>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1986275" y="4033725"/>
                <a:ext cx="268500" cy="1087825"/>
              </a:xfrm>
              <a:custGeom>
                <a:avLst/>
                <a:gdLst/>
                <a:ahLst/>
                <a:cxnLst/>
                <a:rect l="l" t="t" r="r" b="b"/>
                <a:pathLst>
                  <a:path w="10740" h="43513" extrusionOk="0">
                    <a:moveTo>
                      <a:pt x="1" y="43513"/>
                    </a:moveTo>
                    <a:lnTo>
                      <a:pt x="10740" y="37307"/>
                    </a:lnTo>
                    <a:lnTo>
                      <a:pt x="10740" y="0"/>
                    </a:lnTo>
                    <a:lnTo>
                      <a:pt x="1" y="6248"/>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1717700" y="3879675"/>
                <a:ext cx="537075" cy="310250"/>
              </a:xfrm>
              <a:custGeom>
                <a:avLst/>
                <a:gdLst/>
                <a:ahLst/>
                <a:cxnLst/>
                <a:rect l="l" t="t" r="r" b="b"/>
                <a:pathLst>
                  <a:path w="21483" h="12410" extrusionOk="0">
                    <a:moveTo>
                      <a:pt x="10663" y="1"/>
                    </a:moveTo>
                    <a:lnTo>
                      <a:pt x="21483" y="6162"/>
                    </a:lnTo>
                    <a:lnTo>
                      <a:pt x="10744" y="12410"/>
                    </a:lnTo>
                    <a:lnTo>
                      <a:pt x="0" y="6162"/>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1816275" y="3849300"/>
                <a:ext cx="339475" cy="196250"/>
              </a:xfrm>
              <a:custGeom>
                <a:avLst/>
                <a:gdLst/>
                <a:ahLst/>
                <a:cxnLst/>
                <a:rect l="l" t="t" r="r" b="b"/>
                <a:pathLst>
                  <a:path w="13579" h="7850" extrusionOk="0">
                    <a:moveTo>
                      <a:pt x="6793" y="7850"/>
                    </a:moveTo>
                    <a:lnTo>
                      <a:pt x="1" y="3928"/>
                    </a:lnTo>
                    <a:lnTo>
                      <a:pt x="6803" y="1"/>
                    </a:lnTo>
                    <a:lnTo>
                      <a:pt x="13579" y="392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1918150" y="3888675"/>
                <a:ext cx="67975" cy="78475"/>
              </a:xfrm>
              <a:custGeom>
                <a:avLst/>
                <a:gdLst/>
                <a:ahLst/>
                <a:cxnLst/>
                <a:rect l="l" t="t" r="r" b="b"/>
                <a:pathLst>
                  <a:path w="2719" h="3139" extrusionOk="0">
                    <a:moveTo>
                      <a:pt x="2718" y="3138"/>
                    </a:moveTo>
                    <a:lnTo>
                      <a:pt x="2715" y="1571"/>
                    </a:lnTo>
                    <a:lnTo>
                      <a:pt x="1" y="1"/>
                    </a:lnTo>
                    <a:lnTo>
                      <a:pt x="1" y="15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1986000" y="3888675"/>
                <a:ext cx="68025" cy="78475"/>
              </a:xfrm>
              <a:custGeom>
                <a:avLst/>
                <a:gdLst/>
                <a:ahLst/>
                <a:cxnLst/>
                <a:rect l="l" t="t" r="r" b="b"/>
                <a:pathLst>
                  <a:path w="2721" h="3139" extrusionOk="0">
                    <a:moveTo>
                      <a:pt x="2720" y="1"/>
                    </a:moveTo>
                    <a:lnTo>
                      <a:pt x="2720" y="1569"/>
                    </a:lnTo>
                    <a:lnTo>
                      <a:pt x="4" y="3138"/>
                    </a:lnTo>
                    <a:lnTo>
                      <a:pt x="1" y="157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1918150" y="3849300"/>
                <a:ext cx="135875" cy="78650"/>
              </a:xfrm>
              <a:custGeom>
                <a:avLst/>
                <a:gdLst/>
                <a:ahLst/>
                <a:cxnLst/>
                <a:rect l="l" t="t" r="r" b="b"/>
                <a:pathLst>
                  <a:path w="5435" h="3146" extrusionOk="0">
                    <a:moveTo>
                      <a:pt x="1" y="1576"/>
                    </a:moveTo>
                    <a:lnTo>
                      <a:pt x="2728" y="1"/>
                    </a:lnTo>
                    <a:lnTo>
                      <a:pt x="5434" y="1576"/>
                    </a:lnTo>
                    <a:lnTo>
                      <a:pt x="2715" y="314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1816275" y="3947475"/>
                <a:ext cx="170075" cy="176650"/>
              </a:xfrm>
              <a:custGeom>
                <a:avLst/>
                <a:gdLst/>
                <a:ahLst/>
                <a:cxnLst/>
                <a:rect l="l" t="t" r="r" b="b"/>
                <a:pathLst>
                  <a:path w="6803" h="7066" extrusionOk="0">
                    <a:moveTo>
                      <a:pt x="6793" y="3923"/>
                    </a:moveTo>
                    <a:lnTo>
                      <a:pt x="6803" y="7065"/>
                    </a:lnTo>
                    <a:lnTo>
                      <a:pt x="1" y="313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1986100" y="3947400"/>
                <a:ext cx="170050" cy="176725"/>
              </a:xfrm>
              <a:custGeom>
                <a:avLst/>
                <a:gdLst/>
                <a:ahLst/>
                <a:cxnLst/>
                <a:rect l="l" t="t" r="r" b="b"/>
                <a:pathLst>
                  <a:path w="6802" h="7069" extrusionOk="0">
                    <a:moveTo>
                      <a:pt x="6786" y="1"/>
                    </a:moveTo>
                    <a:lnTo>
                      <a:pt x="6802" y="3147"/>
                    </a:lnTo>
                    <a:lnTo>
                      <a:pt x="10" y="7068"/>
                    </a:lnTo>
                    <a:lnTo>
                      <a:pt x="0" y="392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0"/>
            <p:cNvGrpSpPr/>
            <p:nvPr/>
          </p:nvGrpSpPr>
          <p:grpSpPr>
            <a:xfrm>
              <a:off x="6495389" y="2498858"/>
              <a:ext cx="1775657" cy="2955044"/>
              <a:chOff x="3427050" y="2557600"/>
              <a:chExt cx="1602000" cy="2666045"/>
            </a:xfrm>
          </p:grpSpPr>
          <p:grpSp>
            <p:nvGrpSpPr>
              <p:cNvPr id="205" name="Google Shape;205;p30"/>
              <p:cNvGrpSpPr/>
              <p:nvPr/>
            </p:nvGrpSpPr>
            <p:grpSpPr>
              <a:xfrm>
                <a:off x="3745250" y="3110500"/>
                <a:ext cx="913875" cy="2113145"/>
                <a:chOff x="3745250" y="3110500"/>
                <a:chExt cx="913875" cy="2113145"/>
              </a:xfrm>
            </p:grpSpPr>
            <p:sp>
              <p:nvSpPr>
                <p:cNvPr id="206" name="Google Shape;206;p30"/>
                <p:cNvSpPr/>
                <p:nvPr/>
              </p:nvSpPr>
              <p:spPr>
                <a:xfrm>
                  <a:off x="3745250" y="3373175"/>
                  <a:ext cx="489382" cy="1850470"/>
                </a:xfrm>
                <a:custGeom>
                  <a:avLst/>
                  <a:gdLst/>
                  <a:ahLst/>
                  <a:cxnLst/>
                  <a:rect l="l" t="t" r="r" b="b"/>
                  <a:pathLst>
                    <a:path w="18281" h="74041" extrusionOk="0">
                      <a:moveTo>
                        <a:pt x="18281" y="74040"/>
                      </a:moveTo>
                      <a:lnTo>
                        <a:pt x="18281" y="10631"/>
                      </a:lnTo>
                      <a:lnTo>
                        <a:pt x="0" y="0"/>
                      </a:lnTo>
                      <a:lnTo>
                        <a:pt x="0" y="63481"/>
                      </a:lnTo>
                      <a:close/>
                    </a:path>
                  </a:pathLst>
                </a:custGeom>
                <a:gradFill>
                  <a:gsLst>
                    <a:gs pos="0">
                      <a:schemeClr val="accent6"/>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4202250" y="3372575"/>
                  <a:ext cx="456875" cy="1851025"/>
                </a:xfrm>
                <a:custGeom>
                  <a:avLst/>
                  <a:gdLst/>
                  <a:ahLst/>
                  <a:cxnLst/>
                  <a:rect l="l" t="t" r="r" b="b"/>
                  <a:pathLst>
                    <a:path w="18275" h="74041" extrusionOk="0">
                      <a:moveTo>
                        <a:pt x="1" y="74040"/>
                      </a:moveTo>
                      <a:lnTo>
                        <a:pt x="18275" y="63481"/>
                      </a:lnTo>
                      <a:lnTo>
                        <a:pt x="18275" y="0"/>
                      </a:lnTo>
                      <a:lnTo>
                        <a:pt x="1" y="10631"/>
                      </a:lnTo>
                      <a:close/>
                    </a:path>
                  </a:pathLst>
                </a:custGeom>
                <a:gradFill>
                  <a:gsLst>
                    <a:gs pos="0">
                      <a:srgbClr val="AFCAE0"/>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3745250" y="3110500"/>
                  <a:ext cx="913875" cy="527850"/>
                </a:xfrm>
                <a:custGeom>
                  <a:avLst/>
                  <a:gdLst/>
                  <a:ahLst/>
                  <a:cxnLst/>
                  <a:rect l="l" t="t" r="r" b="b"/>
                  <a:pathLst>
                    <a:path w="36555" h="21114" extrusionOk="0">
                      <a:moveTo>
                        <a:pt x="18144" y="0"/>
                      </a:moveTo>
                      <a:lnTo>
                        <a:pt x="36555" y="10483"/>
                      </a:lnTo>
                      <a:lnTo>
                        <a:pt x="18281" y="21114"/>
                      </a:lnTo>
                      <a:lnTo>
                        <a:pt x="0" y="1048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0"/>
              <p:cNvGrpSpPr/>
              <p:nvPr/>
            </p:nvGrpSpPr>
            <p:grpSpPr>
              <a:xfrm>
                <a:off x="3710225" y="2557600"/>
                <a:ext cx="1027600" cy="1087125"/>
                <a:chOff x="3710225" y="2557600"/>
                <a:chExt cx="1027600" cy="1087125"/>
              </a:xfrm>
            </p:grpSpPr>
            <p:sp>
              <p:nvSpPr>
                <p:cNvPr id="210" name="Google Shape;210;p30"/>
                <p:cNvSpPr/>
                <p:nvPr/>
              </p:nvSpPr>
              <p:spPr>
                <a:xfrm>
                  <a:off x="3710250" y="3276525"/>
                  <a:ext cx="992950" cy="368200"/>
                </a:xfrm>
                <a:custGeom>
                  <a:avLst/>
                  <a:gdLst/>
                  <a:ahLst/>
                  <a:cxnLst/>
                  <a:rect l="l" t="t" r="r" b="b"/>
                  <a:pathLst>
                    <a:path w="39718" h="14728" extrusionOk="0">
                      <a:moveTo>
                        <a:pt x="15" y="84"/>
                      </a:moveTo>
                      <a:cubicBezTo>
                        <a:pt x="16" y="86"/>
                        <a:pt x="17" y="90"/>
                        <a:pt x="17" y="93"/>
                      </a:cubicBezTo>
                      <a:cubicBezTo>
                        <a:pt x="28" y="120"/>
                        <a:pt x="41" y="146"/>
                        <a:pt x="57" y="170"/>
                      </a:cubicBezTo>
                      <a:cubicBezTo>
                        <a:pt x="61" y="175"/>
                        <a:pt x="63" y="179"/>
                        <a:pt x="66" y="183"/>
                      </a:cubicBezTo>
                      <a:cubicBezTo>
                        <a:pt x="85" y="210"/>
                        <a:pt x="108" y="234"/>
                        <a:pt x="132" y="256"/>
                      </a:cubicBezTo>
                      <a:cubicBezTo>
                        <a:pt x="150" y="272"/>
                        <a:pt x="169" y="285"/>
                        <a:pt x="190" y="298"/>
                      </a:cubicBezTo>
                      <a:cubicBezTo>
                        <a:pt x="206" y="312"/>
                        <a:pt x="224" y="324"/>
                        <a:pt x="242" y="335"/>
                      </a:cubicBezTo>
                      <a:lnTo>
                        <a:pt x="22889" y="13496"/>
                      </a:lnTo>
                      <a:cubicBezTo>
                        <a:pt x="22941" y="13525"/>
                        <a:pt x="22995" y="13549"/>
                        <a:pt x="23051" y="13567"/>
                      </a:cubicBezTo>
                      <a:cubicBezTo>
                        <a:pt x="23072" y="13575"/>
                        <a:pt x="23093" y="13581"/>
                        <a:pt x="23113" y="13587"/>
                      </a:cubicBezTo>
                      <a:cubicBezTo>
                        <a:pt x="23141" y="13594"/>
                        <a:pt x="23168" y="13602"/>
                        <a:pt x="23196" y="13608"/>
                      </a:cubicBezTo>
                      <a:cubicBezTo>
                        <a:pt x="23230" y="13614"/>
                        <a:pt x="23263" y="13621"/>
                        <a:pt x="23296" y="13625"/>
                      </a:cubicBezTo>
                      <a:cubicBezTo>
                        <a:pt x="23305" y="13625"/>
                        <a:pt x="23313" y="13627"/>
                        <a:pt x="23322" y="13628"/>
                      </a:cubicBezTo>
                      <a:cubicBezTo>
                        <a:pt x="23366" y="13632"/>
                        <a:pt x="23414" y="13636"/>
                        <a:pt x="23460" y="13636"/>
                      </a:cubicBezTo>
                      <a:lnTo>
                        <a:pt x="23482" y="13636"/>
                      </a:lnTo>
                      <a:cubicBezTo>
                        <a:pt x="23529" y="13636"/>
                        <a:pt x="23575" y="13632"/>
                        <a:pt x="23621" y="13628"/>
                      </a:cubicBezTo>
                      <a:cubicBezTo>
                        <a:pt x="23627" y="13627"/>
                        <a:pt x="23633" y="13627"/>
                        <a:pt x="23641" y="13627"/>
                      </a:cubicBezTo>
                      <a:cubicBezTo>
                        <a:pt x="23685" y="13621"/>
                        <a:pt x="23730" y="13613"/>
                        <a:pt x="23774" y="13603"/>
                      </a:cubicBezTo>
                      <a:cubicBezTo>
                        <a:pt x="23781" y="13602"/>
                        <a:pt x="23790" y="13599"/>
                        <a:pt x="23797" y="13597"/>
                      </a:cubicBezTo>
                      <a:cubicBezTo>
                        <a:pt x="23837" y="13588"/>
                        <a:pt x="23875" y="13576"/>
                        <a:pt x="23912" y="13562"/>
                      </a:cubicBezTo>
                      <a:cubicBezTo>
                        <a:pt x="23918" y="13560"/>
                        <a:pt x="23926" y="13558"/>
                        <a:pt x="23931" y="13555"/>
                      </a:cubicBezTo>
                      <a:cubicBezTo>
                        <a:pt x="23976" y="13539"/>
                        <a:pt x="24019" y="13519"/>
                        <a:pt x="24059" y="13495"/>
                      </a:cubicBezTo>
                      <a:lnTo>
                        <a:pt x="39470" y="4599"/>
                      </a:lnTo>
                      <a:cubicBezTo>
                        <a:pt x="39634" y="4504"/>
                        <a:pt x="39715" y="4379"/>
                        <a:pt x="39715" y="4257"/>
                      </a:cubicBezTo>
                      <a:lnTo>
                        <a:pt x="39718" y="5348"/>
                      </a:lnTo>
                      <a:cubicBezTo>
                        <a:pt x="39718" y="5471"/>
                        <a:pt x="39638" y="5594"/>
                        <a:pt x="39473" y="5689"/>
                      </a:cubicBezTo>
                      <a:lnTo>
                        <a:pt x="24062" y="14587"/>
                      </a:lnTo>
                      <a:cubicBezTo>
                        <a:pt x="24024" y="14609"/>
                        <a:pt x="23984" y="14628"/>
                        <a:pt x="23943" y="14644"/>
                      </a:cubicBezTo>
                      <a:cubicBezTo>
                        <a:pt x="23940" y="14645"/>
                        <a:pt x="23938" y="14646"/>
                        <a:pt x="23936" y="14646"/>
                      </a:cubicBezTo>
                      <a:cubicBezTo>
                        <a:pt x="23929" y="14649"/>
                        <a:pt x="23922" y="14651"/>
                        <a:pt x="23915" y="14654"/>
                      </a:cubicBezTo>
                      <a:cubicBezTo>
                        <a:pt x="23892" y="14662"/>
                        <a:pt x="23866" y="14671"/>
                        <a:pt x="23842" y="14678"/>
                      </a:cubicBezTo>
                      <a:lnTo>
                        <a:pt x="23800" y="14688"/>
                      </a:lnTo>
                      <a:cubicBezTo>
                        <a:pt x="23793" y="14690"/>
                        <a:pt x="23784" y="14692"/>
                        <a:pt x="23776" y="14694"/>
                      </a:cubicBezTo>
                      <a:cubicBezTo>
                        <a:pt x="23770" y="14696"/>
                        <a:pt x="23762" y="14697"/>
                        <a:pt x="23756" y="14699"/>
                      </a:cubicBezTo>
                      <a:cubicBezTo>
                        <a:pt x="23728" y="14705"/>
                        <a:pt x="23700" y="14710"/>
                        <a:pt x="23673" y="14713"/>
                      </a:cubicBezTo>
                      <a:cubicBezTo>
                        <a:pt x="23662" y="14715"/>
                        <a:pt x="23654" y="14715"/>
                        <a:pt x="23644" y="14717"/>
                      </a:cubicBezTo>
                      <a:cubicBezTo>
                        <a:pt x="23638" y="14718"/>
                        <a:pt x="23630" y="14718"/>
                        <a:pt x="23623" y="14719"/>
                      </a:cubicBezTo>
                      <a:cubicBezTo>
                        <a:pt x="23612" y="14721"/>
                        <a:pt x="23604" y="14722"/>
                        <a:pt x="23592" y="14723"/>
                      </a:cubicBezTo>
                      <a:cubicBezTo>
                        <a:pt x="23565" y="14725"/>
                        <a:pt x="23538" y="14726"/>
                        <a:pt x="23511" y="14726"/>
                      </a:cubicBezTo>
                      <a:cubicBezTo>
                        <a:pt x="23503" y="14727"/>
                        <a:pt x="23494" y="14727"/>
                        <a:pt x="23485" y="14726"/>
                      </a:cubicBezTo>
                      <a:lnTo>
                        <a:pt x="23463" y="14726"/>
                      </a:lnTo>
                      <a:cubicBezTo>
                        <a:pt x="23451" y="14726"/>
                        <a:pt x="23439" y="14727"/>
                        <a:pt x="23426" y="14726"/>
                      </a:cubicBezTo>
                      <a:cubicBezTo>
                        <a:pt x="23395" y="14725"/>
                        <a:pt x="23364" y="14723"/>
                        <a:pt x="23333" y="14721"/>
                      </a:cubicBezTo>
                      <a:cubicBezTo>
                        <a:pt x="23330" y="14720"/>
                        <a:pt x="23327" y="14720"/>
                        <a:pt x="23324" y="14719"/>
                      </a:cubicBezTo>
                      <a:cubicBezTo>
                        <a:pt x="23315" y="14718"/>
                        <a:pt x="23309" y="14717"/>
                        <a:pt x="23300" y="14715"/>
                      </a:cubicBezTo>
                      <a:cubicBezTo>
                        <a:pt x="23277" y="14712"/>
                        <a:pt x="23252" y="14710"/>
                        <a:pt x="23229" y="14706"/>
                      </a:cubicBezTo>
                      <a:cubicBezTo>
                        <a:pt x="23218" y="14704"/>
                        <a:pt x="23209" y="14701"/>
                        <a:pt x="23199" y="14698"/>
                      </a:cubicBezTo>
                      <a:cubicBezTo>
                        <a:pt x="23171" y="14692"/>
                        <a:pt x="23144" y="14686"/>
                        <a:pt x="23116" y="14677"/>
                      </a:cubicBezTo>
                      <a:cubicBezTo>
                        <a:pt x="23101" y="14674"/>
                        <a:pt x="23087" y="14672"/>
                        <a:pt x="23073" y="14668"/>
                      </a:cubicBezTo>
                      <a:cubicBezTo>
                        <a:pt x="23066" y="14665"/>
                        <a:pt x="23061" y="14661"/>
                        <a:pt x="23055" y="14659"/>
                      </a:cubicBezTo>
                      <a:cubicBezTo>
                        <a:pt x="22998" y="14640"/>
                        <a:pt x="22944" y="14617"/>
                        <a:pt x="22892" y="14588"/>
                      </a:cubicBezTo>
                      <a:lnTo>
                        <a:pt x="244" y="1426"/>
                      </a:lnTo>
                      <a:cubicBezTo>
                        <a:pt x="241" y="1424"/>
                        <a:pt x="238" y="1423"/>
                        <a:pt x="233" y="1421"/>
                      </a:cubicBezTo>
                      <a:cubicBezTo>
                        <a:pt x="219" y="1411"/>
                        <a:pt x="206" y="1400"/>
                        <a:pt x="192" y="1390"/>
                      </a:cubicBezTo>
                      <a:cubicBezTo>
                        <a:pt x="173" y="1375"/>
                        <a:pt x="151" y="1362"/>
                        <a:pt x="134" y="1346"/>
                      </a:cubicBezTo>
                      <a:cubicBezTo>
                        <a:pt x="132" y="1345"/>
                        <a:pt x="131" y="1343"/>
                        <a:pt x="129" y="1343"/>
                      </a:cubicBezTo>
                      <a:cubicBezTo>
                        <a:pt x="110" y="1325"/>
                        <a:pt x="93" y="1307"/>
                        <a:pt x="77" y="1288"/>
                      </a:cubicBezTo>
                      <a:cubicBezTo>
                        <a:pt x="74" y="1283"/>
                        <a:pt x="72" y="1279"/>
                        <a:pt x="68" y="1275"/>
                      </a:cubicBezTo>
                      <a:cubicBezTo>
                        <a:pt x="66" y="1271"/>
                        <a:pt x="62" y="1265"/>
                        <a:pt x="60" y="1261"/>
                      </a:cubicBezTo>
                      <a:cubicBezTo>
                        <a:pt x="55" y="1254"/>
                        <a:pt x="49" y="1246"/>
                        <a:pt x="45" y="1238"/>
                      </a:cubicBezTo>
                      <a:cubicBezTo>
                        <a:pt x="35" y="1224"/>
                        <a:pt x="28" y="1208"/>
                        <a:pt x="23" y="1192"/>
                      </a:cubicBezTo>
                      <a:cubicBezTo>
                        <a:pt x="22" y="1190"/>
                        <a:pt x="22" y="1186"/>
                        <a:pt x="20" y="1184"/>
                      </a:cubicBezTo>
                      <a:cubicBezTo>
                        <a:pt x="19" y="1181"/>
                        <a:pt x="18" y="1178"/>
                        <a:pt x="18" y="1176"/>
                      </a:cubicBezTo>
                      <a:cubicBezTo>
                        <a:pt x="14" y="1165"/>
                        <a:pt x="12" y="1155"/>
                        <a:pt x="9" y="1145"/>
                      </a:cubicBezTo>
                      <a:cubicBezTo>
                        <a:pt x="7" y="1129"/>
                        <a:pt x="5" y="1113"/>
                        <a:pt x="3" y="1097"/>
                      </a:cubicBezTo>
                      <a:lnTo>
                        <a:pt x="3" y="1091"/>
                      </a:lnTo>
                      <a:lnTo>
                        <a:pt x="0" y="0"/>
                      </a:lnTo>
                      <a:cubicBezTo>
                        <a:pt x="1" y="28"/>
                        <a:pt x="7" y="57"/>
                        <a:pt x="15" y="84"/>
                      </a:cubicBez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99625" y="3090225"/>
                  <a:ext cx="526050" cy="332950"/>
                </a:xfrm>
                <a:custGeom>
                  <a:avLst/>
                  <a:gdLst/>
                  <a:ahLst/>
                  <a:cxnLst/>
                  <a:rect l="l" t="t" r="r" b="b"/>
                  <a:pathLst>
                    <a:path w="21042" h="13318" extrusionOk="0">
                      <a:moveTo>
                        <a:pt x="0" y="0"/>
                      </a:moveTo>
                      <a:lnTo>
                        <a:pt x="3" y="1090"/>
                      </a:lnTo>
                      <a:lnTo>
                        <a:pt x="21042" y="13318"/>
                      </a:lnTo>
                      <a:lnTo>
                        <a:pt x="21038" y="12228"/>
                      </a:lnTo>
                      <a:lnTo>
                        <a:pt x="0" y="0"/>
                      </a:lnTo>
                      <a:close/>
                    </a:path>
                  </a:pathLst>
                </a:custGeom>
                <a:solidFill>
                  <a:srgbClr val="B7B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3898200" y="3090225"/>
                  <a:ext cx="727400" cy="422000"/>
                </a:xfrm>
                <a:custGeom>
                  <a:avLst/>
                  <a:gdLst/>
                  <a:ahLst/>
                  <a:cxnLst/>
                  <a:rect l="l" t="t" r="r" b="b"/>
                  <a:pathLst>
                    <a:path w="29096" h="16880" extrusionOk="0">
                      <a:moveTo>
                        <a:pt x="0" y="4653"/>
                      </a:moveTo>
                      <a:lnTo>
                        <a:pt x="21039" y="16880"/>
                      </a:lnTo>
                      <a:lnTo>
                        <a:pt x="29095" y="12228"/>
                      </a:lnTo>
                      <a:lnTo>
                        <a:pt x="8057" y="0"/>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3710225" y="3043975"/>
                  <a:ext cx="995350" cy="576875"/>
                </a:xfrm>
                <a:custGeom>
                  <a:avLst/>
                  <a:gdLst/>
                  <a:ahLst/>
                  <a:cxnLst/>
                  <a:rect l="l" t="t" r="r" b="b"/>
                  <a:pathLst>
                    <a:path w="39814" h="23075" extrusionOk="0">
                      <a:moveTo>
                        <a:pt x="15712" y="186"/>
                      </a:moveTo>
                      <a:cubicBezTo>
                        <a:pt x="16037" y="0"/>
                        <a:pt x="16560" y="0"/>
                        <a:pt x="16882" y="186"/>
                      </a:cubicBezTo>
                      <a:lnTo>
                        <a:pt x="39493" y="13328"/>
                      </a:lnTo>
                      <a:cubicBezTo>
                        <a:pt x="39814" y="13514"/>
                        <a:pt x="39812" y="13818"/>
                        <a:pt x="39488" y="14004"/>
                      </a:cubicBezTo>
                      <a:lnTo>
                        <a:pt x="24101" y="22888"/>
                      </a:lnTo>
                      <a:cubicBezTo>
                        <a:pt x="23778" y="23075"/>
                        <a:pt x="23255" y="23075"/>
                        <a:pt x="22933" y="22889"/>
                      </a:cubicBezTo>
                      <a:lnTo>
                        <a:pt x="320" y="9747"/>
                      </a:lnTo>
                      <a:cubicBezTo>
                        <a:pt x="0" y="9561"/>
                        <a:pt x="1" y="9258"/>
                        <a:pt x="326" y="9071"/>
                      </a:cubicBezTo>
                      <a:close/>
                      <a:moveTo>
                        <a:pt x="28558" y="18730"/>
                      </a:moveTo>
                      <a:lnTo>
                        <a:pt x="36614" y="14078"/>
                      </a:lnTo>
                      <a:lnTo>
                        <a:pt x="15576" y="1850"/>
                      </a:lnTo>
                      <a:lnTo>
                        <a:pt x="7519" y="6503"/>
                      </a:lnTo>
                      <a:lnTo>
                        <a:pt x="28558" y="18730"/>
                      </a:lnTo>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3905800" y="3094700"/>
                  <a:ext cx="712050" cy="413050"/>
                </a:xfrm>
                <a:custGeom>
                  <a:avLst/>
                  <a:gdLst/>
                  <a:ahLst/>
                  <a:cxnLst/>
                  <a:rect l="l" t="t" r="r" b="b"/>
                  <a:pathLst>
                    <a:path w="28482" h="16522" extrusionOk="0">
                      <a:moveTo>
                        <a:pt x="7718" y="45"/>
                      </a:moveTo>
                      <a:cubicBezTo>
                        <a:pt x="7796" y="0"/>
                        <a:pt x="7921" y="0"/>
                        <a:pt x="8000" y="45"/>
                      </a:cubicBezTo>
                      <a:lnTo>
                        <a:pt x="8970" y="610"/>
                      </a:lnTo>
                      <a:cubicBezTo>
                        <a:pt x="9048" y="654"/>
                        <a:pt x="9047" y="728"/>
                        <a:pt x="8969" y="773"/>
                      </a:cubicBezTo>
                      <a:lnTo>
                        <a:pt x="8221" y="1205"/>
                      </a:lnTo>
                      <a:cubicBezTo>
                        <a:pt x="8143" y="1250"/>
                        <a:pt x="8017" y="1250"/>
                        <a:pt x="7938" y="1205"/>
                      </a:cubicBezTo>
                      <a:lnTo>
                        <a:pt x="6968" y="642"/>
                      </a:lnTo>
                      <a:cubicBezTo>
                        <a:pt x="6890" y="596"/>
                        <a:pt x="6891" y="523"/>
                        <a:pt x="6970" y="478"/>
                      </a:cubicBezTo>
                      <a:close/>
                      <a:moveTo>
                        <a:pt x="8331" y="1268"/>
                      </a:moveTo>
                      <a:cubicBezTo>
                        <a:pt x="8252" y="1314"/>
                        <a:pt x="8251" y="1388"/>
                        <a:pt x="8329" y="1432"/>
                      </a:cubicBezTo>
                      <a:lnTo>
                        <a:pt x="9299" y="1996"/>
                      </a:lnTo>
                      <a:cubicBezTo>
                        <a:pt x="9378" y="2042"/>
                        <a:pt x="9503" y="2041"/>
                        <a:pt x="9583" y="1996"/>
                      </a:cubicBezTo>
                      <a:lnTo>
                        <a:pt x="10330" y="1564"/>
                      </a:lnTo>
                      <a:cubicBezTo>
                        <a:pt x="10408" y="1519"/>
                        <a:pt x="10410" y="1446"/>
                        <a:pt x="10331" y="1400"/>
                      </a:cubicBezTo>
                      <a:lnTo>
                        <a:pt x="9361" y="836"/>
                      </a:lnTo>
                      <a:cubicBezTo>
                        <a:pt x="9283" y="792"/>
                        <a:pt x="9156" y="792"/>
                        <a:pt x="9079" y="836"/>
                      </a:cubicBezTo>
                      <a:close/>
                      <a:moveTo>
                        <a:pt x="9718" y="2075"/>
                      </a:moveTo>
                      <a:cubicBezTo>
                        <a:pt x="9640" y="2121"/>
                        <a:pt x="9640" y="2195"/>
                        <a:pt x="9716" y="2239"/>
                      </a:cubicBezTo>
                      <a:lnTo>
                        <a:pt x="10686" y="2803"/>
                      </a:lnTo>
                      <a:cubicBezTo>
                        <a:pt x="10765" y="2848"/>
                        <a:pt x="10892" y="2848"/>
                        <a:pt x="10972" y="2803"/>
                      </a:cubicBezTo>
                      <a:lnTo>
                        <a:pt x="11719" y="2371"/>
                      </a:lnTo>
                      <a:cubicBezTo>
                        <a:pt x="11796" y="2326"/>
                        <a:pt x="11796" y="2252"/>
                        <a:pt x="11719" y="2207"/>
                      </a:cubicBezTo>
                      <a:lnTo>
                        <a:pt x="10748" y="1644"/>
                      </a:lnTo>
                      <a:cubicBezTo>
                        <a:pt x="10672" y="1598"/>
                        <a:pt x="10544" y="1598"/>
                        <a:pt x="10466" y="1644"/>
                      </a:cubicBezTo>
                      <a:close/>
                      <a:moveTo>
                        <a:pt x="11123" y="2891"/>
                      </a:moveTo>
                      <a:cubicBezTo>
                        <a:pt x="11043" y="2937"/>
                        <a:pt x="11043" y="3009"/>
                        <a:pt x="11120" y="3055"/>
                      </a:cubicBezTo>
                      <a:lnTo>
                        <a:pt x="12090" y="3619"/>
                      </a:lnTo>
                      <a:cubicBezTo>
                        <a:pt x="12168" y="3664"/>
                        <a:pt x="12294" y="3663"/>
                        <a:pt x="12373" y="3619"/>
                      </a:cubicBezTo>
                      <a:lnTo>
                        <a:pt x="13121" y="3187"/>
                      </a:lnTo>
                      <a:cubicBezTo>
                        <a:pt x="13199" y="3141"/>
                        <a:pt x="13200" y="3069"/>
                        <a:pt x="13122" y="3023"/>
                      </a:cubicBezTo>
                      <a:lnTo>
                        <a:pt x="12151" y="2459"/>
                      </a:lnTo>
                      <a:cubicBezTo>
                        <a:pt x="12074" y="2414"/>
                        <a:pt x="11947" y="2414"/>
                        <a:pt x="11870" y="2459"/>
                      </a:cubicBezTo>
                      <a:close/>
                      <a:moveTo>
                        <a:pt x="12510" y="3697"/>
                      </a:moveTo>
                      <a:cubicBezTo>
                        <a:pt x="12431" y="3742"/>
                        <a:pt x="12430" y="3816"/>
                        <a:pt x="12508" y="3861"/>
                      </a:cubicBezTo>
                      <a:lnTo>
                        <a:pt x="13478" y="4425"/>
                      </a:lnTo>
                      <a:cubicBezTo>
                        <a:pt x="13557" y="4471"/>
                        <a:pt x="13684" y="4471"/>
                        <a:pt x="13762" y="4425"/>
                      </a:cubicBezTo>
                      <a:lnTo>
                        <a:pt x="14509" y="3993"/>
                      </a:lnTo>
                      <a:cubicBezTo>
                        <a:pt x="14588" y="3948"/>
                        <a:pt x="14589" y="3875"/>
                        <a:pt x="14509" y="3829"/>
                      </a:cubicBezTo>
                      <a:lnTo>
                        <a:pt x="13540" y="3265"/>
                      </a:lnTo>
                      <a:cubicBezTo>
                        <a:pt x="13462" y="3221"/>
                        <a:pt x="13336" y="3221"/>
                        <a:pt x="13258" y="3265"/>
                      </a:cubicBezTo>
                      <a:close/>
                      <a:moveTo>
                        <a:pt x="13899" y="4505"/>
                      </a:moveTo>
                      <a:cubicBezTo>
                        <a:pt x="13821" y="4551"/>
                        <a:pt x="13820" y="4624"/>
                        <a:pt x="13898" y="4669"/>
                      </a:cubicBezTo>
                      <a:lnTo>
                        <a:pt x="14869" y="5234"/>
                      </a:lnTo>
                      <a:cubicBezTo>
                        <a:pt x="14945" y="5278"/>
                        <a:pt x="15073" y="5277"/>
                        <a:pt x="15151" y="5232"/>
                      </a:cubicBezTo>
                      <a:lnTo>
                        <a:pt x="15899" y="4800"/>
                      </a:lnTo>
                      <a:cubicBezTo>
                        <a:pt x="15976" y="4756"/>
                        <a:pt x="15978" y="4683"/>
                        <a:pt x="15900" y="4637"/>
                      </a:cubicBezTo>
                      <a:lnTo>
                        <a:pt x="14929" y="4073"/>
                      </a:lnTo>
                      <a:cubicBezTo>
                        <a:pt x="14852" y="4027"/>
                        <a:pt x="14725" y="4028"/>
                        <a:pt x="14647" y="4073"/>
                      </a:cubicBezTo>
                      <a:close/>
                      <a:moveTo>
                        <a:pt x="15288" y="5311"/>
                      </a:moveTo>
                      <a:cubicBezTo>
                        <a:pt x="15209" y="5357"/>
                        <a:pt x="15208" y="5432"/>
                        <a:pt x="15287" y="5476"/>
                      </a:cubicBezTo>
                      <a:lnTo>
                        <a:pt x="16257" y="6040"/>
                      </a:lnTo>
                      <a:cubicBezTo>
                        <a:pt x="16334" y="6085"/>
                        <a:pt x="16461" y="6085"/>
                        <a:pt x="16540" y="6040"/>
                      </a:cubicBezTo>
                      <a:lnTo>
                        <a:pt x="17288" y="5608"/>
                      </a:lnTo>
                      <a:cubicBezTo>
                        <a:pt x="17366" y="5563"/>
                        <a:pt x="17366" y="5490"/>
                        <a:pt x="17289" y="5444"/>
                      </a:cubicBezTo>
                      <a:lnTo>
                        <a:pt x="16319" y="4881"/>
                      </a:lnTo>
                      <a:cubicBezTo>
                        <a:pt x="16240" y="4836"/>
                        <a:pt x="16112" y="4836"/>
                        <a:pt x="16035" y="4881"/>
                      </a:cubicBezTo>
                      <a:close/>
                      <a:moveTo>
                        <a:pt x="16677" y="6120"/>
                      </a:moveTo>
                      <a:cubicBezTo>
                        <a:pt x="16600" y="6165"/>
                        <a:pt x="16599" y="6238"/>
                        <a:pt x="16675" y="6284"/>
                      </a:cubicBezTo>
                      <a:lnTo>
                        <a:pt x="17646" y="6847"/>
                      </a:lnTo>
                      <a:cubicBezTo>
                        <a:pt x="17724" y="6892"/>
                        <a:pt x="17852" y="6892"/>
                        <a:pt x="17930" y="6847"/>
                      </a:cubicBezTo>
                      <a:lnTo>
                        <a:pt x="18678" y="6416"/>
                      </a:lnTo>
                      <a:cubicBezTo>
                        <a:pt x="18755" y="6371"/>
                        <a:pt x="18755" y="6297"/>
                        <a:pt x="18678" y="6251"/>
                      </a:cubicBezTo>
                      <a:lnTo>
                        <a:pt x="17708" y="5688"/>
                      </a:lnTo>
                      <a:cubicBezTo>
                        <a:pt x="17631" y="5642"/>
                        <a:pt x="17503" y="5642"/>
                        <a:pt x="17425" y="5688"/>
                      </a:cubicBezTo>
                      <a:close/>
                      <a:moveTo>
                        <a:pt x="18067" y="6926"/>
                      </a:moveTo>
                      <a:cubicBezTo>
                        <a:pt x="17988" y="6972"/>
                        <a:pt x="17987" y="7046"/>
                        <a:pt x="18065" y="7090"/>
                      </a:cubicBezTo>
                      <a:lnTo>
                        <a:pt x="19035" y="7654"/>
                      </a:lnTo>
                      <a:cubicBezTo>
                        <a:pt x="19113" y="7700"/>
                        <a:pt x="19239" y="7699"/>
                        <a:pt x="19318" y="7654"/>
                      </a:cubicBezTo>
                      <a:lnTo>
                        <a:pt x="20066" y="7222"/>
                      </a:lnTo>
                      <a:cubicBezTo>
                        <a:pt x="20144" y="7177"/>
                        <a:pt x="20146" y="7104"/>
                        <a:pt x="20066" y="7058"/>
                      </a:cubicBezTo>
                      <a:lnTo>
                        <a:pt x="19096" y="6495"/>
                      </a:lnTo>
                      <a:cubicBezTo>
                        <a:pt x="19018" y="6450"/>
                        <a:pt x="18891" y="6450"/>
                        <a:pt x="18814" y="6495"/>
                      </a:cubicBezTo>
                      <a:close/>
                      <a:moveTo>
                        <a:pt x="19459" y="7735"/>
                      </a:moveTo>
                      <a:cubicBezTo>
                        <a:pt x="19380" y="7781"/>
                        <a:pt x="19379" y="7855"/>
                        <a:pt x="19457" y="7900"/>
                      </a:cubicBezTo>
                      <a:lnTo>
                        <a:pt x="20429" y="8464"/>
                      </a:lnTo>
                      <a:cubicBezTo>
                        <a:pt x="20505" y="8509"/>
                        <a:pt x="20633" y="8509"/>
                        <a:pt x="20712" y="8463"/>
                      </a:cubicBezTo>
                      <a:lnTo>
                        <a:pt x="21460" y="8031"/>
                      </a:lnTo>
                      <a:cubicBezTo>
                        <a:pt x="21537" y="7987"/>
                        <a:pt x="21537" y="7914"/>
                        <a:pt x="21461" y="7868"/>
                      </a:cubicBezTo>
                      <a:lnTo>
                        <a:pt x="20491" y="7304"/>
                      </a:lnTo>
                      <a:cubicBezTo>
                        <a:pt x="20412" y="7259"/>
                        <a:pt x="20285" y="7259"/>
                        <a:pt x="20206" y="7303"/>
                      </a:cubicBezTo>
                      <a:close/>
                      <a:moveTo>
                        <a:pt x="20848" y="8541"/>
                      </a:moveTo>
                      <a:cubicBezTo>
                        <a:pt x="20769" y="8587"/>
                        <a:pt x="20768" y="8661"/>
                        <a:pt x="20846" y="8706"/>
                      </a:cubicBezTo>
                      <a:lnTo>
                        <a:pt x="21816" y="9269"/>
                      </a:lnTo>
                      <a:cubicBezTo>
                        <a:pt x="21895" y="9315"/>
                        <a:pt x="22020" y="9315"/>
                        <a:pt x="22099" y="9269"/>
                      </a:cubicBezTo>
                      <a:lnTo>
                        <a:pt x="22847" y="8838"/>
                      </a:lnTo>
                      <a:cubicBezTo>
                        <a:pt x="22925" y="8794"/>
                        <a:pt x="22927" y="8719"/>
                        <a:pt x="22848" y="8674"/>
                      </a:cubicBezTo>
                      <a:lnTo>
                        <a:pt x="21878" y="8111"/>
                      </a:lnTo>
                      <a:cubicBezTo>
                        <a:pt x="21799" y="8065"/>
                        <a:pt x="21674" y="8066"/>
                        <a:pt x="21596" y="8111"/>
                      </a:cubicBezTo>
                      <a:close/>
                      <a:moveTo>
                        <a:pt x="22238" y="9350"/>
                      </a:moveTo>
                      <a:cubicBezTo>
                        <a:pt x="22158" y="9395"/>
                        <a:pt x="22158" y="9468"/>
                        <a:pt x="22235" y="9514"/>
                      </a:cubicBezTo>
                      <a:lnTo>
                        <a:pt x="23206" y="10078"/>
                      </a:lnTo>
                      <a:cubicBezTo>
                        <a:pt x="23283" y="10122"/>
                        <a:pt x="23410" y="10122"/>
                        <a:pt x="23490" y="10077"/>
                      </a:cubicBezTo>
                      <a:lnTo>
                        <a:pt x="24238" y="9645"/>
                      </a:lnTo>
                      <a:cubicBezTo>
                        <a:pt x="24314" y="9600"/>
                        <a:pt x="24315" y="9528"/>
                        <a:pt x="24238" y="9482"/>
                      </a:cubicBezTo>
                      <a:lnTo>
                        <a:pt x="23266" y="8918"/>
                      </a:lnTo>
                      <a:cubicBezTo>
                        <a:pt x="23189" y="8872"/>
                        <a:pt x="23062" y="8872"/>
                        <a:pt x="22984" y="8918"/>
                      </a:cubicBezTo>
                      <a:close/>
                      <a:moveTo>
                        <a:pt x="23625" y="10155"/>
                      </a:moveTo>
                      <a:cubicBezTo>
                        <a:pt x="23547" y="10201"/>
                        <a:pt x="23546" y="10276"/>
                        <a:pt x="23624" y="10320"/>
                      </a:cubicBezTo>
                      <a:lnTo>
                        <a:pt x="24593" y="10884"/>
                      </a:lnTo>
                      <a:cubicBezTo>
                        <a:pt x="24672" y="10929"/>
                        <a:pt x="24799" y="10929"/>
                        <a:pt x="24877" y="10884"/>
                      </a:cubicBezTo>
                      <a:lnTo>
                        <a:pt x="25625" y="10452"/>
                      </a:lnTo>
                      <a:cubicBezTo>
                        <a:pt x="25704" y="10408"/>
                        <a:pt x="25704" y="10333"/>
                        <a:pt x="25625" y="10287"/>
                      </a:cubicBezTo>
                      <a:lnTo>
                        <a:pt x="24655" y="9724"/>
                      </a:lnTo>
                      <a:cubicBezTo>
                        <a:pt x="24577" y="9680"/>
                        <a:pt x="24450" y="9680"/>
                        <a:pt x="24373" y="9724"/>
                      </a:cubicBezTo>
                      <a:close/>
                      <a:moveTo>
                        <a:pt x="25015" y="10964"/>
                      </a:moveTo>
                      <a:cubicBezTo>
                        <a:pt x="24937" y="11009"/>
                        <a:pt x="24936" y="11083"/>
                        <a:pt x="25013" y="11128"/>
                      </a:cubicBezTo>
                      <a:lnTo>
                        <a:pt x="25984" y="11692"/>
                      </a:lnTo>
                      <a:cubicBezTo>
                        <a:pt x="26061" y="11737"/>
                        <a:pt x="26188" y="11736"/>
                        <a:pt x="26267" y="11692"/>
                      </a:cubicBezTo>
                      <a:lnTo>
                        <a:pt x="27013" y="11260"/>
                      </a:lnTo>
                      <a:cubicBezTo>
                        <a:pt x="27091" y="11215"/>
                        <a:pt x="27093" y="11142"/>
                        <a:pt x="27016" y="11096"/>
                      </a:cubicBezTo>
                      <a:lnTo>
                        <a:pt x="26045" y="10533"/>
                      </a:lnTo>
                      <a:cubicBezTo>
                        <a:pt x="25968" y="10487"/>
                        <a:pt x="25841" y="10487"/>
                        <a:pt x="25763" y="10533"/>
                      </a:cubicBezTo>
                      <a:close/>
                      <a:moveTo>
                        <a:pt x="26403" y="11770"/>
                      </a:moveTo>
                      <a:cubicBezTo>
                        <a:pt x="26324" y="11816"/>
                        <a:pt x="26324" y="11890"/>
                        <a:pt x="26402" y="11935"/>
                      </a:cubicBezTo>
                      <a:lnTo>
                        <a:pt x="27373" y="12498"/>
                      </a:lnTo>
                      <a:cubicBezTo>
                        <a:pt x="27450" y="12543"/>
                        <a:pt x="27577" y="12543"/>
                        <a:pt x="27656" y="12498"/>
                      </a:cubicBezTo>
                      <a:lnTo>
                        <a:pt x="28404" y="12066"/>
                      </a:lnTo>
                      <a:cubicBezTo>
                        <a:pt x="28482" y="12022"/>
                        <a:pt x="28482" y="11948"/>
                        <a:pt x="28404" y="11903"/>
                      </a:cubicBezTo>
                      <a:lnTo>
                        <a:pt x="27434" y="11340"/>
                      </a:lnTo>
                      <a:cubicBezTo>
                        <a:pt x="27356" y="11294"/>
                        <a:pt x="27228" y="11294"/>
                        <a:pt x="27151" y="11338"/>
                      </a:cubicBezTo>
                      <a:close/>
                      <a:moveTo>
                        <a:pt x="5823" y="1140"/>
                      </a:moveTo>
                      <a:cubicBezTo>
                        <a:pt x="5744" y="1184"/>
                        <a:pt x="5744" y="1258"/>
                        <a:pt x="5822" y="1302"/>
                      </a:cubicBezTo>
                      <a:lnTo>
                        <a:pt x="9094" y="3204"/>
                      </a:lnTo>
                      <a:cubicBezTo>
                        <a:pt x="9171" y="3249"/>
                        <a:pt x="9297" y="3249"/>
                        <a:pt x="9376" y="3204"/>
                      </a:cubicBezTo>
                      <a:lnTo>
                        <a:pt x="10124" y="2773"/>
                      </a:lnTo>
                      <a:cubicBezTo>
                        <a:pt x="10202" y="2727"/>
                        <a:pt x="10202" y="2655"/>
                        <a:pt x="10125" y="2609"/>
                      </a:cubicBezTo>
                      <a:lnTo>
                        <a:pt x="6853" y="708"/>
                      </a:lnTo>
                      <a:cubicBezTo>
                        <a:pt x="6774" y="662"/>
                        <a:pt x="6650" y="662"/>
                        <a:pt x="6571" y="708"/>
                      </a:cubicBezTo>
                      <a:close/>
                      <a:moveTo>
                        <a:pt x="9521" y="3289"/>
                      </a:moveTo>
                      <a:cubicBezTo>
                        <a:pt x="9443" y="3333"/>
                        <a:pt x="9443" y="3407"/>
                        <a:pt x="9521" y="3453"/>
                      </a:cubicBezTo>
                      <a:lnTo>
                        <a:pt x="10492" y="4016"/>
                      </a:lnTo>
                      <a:cubicBezTo>
                        <a:pt x="10569" y="4061"/>
                        <a:pt x="10696" y="4061"/>
                        <a:pt x="10774" y="4016"/>
                      </a:cubicBezTo>
                      <a:lnTo>
                        <a:pt x="11523" y="3585"/>
                      </a:lnTo>
                      <a:cubicBezTo>
                        <a:pt x="11600" y="3539"/>
                        <a:pt x="11600" y="3465"/>
                        <a:pt x="11523" y="3421"/>
                      </a:cubicBezTo>
                      <a:lnTo>
                        <a:pt x="10552" y="2857"/>
                      </a:lnTo>
                      <a:cubicBezTo>
                        <a:pt x="10474" y="2812"/>
                        <a:pt x="10348" y="2811"/>
                        <a:pt x="10269" y="2857"/>
                      </a:cubicBezTo>
                      <a:close/>
                      <a:moveTo>
                        <a:pt x="10910" y="4095"/>
                      </a:moveTo>
                      <a:cubicBezTo>
                        <a:pt x="10831" y="4141"/>
                        <a:pt x="10830" y="4213"/>
                        <a:pt x="10909" y="4259"/>
                      </a:cubicBezTo>
                      <a:lnTo>
                        <a:pt x="11880" y="4823"/>
                      </a:lnTo>
                      <a:cubicBezTo>
                        <a:pt x="11958" y="4868"/>
                        <a:pt x="12084" y="4869"/>
                        <a:pt x="12163" y="4823"/>
                      </a:cubicBezTo>
                      <a:lnTo>
                        <a:pt x="12911" y="4391"/>
                      </a:lnTo>
                      <a:cubicBezTo>
                        <a:pt x="12990" y="4345"/>
                        <a:pt x="12990" y="4273"/>
                        <a:pt x="12911" y="4227"/>
                      </a:cubicBezTo>
                      <a:lnTo>
                        <a:pt x="11941" y="3664"/>
                      </a:lnTo>
                      <a:cubicBezTo>
                        <a:pt x="11862" y="3618"/>
                        <a:pt x="11737" y="3618"/>
                        <a:pt x="11658" y="3664"/>
                      </a:cubicBezTo>
                      <a:close/>
                      <a:moveTo>
                        <a:pt x="12300" y="4903"/>
                      </a:moveTo>
                      <a:cubicBezTo>
                        <a:pt x="12222" y="4949"/>
                        <a:pt x="12221" y="5021"/>
                        <a:pt x="12299" y="5067"/>
                      </a:cubicBezTo>
                      <a:lnTo>
                        <a:pt x="13270" y="5630"/>
                      </a:lnTo>
                      <a:cubicBezTo>
                        <a:pt x="13347" y="5675"/>
                        <a:pt x="13474" y="5675"/>
                        <a:pt x="13552" y="5630"/>
                      </a:cubicBezTo>
                      <a:lnTo>
                        <a:pt x="14301" y="5199"/>
                      </a:lnTo>
                      <a:cubicBezTo>
                        <a:pt x="14378" y="5154"/>
                        <a:pt x="14380" y="5080"/>
                        <a:pt x="14301" y="5036"/>
                      </a:cubicBezTo>
                      <a:lnTo>
                        <a:pt x="13330" y="4471"/>
                      </a:lnTo>
                      <a:cubicBezTo>
                        <a:pt x="13253" y="4426"/>
                        <a:pt x="13127" y="4426"/>
                        <a:pt x="13049" y="4471"/>
                      </a:cubicBezTo>
                      <a:close/>
                      <a:moveTo>
                        <a:pt x="13688" y="5709"/>
                      </a:moveTo>
                      <a:cubicBezTo>
                        <a:pt x="13609" y="5755"/>
                        <a:pt x="13610" y="5827"/>
                        <a:pt x="13688" y="5873"/>
                      </a:cubicBezTo>
                      <a:lnTo>
                        <a:pt x="14657" y="6437"/>
                      </a:lnTo>
                      <a:cubicBezTo>
                        <a:pt x="14736" y="6482"/>
                        <a:pt x="14862" y="6483"/>
                        <a:pt x="14940" y="6437"/>
                      </a:cubicBezTo>
                      <a:lnTo>
                        <a:pt x="15688" y="6005"/>
                      </a:lnTo>
                      <a:cubicBezTo>
                        <a:pt x="15767" y="5959"/>
                        <a:pt x="15767" y="5887"/>
                        <a:pt x="15688" y="5841"/>
                      </a:cubicBezTo>
                      <a:lnTo>
                        <a:pt x="14719" y="5277"/>
                      </a:lnTo>
                      <a:cubicBezTo>
                        <a:pt x="14641" y="5233"/>
                        <a:pt x="14514" y="5233"/>
                        <a:pt x="14437" y="5277"/>
                      </a:cubicBezTo>
                      <a:close/>
                      <a:moveTo>
                        <a:pt x="15078" y="6517"/>
                      </a:moveTo>
                      <a:cubicBezTo>
                        <a:pt x="15000" y="6561"/>
                        <a:pt x="15000" y="6635"/>
                        <a:pt x="15077" y="6681"/>
                      </a:cubicBezTo>
                      <a:lnTo>
                        <a:pt x="16046" y="7244"/>
                      </a:lnTo>
                      <a:cubicBezTo>
                        <a:pt x="16125" y="7289"/>
                        <a:pt x="16251" y="7289"/>
                        <a:pt x="16329" y="7244"/>
                      </a:cubicBezTo>
                      <a:lnTo>
                        <a:pt x="17077" y="6813"/>
                      </a:lnTo>
                      <a:cubicBezTo>
                        <a:pt x="17156" y="6767"/>
                        <a:pt x="17156" y="6694"/>
                        <a:pt x="17079" y="6649"/>
                      </a:cubicBezTo>
                      <a:lnTo>
                        <a:pt x="16108" y="6085"/>
                      </a:lnTo>
                      <a:cubicBezTo>
                        <a:pt x="16029" y="6040"/>
                        <a:pt x="15904" y="6040"/>
                        <a:pt x="15825" y="6085"/>
                      </a:cubicBezTo>
                      <a:close/>
                      <a:moveTo>
                        <a:pt x="16466" y="7323"/>
                      </a:moveTo>
                      <a:cubicBezTo>
                        <a:pt x="16387" y="7369"/>
                        <a:pt x="16388" y="7442"/>
                        <a:pt x="16466" y="7488"/>
                      </a:cubicBezTo>
                      <a:lnTo>
                        <a:pt x="17436" y="8052"/>
                      </a:lnTo>
                      <a:cubicBezTo>
                        <a:pt x="17513" y="8097"/>
                        <a:pt x="17639" y="8097"/>
                        <a:pt x="17718" y="8052"/>
                      </a:cubicBezTo>
                      <a:lnTo>
                        <a:pt x="18466" y="7619"/>
                      </a:lnTo>
                      <a:cubicBezTo>
                        <a:pt x="18545" y="7574"/>
                        <a:pt x="18544" y="7501"/>
                        <a:pt x="18467" y="7456"/>
                      </a:cubicBezTo>
                      <a:lnTo>
                        <a:pt x="17496" y="6892"/>
                      </a:lnTo>
                      <a:cubicBezTo>
                        <a:pt x="17418" y="6847"/>
                        <a:pt x="17291" y="6847"/>
                        <a:pt x="17213" y="6892"/>
                      </a:cubicBezTo>
                      <a:close/>
                      <a:moveTo>
                        <a:pt x="17859" y="8133"/>
                      </a:moveTo>
                      <a:cubicBezTo>
                        <a:pt x="17781" y="8179"/>
                        <a:pt x="17782" y="8252"/>
                        <a:pt x="17858" y="8297"/>
                      </a:cubicBezTo>
                      <a:lnTo>
                        <a:pt x="18828" y="8861"/>
                      </a:lnTo>
                      <a:cubicBezTo>
                        <a:pt x="18906" y="8906"/>
                        <a:pt x="19033" y="8906"/>
                        <a:pt x="19112" y="8862"/>
                      </a:cubicBezTo>
                      <a:lnTo>
                        <a:pt x="19859" y="8430"/>
                      </a:lnTo>
                      <a:cubicBezTo>
                        <a:pt x="19937" y="8384"/>
                        <a:pt x="19937" y="8311"/>
                        <a:pt x="19859" y="8265"/>
                      </a:cubicBezTo>
                      <a:lnTo>
                        <a:pt x="18889" y="7702"/>
                      </a:lnTo>
                      <a:cubicBezTo>
                        <a:pt x="18812" y="7656"/>
                        <a:pt x="18685" y="7656"/>
                        <a:pt x="18607" y="7702"/>
                      </a:cubicBezTo>
                      <a:close/>
                      <a:moveTo>
                        <a:pt x="19248" y="8940"/>
                      </a:moveTo>
                      <a:cubicBezTo>
                        <a:pt x="19168" y="8986"/>
                        <a:pt x="19168" y="9058"/>
                        <a:pt x="19247" y="9104"/>
                      </a:cubicBezTo>
                      <a:lnTo>
                        <a:pt x="20217" y="9667"/>
                      </a:lnTo>
                      <a:cubicBezTo>
                        <a:pt x="20295" y="9713"/>
                        <a:pt x="20421" y="9713"/>
                        <a:pt x="20499" y="9667"/>
                      </a:cubicBezTo>
                      <a:lnTo>
                        <a:pt x="21247" y="9235"/>
                      </a:lnTo>
                      <a:cubicBezTo>
                        <a:pt x="21326" y="9189"/>
                        <a:pt x="21326" y="9117"/>
                        <a:pt x="21248" y="9071"/>
                      </a:cubicBezTo>
                      <a:lnTo>
                        <a:pt x="20278" y="8508"/>
                      </a:lnTo>
                      <a:cubicBezTo>
                        <a:pt x="20200" y="8463"/>
                        <a:pt x="20075" y="8463"/>
                        <a:pt x="19996" y="8508"/>
                      </a:cubicBezTo>
                      <a:close/>
                      <a:moveTo>
                        <a:pt x="20636" y="9747"/>
                      </a:moveTo>
                      <a:cubicBezTo>
                        <a:pt x="20559" y="9793"/>
                        <a:pt x="20559" y="9866"/>
                        <a:pt x="20637" y="9911"/>
                      </a:cubicBezTo>
                      <a:lnTo>
                        <a:pt x="21608" y="10475"/>
                      </a:lnTo>
                      <a:cubicBezTo>
                        <a:pt x="21684" y="10519"/>
                        <a:pt x="21811" y="10520"/>
                        <a:pt x="21890" y="10475"/>
                      </a:cubicBezTo>
                      <a:lnTo>
                        <a:pt x="22636" y="10043"/>
                      </a:lnTo>
                      <a:cubicBezTo>
                        <a:pt x="22715" y="9998"/>
                        <a:pt x="22715" y="9925"/>
                        <a:pt x="22638" y="9880"/>
                      </a:cubicBezTo>
                      <a:lnTo>
                        <a:pt x="21667" y="9316"/>
                      </a:lnTo>
                      <a:cubicBezTo>
                        <a:pt x="21590" y="9270"/>
                        <a:pt x="21462" y="9269"/>
                        <a:pt x="21383" y="9315"/>
                      </a:cubicBezTo>
                      <a:close/>
                      <a:moveTo>
                        <a:pt x="22026" y="10554"/>
                      </a:moveTo>
                      <a:cubicBezTo>
                        <a:pt x="21947" y="10600"/>
                        <a:pt x="21946" y="10672"/>
                        <a:pt x="22025" y="10718"/>
                      </a:cubicBezTo>
                      <a:lnTo>
                        <a:pt x="22996" y="11281"/>
                      </a:lnTo>
                      <a:cubicBezTo>
                        <a:pt x="23074" y="11327"/>
                        <a:pt x="23200" y="11327"/>
                        <a:pt x="23279" y="11282"/>
                      </a:cubicBezTo>
                      <a:lnTo>
                        <a:pt x="24027" y="10850"/>
                      </a:lnTo>
                      <a:cubicBezTo>
                        <a:pt x="24105" y="10804"/>
                        <a:pt x="24105" y="10732"/>
                        <a:pt x="24027" y="10685"/>
                      </a:cubicBezTo>
                      <a:lnTo>
                        <a:pt x="23056" y="10122"/>
                      </a:lnTo>
                      <a:cubicBezTo>
                        <a:pt x="22978" y="10077"/>
                        <a:pt x="22851" y="10077"/>
                        <a:pt x="22774" y="10122"/>
                      </a:cubicBezTo>
                      <a:close/>
                      <a:moveTo>
                        <a:pt x="23415" y="11362"/>
                      </a:moveTo>
                      <a:cubicBezTo>
                        <a:pt x="23338" y="11408"/>
                        <a:pt x="23337" y="11480"/>
                        <a:pt x="23415" y="11526"/>
                      </a:cubicBezTo>
                      <a:lnTo>
                        <a:pt x="24385" y="12090"/>
                      </a:lnTo>
                      <a:cubicBezTo>
                        <a:pt x="24463" y="12134"/>
                        <a:pt x="24589" y="12134"/>
                        <a:pt x="24668" y="12090"/>
                      </a:cubicBezTo>
                      <a:lnTo>
                        <a:pt x="25414" y="11658"/>
                      </a:lnTo>
                      <a:cubicBezTo>
                        <a:pt x="25494" y="11612"/>
                        <a:pt x="25494" y="11540"/>
                        <a:pt x="25417" y="11494"/>
                      </a:cubicBezTo>
                      <a:lnTo>
                        <a:pt x="24445" y="10930"/>
                      </a:lnTo>
                      <a:cubicBezTo>
                        <a:pt x="24367" y="10885"/>
                        <a:pt x="24242" y="10885"/>
                        <a:pt x="24163" y="10930"/>
                      </a:cubicBezTo>
                      <a:close/>
                      <a:moveTo>
                        <a:pt x="24804" y="12168"/>
                      </a:moveTo>
                      <a:cubicBezTo>
                        <a:pt x="24725" y="12213"/>
                        <a:pt x="24726" y="12288"/>
                        <a:pt x="24804" y="12331"/>
                      </a:cubicBezTo>
                      <a:lnTo>
                        <a:pt x="25773" y="12896"/>
                      </a:lnTo>
                      <a:cubicBezTo>
                        <a:pt x="25852" y="12941"/>
                        <a:pt x="25978" y="12942"/>
                        <a:pt x="26057" y="12896"/>
                      </a:cubicBezTo>
                      <a:lnTo>
                        <a:pt x="26804" y="12464"/>
                      </a:lnTo>
                      <a:cubicBezTo>
                        <a:pt x="26883" y="12418"/>
                        <a:pt x="26883" y="12345"/>
                        <a:pt x="26804" y="12299"/>
                      </a:cubicBezTo>
                      <a:lnTo>
                        <a:pt x="25835" y="11736"/>
                      </a:lnTo>
                      <a:cubicBezTo>
                        <a:pt x="25758" y="11692"/>
                        <a:pt x="25630" y="11691"/>
                        <a:pt x="25552" y="11736"/>
                      </a:cubicBezTo>
                      <a:close/>
                      <a:moveTo>
                        <a:pt x="4669" y="1805"/>
                      </a:moveTo>
                      <a:cubicBezTo>
                        <a:pt x="4590" y="1850"/>
                        <a:pt x="4590" y="1923"/>
                        <a:pt x="4668" y="1968"/>
                      </a:cubicBezTo>
                      <a:lnTo>
                        <a:pt x="5716" y="2578"/>
                      </a:lnTo>
                      <a:cubicBezTo>
                        <a:pt x="5794" y="2623"/>
                        <a:pt x="5920" y="2623"/>
                        <a:pt x="5998" y="2578"/>
                      </a:cubicBezTo>
                      <a:lnTo>
                        <a:pt x="6747" y="2146"/>
                      </a:lnTo>
                      <a:cubicBezTo>
                        <a:pt x="6824" y="2100"/>
                        <a:pt x="6824" y="2028"/>
                        <a:pt x="6747" y="1982"/>
                      </a:cubicBezTo>
                      <a:lnTo>
                        <a:pt x="5698" y="1374"/>
                      </a:lnTo>
                      <a:cubicBezTo>
                        <a:pt x="5620" y="1328"/>
                        <a:pt x="5494" y="1328"/>
                        <a:pt x="5416" y="1374"/>
                      </a:cubicBezTo>
                      <a:close/>
                      <a:moveTo>
                        <a:pt x="6115" y="2645"/>
                      </a:moveTo>
                      <a:cubicBezTo>
                        <a:pt x="6035" y="2691"/>
                        <a:pt x="6036" y="2763"/>
                        <a:pt x="6115" y="2809"/>
                      </a:cubicBezTo>
                      <a:lnTo>
                        <a:pt x="7163" y="3419"/>
                      </a:lnTo>
                      <a:cubicBezTo>
                        <a:pt x="7240" y="3463"/>
                        <a:pt x="7366" y="3463"/>
                        <a:pt x="7445" y="3419"/>
                      </a:cubicBezTo>
                      <a:lnTo>
                        <a:pt x="8193" y="2987"/>
                      </a:lnTo>
                      <a:cubicBezTo>
                        <a:pt x="8271" y="2941"/>
                        <a:pt x="8272" y="2869"/>
                        <a:pt x="8194" y="2823"/>
                      </a:cubicBezTo>
                      <a:lnTo>
                        <a:pt x="7146" y="2214"/>
                      </a:lnTo>
                      <a:cubicBezTo>
                        <a:pt x="7067" y="2168"/>
                        <a:pt x="6940" y="2167"/>
                        <a:pt x="6862" y="2213"/>
                      </a:cubicBezTo>
                      <a:close/>
                      <a:moveTo>
                        <a:pt x="2378" y="3128"/>
                      </a:moveTo>
                      <a:cubicBezTo>
                        <a:pt x="2298" y="3174"/>
                        <a:pt x="2298" y="3246"/>
                        <a:pt x="2377" y="3292"/>
                      </a:cubicBezTo>
                      <a:lnTo>
                        <a:pt x="3111" y="3718"/>
                      </a:lnTo>
                      <a:cubicBezTo>
                        <a:pt x="3190" y="3763"/>
                        <a:pt x="3314" y="3763"/>
                        <a:pt x="3394" y="3718"/>
                      </a:cubicBezTo>
                      <a:lnTo>
                        <a:pt x="5281" y="2628"/>
                      </a:lnTo>
                      <a:cubicBezTo>
                        <a:pt x="5359" y="2582"/>
                        <a:pt x="5360" y="2510"/>
                        <a:pt x="5283" y="2464"/>
                      </a:cubicBezTo>
                      <a:lnTo>
                        <a:pt x="4549" y="2039"/>
                      </a:lnTo>
                      <a:cubicBezTo>
                        <a:pt x="4471" y="1993"/>
                        <a:pt x="4343" y="1993"/>
                        <a:pt x="4265" y="2039"/>
                      </a:cubicBezTo>
                      <a:close/>
                      <a:moveTo>
                        <a:pt x="4671" y="3141"/>
                      </a:moveTo>
                      <a:cubicBezTo>
                        <a:pt x="4593" y="3186"/>
                        <a:pt x="4592" y="3259"/>
                        <a:pt x="4671" y="3305"/>
                      </a:cubicBezTo>
                      <a:lnTo>
                        <a:pt x="5719" y="3914"/>
                      </a:lnTo>
                      <a:cubicBezTo>
                        <a:pt x="5797" y="3959"/>
                        <a:pt x="5925" y="3959"/>
                        <a:pt x="6002" y="3915"/>
                      </a:cubicBezTo>
                      <a:lnTo>
                        <a:pt x="6750" y="3483"/>
                      </a:lnTo>
                      <a:cubicBezTo>
                        <a:pt x="6830" y="3438"/>
                        <a:pt x="6830" y="3363"/>
                        <a:pt x="6751" y="3319"/>
                      </a:cubicBezTo>
                      <a:lnTo>
                        <a:pt x="5703" y="2709"/>
                      </a:lnTo>
                      <a:cubicBezTo>
                        <a:pt x="5625" y="2663"/>
                        <a:pt x="5499" y="2664"/>
                        <a:pt x="5420" y="2709"/>
                      </a:cubicBezTo>
                      <a:close/>
                      <a:moveTo>
                        <a:pt x="9045" y="4342"/>
                      </a:moveTo>
                      <a:cubicBezTo>
                        <a:pt x="8967" y="4387"/>
                        <a:pt x="8965" y="4459"/>
                        <a:pt x="9044" y="4505"/>
                      </a:cubicBezTo>
                      <a:lnTo>
                        <a:pt x="10014" y="5069"/>
                      </a:lnTo>
                      <a:cubicBezTo>
                        <a:pt x="10092" y="5114"/>
                        <a:pt x="10219" y="5113"/>
                        <a:pt x="10296" y="5069"/>
                      </a:cubicBezTo>
                      <a:lnTo>
                        <a:pt x="11044" y="4637"/>
                      </a:lnTo>
                      <a:cubicBezTo>
                        <a:pt x="11123" y="4591"/>
                        <a:pt x="11125" y="4519"/>
                        <a:pt x="11046" y="4473"/>
                      </a:cubicBezTo>
                      <a:lnTo>
                        <a:pt x="10076" y="3909"/>
                      </a:lnTo>
                      <a:cubicBezTo>
                        <a:pt x="9997" y="3863"/>
                        <a:pt x="9871" y="3864"/>
                        <a:pt x="9793" y="3909"/>
                      </a:cubicBezTo>
                      <a:close/>
                      <a:moveTo>
                        <a:pt x="6496" y="4187"/>
                      </a:moveTo>
                      <a:cubicBezTo>
                        <a:pt x="6417" y="4232"/>
                        <a:pt x="6417" y="4307"/>
                        <a:pt x="6496" y="4353"/>
                      </a:cubicBezTo>
                      <a:lnTo>
                        <a:pt x="8414" y="5468"/>
                      </a:lnTo>
                      <a:cubicBezTo>
                        <a:pt x="8493" y="5512"/>
                        <a:pt x="8619" y="5512"/>
                        <a:pt x="8698" y="5467"/>
                      </a:cubicBezTo>
                      <a:lnTo>
                        <a:pt x="9445" y="5035"/>
                      </a:lnTo>
                      <a:cubicBezTo>
                        <a:pt x="9524" y="4990"/>
                        <a:pt x="9525" y="4917"/>
                        <a:pt x="9447" y="4872"/>
                      </a:cubicBezTo>
                      <a:lnTo>
                        <a:pt x="8638" y="4402"/>
                      </a:lnTo>
                      <a:lnTo>
                        <a:pt x="9642" y="3822"/>
                      </a:lnTo>
                      <a:cubicBezTo>
                        <a:pt x="9720" y="3777"/>
                        <a:pt x="9720" y="3703"/>
                        <a:pt x="9644" y="3658"/>
                      </a:cubicBezTo>
                      <a:lnTo>
                        <a:pt x="8673" y="3094"/>
                      </a:lnTo>
                      <a:cubicBezTo>
                        <a:pt x="8596" y="3049"/>
                        <a:pt x="8468" y="3049"/>
                        <a:pt x="8389" y="3094"/>
                      </a:cubicBezTo>
                      <a:lnTo>
                        <a:pt x="7245" y="3755"/>
                      </a:lnTo>
                      <a:lnTo>
                        <a:pt x="6970" y="3913"/>
                      </a:lnTo>
                      <a:close/>
                      <a:moveTo>
                        <a:pt x="10432" y="5149"/>
                      </a:moveTo>
                      <a:cubicBezTo>
                        <a:pt x="10354" y="5193"/>
                        <a:pt x="10354" y="5267"/>
                        <a:pt x="10432" y="5312"/>
                      </a:cubicBezTo>
                      <a:lnTo>
                        <a:pt x="11403" y="5875"/>
                      </a:lnTo>
                      <a:cubicBezTo>
                        <a:pt x="11480" y="5921"/>
                        <a:pt x="11608" y="5921"/>
                        <a:pt x="11685" y="5875"/>
                      </a:cubicBezTo>
                      <a:lnTo>
                        <a:pt x="12433" y="5444"/>
                      </a:lnTo>
                      <a:cubicBezTo>
                        <a:pt x="12511" y="5399"/>
                        <a:pt x="12512" y="5325"/>
                        <a:pt x="12434" y="5280"/>
                      </a:cubicBezTo>
                      <a:lnTo>
                        <a:pt x="11465" y="4717"/>
                      </a:lnTo>
                      <a:cubicBezTo>
                        <a:pt x="11386" y="4671"/>
                        <a:pt x="11259" y="4671"/>
                        <a:pt x="11180" y="4717"/>
                      </a:cubicBezTo>
                      <a:close/>
                      <a:moveTo>
                        <a:pt x="11823" y="5956"/>
                      </a:moveTo>
                      <a:cubicBezTo>
                        <a:pt x="11745" y="6001"/>
                        <a:pt x="11744" y="6075"/>
                        <a:pt x="11823" y="6119"/>
                      </a:cubicBezTo>
                      <a:lnTo>
                        <a:pt x="12792" y="6684"/>
                      </a:lnTo>
                      <a:cubicBezTo>
                        <a:pt x="12870" y="6728"/>
                        <a:pt x="12997" y="6728"/>
                        <a:pt x="13075" y="6684"/>
                      </a:cubicBezTo>
                      <a:lnTo>
                        <a:pt x="13823" y="6252"/>
                      </a:lnTo>
                      <a:cubicBezTo>
                        <a:pt x="13902" y="6207"/>
                        <a:pt x="13902" y="6133"/>
                        <a:pt x="13824" y="6087"/>
                      </a:cubicBezTo>
                      <a:lnTo>
                        <a:pt x="12854" y="5523"/>
                      </a:lnTo>
                      <a:cubicBezTo>
                        <a:pt x="12776" y="5479"/>
                        <a:pt x="12648" y="5479"/>
                        <a:pt x="12571" y="5524"/>
                      </a:cubicBezTo>
                      <a:close/>
                      <a:moveTo>
                        <a:pt x="13210" y="6763"/>
                      </a:moveTo>
                      <a:cubicBezTo>
                        <a:pt x="13132" y="6807"/>
                        <a:pt x="13132" y="6881"/>
                        <a:pt x="13210" y="6926"/>
                      </a:cubicBezTo>
                      <a:lnTo>
                        <a:pt x="14180" y="7490"/>
                      </a:lnTo>
                      <a:cubicBezTo>
                        <a:pt x="14258" y="7536"/>
                        <a:pt x="14384" y="7535"/>
                        <a:pt x="14462" y="7490"/>
                      </a:cubicBezTo>
                      <a:lnTo>
                        <a:pt x="15210" y="7058"/>
                      </a:lnTo>
                      <a:cubicBezTo>
                        <a:pt x="15289" y="7013"/>
                        <a:pt x="15290" y="6940"/>
                        <a:pt x="15212" y="6894"/>
                      </a:cubicBezTo>
                      <a:lnTo>
                        <a:pt x="14242" y="6331"/>
                      </a:lnTo>
                      <a:cubicBezTo>
                        <a:pt x="14163" y="6285"/>
                        <a:pt x="14037" y="6285"/>
                        <a:pt x="13957" y="6331"/>
                      </a:cubicBezTo>
                      <a:close/>
                      <a:moveTo>
                        <a:pt x="14601" y="7570"/>
                      </a:moveTo>
                      <a:cubicBezTo>
                        <a:pt x="14522" y="7615"/>
                        <a:pt x="14522" y="7689"/>
                        <a:pt x="14598" y="7734"/>
                      </a:cubicBezTo>
                      <a:lnTo>
                        <a:pt x="15570" y="8298"/>
                      </a:lnTo>
                      <a:cubicBezTo>
                        <a:pt x="15648" y="8342"/>
                        <a:pt x="15774" y="8342"/>
                        <a:pt x="15852" y="8298"/>
                      </a:cubicBezTo>
                      <a:lnTo>
                        <a:pt x="16600" y="7866"/>
                      </a:lnTo>
                      <a:cubicBezTo>
                        <a:pt x="16680" y="7821"/>
                        <a:pt x="16680" y="7748"/>
                        <a:pt x="16602" y="7702"/>
                      </a:cubicBezTo>
                      <a:lnTo>
                        <a:pt x="15632" y="7138"/>
                      </a:lnTo>
                      <a:cubicBezTo>
                        <a:pt x="15554" y="7093"/>
                        <a:pt x="15426" y="7093"/>
                        <a:pt x="15349" y="7138"/>
                      </a:cubicBezTo>
                      <a:close/>
                      <a:moveTo>
                        <a:pt x="15989" y="8378"/>
                      </a:moveTo>
                      <a:cubicBezTo>
                        <a:pt x="15911" y="8422"/>
                        <a:pt x="15910" y="8496"/>
                        <a:pt x="15989" y="8540"/>
                      </a:cubicBezTo>
                      <a:lnTo>
                        <a:pt x="16958" y="9104"/>
                      </a:lnTo>
                      <a:cubicBezTo>
                        <a:pt x="17037" y="9150"/>
                        <a:pt x="17163" y="9149"/>
                        <a:pt x="17241" y="9104"/>
                      </a:cubicBezTo>
                      <a:lnTo>
                        <a:pt x="17988" y="8673"/>
                      </a:lnTo>
                      <a:cubicBezTo>
                        <a:pt x="18067" y="8628"/>
                        <a:pt x="18069" y="8554"/>
                        <a:pt x="17990" y="8508"/>
                      </a:cubicBezTo>
                      <a:lnTo>
                        <a:pt x="17020" y="7946"/>
                      </a:lnTo>
                      <a:cubicBezTo>
                        <a:pt x="16941" y="7899"/>
                        <a:pt x="16816" y="7900"/>
                        <a:pt x="16737" y="7946"/>
                      </a:cubicBezTo>
                      <a:close/>
                      <a:moveTo>
                        <a:pt x="17382" y="9186"/>
                      </a:moveTo>
                      <a:cubicBezTo>
                        <a:pt x="17304" y="9231"/>
                        <a:pt x="17303" y="9305"/>
                        <a:pt x="17382" y="9350"/>
                      </a:cubicBezTo>
                      <a:lnTo>
                        <a:pt x="18351" y="9914"/>
                      </a:lnTo>
                      <a:cubicBezTo>
                        <a:pt x="18429" y="9960"/>
                        <a:pt x="18556" y="9959"/>
                        <a:pt x="18633" y="9914"/>
                      </a:cubicBezTo>
                      <a:lnTo>
                        <a:pt x="19381" y="9483"/>
                      </a:lnTo>
                      <a:cubicBezTo>
                        <a:pt x="19460" y="9437"/>
                        <a:pt x="19461" y="9364"/>
                        <a:pt x="19383" y="9318"/>
                      </a:cubicBezTo>
                      <a:lnTo>
                        <a:pt x="18413" y="8754"/>
                      </a:lnTo>
                      <a:cubicBezTo>
                        <a:pt x="18334" y="8710"/>
                        <a:pt x="18207" y="8710"/>
                        <a:pt x="18129" y="8754"/>
                      </a:cubicBezTo>
                      <a:close/>
                      <a:moveTo>
                        <a:pt x="18770" y="9994"/>
                      </a:moveTo>
                      <a:cubicBezTo>
                        <a:pt x="18692" y="10038"/>
                        <a:pt x="18692" y="10112"/>
                        <a:pt x="18769" y="10158"/>
                      </a:cubicBezTo>
                      <a:lnTo>
                        <a:pt x="19739" y="10720"/>
                      </a:lnTo>
                      <a:cubicBezTo>
                        <a:pt x="19817" y="10766"/>
                        <a:pt x="19945" y="10766"/>
                        <a:pt x="20022" y="10721"/>
                      </a:cubicBezTo>
                      <a:lnTo>
                        <a:pt x="20770" y="10289"/>
                      </a:lnTo>
                      <a:cubicBezTo>
                        <a:pt x="20849" y="10245"/>
                        <a:pt x="20850" y="10170"/>
                        <a:pt x="20771" y="10125"/>
                      </a:cubicBezTo>
                      <a:lnTo>
                        <a:pt x="19800" y="9561"/>
                      </a:lnTo>
                      <a:cubicBezTo>
                        <a:pt x="19723" y="9516"/>
                        <a:pt x="19596" y="9516"/>
                        <a:pt x="19517" y="9561"/>
                      </a:cubicBezTo>
                      <a:close/>
                      <a:moveTo>
                        <a:pt x="20160" y="10801"/>
                      </a:moveTo>
                      <a:cubicBezTo>
                        <a:pt x="20082" y="10847"/>
                        <a:pt x="20080" y="10919"/>
                        <a:pt x="20159" y="10965"/>
                      </a:cubicBezTo>
                      <a:lnTo>
                        <a:pt x="21130" y="11528"/>
                      </a:lnTo>
                      <a:cubicBezTo>
                        <a:pt x="21208" y="11574"/>
                        <a:pt x="21334" y="11574"/>
                        <a:pt x="21412" y="11528"/>
                      </a:cubicBezTo>
                      <a:lnTo>
                        <a:pt x="22160" y="11097"/>
                      </a:lnTo>
                      <a:cubicBezTo>
                        <a:pt x="22239" y="11051"/>
                        <a:pt x="22240" y="10978"/>
                        <a:pt x="22162" y="10932"/>
                      </a:cubicBezTo>
                      <a:lnTo>
                        <a:pt x="21192" y="10369"/>
                      </a:lnTo>
                      <a:cubicBezTo>
                        <a:pt x="21113" y="10323"/>
                        <a:pt x="20987" y="10323"/>
                        <a:pt x="20908" y="10369"/>
                      </a:cubicBezTo>
                      <a:close/>
                      <a:moveTo>
                        <a:pt x="21548" y="11608"/>
                      </a:moveTo>
                      <a:cubicBezTo>
                        <a:pt x="21470" y="11652"/>
                        <a:pt x="21470" y="11726"/>
                        <a:pt x="21548" y="11772"/>
                      </a:cubicBezTo>
                      <a:lnTo>
                        <a:pt x="22517" y="12336"/>
                      </a:lnTo>
                      <a:cubicBezTo>
                        <a:pt x="22595" y="12380"/>
                        <a:pt x="22723" y="12380"/>
                        <a:pt x="22800" y="12336"/>
                      </a:cubicBezTo>
                      <a:lnTo>
                        <a:pt x="23548" y="11903"/>
                      </a:lnTo>
                      <a:cubicBezTo>
                        <a:pt x="23627" y="11858"/>
                        <a:pt x="23628" y="11784"/>
                        <a:pt x="23550" y="11740"/>
                      </a:cubicBezTo>
                      <a:lnTo>
                        <a:pt x="22580" y="11176"/>
                      </a:lnTo>
                      <a:cubicBezTo>
                        <a:pt x="22501" y="11131"/>
                        <a:pt x="22375" y="11131"/>
                        <a:pt x="22296" y="11176"/>
                      </a:cubicBezTo>
                      <a:close/>
                      <a:moveTo>
                        <a:pt x="22958" y="12427"/>
                      </a:moveTo>
                      <a:cubicBezTo>
                        <a:pt x="22879" y="12473"/>
                        <a:pt x="22878" y="12545"/>
                        <a:pt x="22957" y="12591"/>
                      </a:cubicBezTo>
                      <a:lnTo>
                        <a:pt x="25078" y="13824"/>
                      </a:lnTo>
                      <a:cubicBezTo>
                        <a:pt x="25155" y="13869"/>
                        <a:pt x="25282" y="13869"/>
                        <a:pt x="25360" y="13824"/>
                      </a:cubicBezTo>
                      <a:lnTo>
                        <a:pt x="26108" y="13392"/>
                      </a:lnTo>
                      <a:cubicBezTo>
                        <a:pt x="26187" y="13346"/>
                        <a:pt x="26187" y="13273"/>
                        <a:pt x="26110" y="13227"/>
                      </a:cubicBezTo>
                      <a:lnTo>
                        <a:pt x="23990" y="11995"/>
                      </a:lnTo>
                      <a:cubicBezTo>
                        <a:pt x="23911" y="11949"/>
                        <a:pt x="23784" y="11950"/>
                        <a:pt x="23707" y="11995"/>
                      </a:cubicBezTo>
                      <a:close/>
                      <a:moveTo>
                        <a:pt x="8834" y="5546"/>
                      </a:moveTo>
                      <a:cubicBezTo>
                        <a:pt x="8755" y="5591"/>
                        <a:pt x="8755" y="5666"/>
                        <a:pt x="8832" y="5710"/>
                      </a:cubicBezTo>
                      <a:lnTo>
                        <a:pt x="9802" y="6273"/>
                      </a:lnTo>
                      <a:cubicBezTo>
                        <a:pt x="9880" y="6319"/>
                        <a:pt x="10008" y="6319"/>
                        <a:pt x="10086" y="6273"/>
                      </a:cubicBezTo>
                      <a:lnTo>
                        <a:pt x="10834" y="5842"/>
                      </a:lnTo>
                      <a:cubicBezTo>
                        <a:pt x="10912" y="5798"/>
                        <a:pt x="10912" y="5723"/>
                        <a:pt x="10834" y="5678"/>
                      </a:cubicBezTo>
                      <a:lnTo>
                        <a:pt x="9863" y="5114"/>
                      </a:lnTo>
                      <a:cubicBezTo>
                        <a:pt x="9786" y="5069"/>
                        <a:pt x="9659" y="5069"/>
                        <a:pt x="9581" y="5114"/>
                      </a:cubicBezTo>
                      <a:close/>
                      <a:moveTo>
                        <a:pt x="10224" y="6354"/>
                      </a:moveTo>
                      <a:cubicBezTo>
                        <a:pt x="10145" y="6400"/>
                        <a:pt x="10144" y="6472"/>
                        <a:pt x="10221" y="6518"/>
                      </a:cubicBezTo>
                      <a:lnTo>
                        <a:pt x="11192" y="7082"/>
                      </a:lnTo>
                      <a:cubicBezTo>
                        <a:pt x="11269" y="7126"/>
                        <a:pt x="11397" y="7125"/>
                        <a:pt x="11475" y="7081"/>
                      </a:cubicBezTo>
                      <a:lnTo>
                        <a:pt x="12223" y="6650"/>
                      </a:lnTo>
                      <a:cubicBezTo>
                        <a:pt x="12300" y="6604"/>
                        <a:pt x="12301" y="6531"/>
                        <a:pt x="12223" y="6486"/>
                      </a:cubicBezTo>
                      <a:lnTo>
                        <a:pt x="11253" y="5922"/>
                      </a:lnTo>
                      <a:cubicBezTo>
                        <a:pt x="11176" y="5876"/>
                        <a:pt x="11049" y="5877"/>
                        <a:pt x="10970" y="5922"/>
                      </a:cubicBezTo>
                      <a:close/>
                      <a:moveTo>
                        <a:pt x="11612" y="7159"/>
                      </a:moveTo>
                      <a:cubicBezTo>
                        <a:pt x="11533" y="7205"/>
                        <a:pt x="11533" y="7280"/>
                        <a:pt x="11610" y="7325"/>
                      </a:cubicBezTo>
                      <a:lnTo>
                        <a:pt x="12581" y="7889"/>
                      </a:lnTo>
                      <a:cubicBezTo>
                        <a:pt x="12659" y="7933"/>
                        <a:pt x="12786" y="7933"/>
                        <a:pt x="12864" y="7888"/>
                      </a:cubicBezTo>
                      <a:lnTo>
                        <a:pt x="13613" y="7456"/>
                      </a:lnTo>
                      <a:cubicBezTo>
                        <a:pt x="13691" y="7412"/>
                        <a:pt x="13691" y="7338"/>
                        <a:pt x="13613" y="7292"/>
                      </a:cubicBezTo>
                      <a:lnTo>
                        <a:pt x="12643" y="6730"/>
                      </a:lnTo>
                      <a:cubicBezTo>
                        <a:pt x="12565" y="6684"/>
                        <a:pt x="12438" y="6684"/>
                        <a:pt x="12360" y="6730"/>
                      </a:cubicBezTo>
                      <a:close/>
                      <a:moveTo>
                        <a:pt x="13002" y="7968"/>
                      </a:moveTo>
                      <a:cubicBezTo>
                        <a:pt x="12923" y="8014"/>
                        <a:pt x="12923" y="8088"/>
                        <a:pt x="12999" y="8132"/>
                      </a:cubicBezTo>
                      <a:lnTo>
                        <a:pt x="13971" y="8696"/>
                      </a:lnTo>
                      <a:cubicBezTo>
                        <a:pt x="14048" y="8741"/>
                        <a:pt x="14176" y="8741"/>
                        <a:pt x="14255" y="8696"/>
                      </a:cubicBezTo>
                      <a:lnTo>
                        <a:pt x="15003" y="8264"/>
                      </a:lnTo>
                      <a:cubicBezTo>
                        <a:pt x="15080" y="8219"/>
                        <a:pt x="15080" y="8146"/>
                        <a:pt x="15003" y="8100"/>
                      </a:cubicBezTo>
                      <a:lnTo>
                        <a:pt x="14032" y="7537"/>
                      </a:lnTo>
                      <a:cubicBezTo>
                        <a:pt x="13955" y="7492"/>
                        <a:pt x="13828" y="7492"/>
                        <a:pt x="13751" y="7537"/>
                      </a:cubicBezTo>
                      <a:close/>
                      <a:moveTo>
                        <a:pt x="14390" y="8775"/>
                      </a:moveTo>
                      <a:cubicBezTo>
                        <a:pt x="14312" y="8820"/>
                        <a:pt x="14310" y="8894"/>
                        <a:pt x="14389" y="8939"/>
                      </a:cubicBezTo>
                      <a:lnTo>
                        <a:pt x="15358" y="9503"/>
                      </a:lnTo>
                      <a:cubicBezTo>
                        <a:pt x="15437" y="9548"/>
                        <a:pt x="15563" y="9548"/>
                        <a:pt x="15642" y="9502"/>
                      </a:cubicBezTo>
                      <a:lnTo>
                        <a:pt x="16390" y="9070"/>
                      </a:lnTo>
                      <a:cubicBezTo>
                        <a:pt x="16468" y="9025"/>
                        <a:pt x="16469" y="8952"/>
                        <a:pt x="16391" y="8907"/>
                      </a:cubicBezTo>
                      <a:lnTo>
                        <a:pt x="15421" y="8344"/>
                      </a:lnTo>
                      <a:cubicBezTo>
                        <a:pt x="15342" y="8298"/>
                        <a:pt x="15216" y="8299"/>
                        <a:pt x="15139" y="8344"/>
                      </a:cubicBezTo>
                      <a:close/>
                      <a:moveTo>
                        <a:pt x="15784" y="9584"/>
                      </a:moveTo>
                      <a:cubicBezTo>
                        <a:pt x="15705" y="9630"/>
                        <a:pt x="15704" y="9704"/>
                        <a:pt x="15783" y="9749"/>
                      </a:cubicBezTo>
                      <a:lnTo>
                        <a:pt x="16752" y="10313"/>
                      </a:lnTo>
                      <a:cubicBezTo>
                        <a:pt x="16830" y="10358"/>
                        <a:pt x="16957" y="10358"/>
                        <a:pt x="17036" y="10312"/>
                      </a:cubicBezTo>
                      <a:lnTo>
                        <a:pt x="17784" y="9881"/>
                      </a:lnTo>
                      <a:cubicBezTo>
                        <a:pt x="17862" y="9835"/>
                        <a:pt x="17862" y="9761"/>
                        <a:pt x="17785" y="9717"/>
                      </a:cubicBezTo>
                      <a:lnTo>
                        <a:pt x="16815" y="9153"/>
                      </a:lnTo>
                      <a:cubicBezTo>
                        <a:pt x="16736" y="9107"/>
                        <a:pt x="16608" y="9107"/>
                        <a:pt x="16531" y="9153"/>
                      </a:cubicBezTo>
                      <a:close/>
                      <a:moveTo>
                        <a:pt x="17172" y="10391"/>
                      </a:moveTo>
                      <a:cubicBezTo>
                        <a:pt x="17093" y="10436"/>
                        <a:pt x="17092" y="10511"/>
                        <a:pt x="17170" y="10555"/>
                      </a:cubicBezTo>
                      <a:lnTo>
                        <a:pt x="18140" y="11119"/>
                      </a:lnTo>
                      <a:cubicBezTo>
                        <a:pt x="18218" y="11164"/>
                        <a:pt x="18346" y="11164"/>
                        <a:pt x="18424" y="11119"/>
                      </a:cubicBezTo>
                      <a:lnTo>
                        <a:pt x="19171" y="10686"/>
                      </a:lnTo>
                      <a:cubicBezTo>
                        <a:pt x="19249" y="10643"/>
                        <a:pt x="19251" y="10569"/>
                        <a:pt x="19172" y="10524"/>
                      </a:cubicBezTo>
                      <a:lnTo>
                        <a:pt x="18201" y="9960"/>
                      </a:lnTo>
                      <a:cubicBezTo>
                        <a:pt x="18124" y="9915"/>
                        <a:pt x="17997" y="9915"/>
                        <a:pt x="17919" y="9960"/>
                      </a:cubicBezTo>
                      <a:close/>
                      <a:moveTo>
                        <a:pt x="18562" y="11199"/>
                      </a:moveTo>
                      <a:cubicBezTo>
                        <a:pt x="18482" y="11244"/>
                        <a:pt x="18482" y="11317"/>
                        <a:pt x="18561" y="11364"/>
                      </a:cubicBezTo>
                      <a:lnTo>
                        <a:pt x="19530" y="11927"/>
                      </a:lnTo>
                      <a:cubicBezTo>
                        <a:pt x="19609" y="11973"/>
                        <a:pt x="19735" y="11972"/>
                        <a:pt x="19814" y="11926"/>
                      </a:cubicBezTo>
                      <a:lnTo>
                        <a:pt x="20561" y="11494"/>
                      </a:lnTo>
                      <a:cubicBezTo>
                        <a:pt x="20638" y="11449"/>
                        <a:pt x="20641" y="11377"/>
                        <a:pt x="20562" y="11331"/>
                      </a:cubicBezTo>
                      <a:lnTo>
                        <a:pt x="19592" y="10767"/>
                      </a:lnTo>
                      <a:cubicBezTo>
                        <a:pt x="19514" y="10721"/>
                        <a:pt x="19386" y="10721"/>
                        <a:pt x="19309" y="10767"/>
                      </a:cubicBezTo>
                      <a:close/>
                      <a:moveTo>
                        <a:pt x="19951" y="12005"/>
                      </a:moveTo>
                      <a:cubicBezTo>
                        <a:pt x="19871" y="12051"/>
                        <a:pt x="19871" y="12125"/>
                        <a:pt x="19948" y="12169"/>
                      </a:cubicBezTo>
                      <a:lnTo>
                        <a:pt x="20919" y="12733"/>
                      </a:lnTo>
                      <a:cubicBezTo>
                        <a:pt x="20997" y="12779"/>
                        <a:pt x="21125" y="12779"/>
                        <a:pt x="21203" y="12733"/>
                      </a:cubicBezTo>
                      <a:lnTo>
                        <a:pt x="21951" y="12301"/>
                      </a:lnTo>
                      <a:cubicBezTo>
                        <a:pt x="22028" y="12257"/>
                        <a:pt x="22029" y="12183"/>
                        <a:pt x="21951" y="12137"/>
                      </a:cubicBezTo>
                      <a:lnTo>
                        <a:pt x="20980" y="11574"/>
                      </a:lnTo>
                      <a:cubicBezTo>
                        <a:pt x="20902" y="11529"/>
                        <a:pt x="20776" y="11529"/>
                        <a:pt x="20698" y="11574"/>
                      </a:cubicBezTo>
                      <a:close/>
                      <a:moveTo>
                        <a:pt x="21341" y="12813"/>
                      </a:moveTo>
                      <a:cubicBezTo>
                        <a:pt x="21261" y="12859"/>
                        <a:pt x="21261" y="12932"/>
                        <a:pt x="21338" y="12977"/>
                      </a:cubicBezTo>
                      <a:lnTo>
                        <a:pt x="22309" y="13542"/>
                      </a:lnTo>
                      <a:cubicBezTo>
                        <a:pt x="22386" y="13587"/>
                        <a:pt x="22513" y="13587"/>
                        <a:pt x="22592" y="13540"/>
                      </a:cubicBezTo>
                      <a:lnTo>
                        <a:pt x="23340" y="13109"/>
                      </a:lnTo>
                      <a:cubicBezTo>
                        <a:pt x="23417" y="13064"/>
                        <a:pt x="23420" y="12991"/>
                        <a:pt x="23341" y="12945"/>
                      </a:cubicBezTo>
                      <a:lnTo>
                        <a:pt x="22370" y="12382"/>
                      </a:lnTo>
                      <a:cubicBezTo>
                        <a:pt x="22292" y="12336"/>
                        <a:pt x="22165" y="12336"/>
                        <a:pt x="22089" y="12382"/>
                      </a:cubicBezTo>
                      <a:close/>
                      <a:moveTo>
                        <a:pt x="22728" y="13620"/>
                      </a:moveTo>
                      <a:cubicBezTo>
                        <a:pt x="22648" y="13665"/>
                        <a:pt x="22648" y="13740"/>
                        <a:pt x="22727" y="13784"/>
                      </a:cubicBezTo>
                      <a:lnTo>
                        <a:pt x="23932" y="14485"/>
                      </a:lnTo>
                      <a:cubicBezTo>
                        <a:pt x="24010" y="14529"/>
                        <a:pt x="24138" y="14529"/>
                        <a:pt x="24216" y="14485"/>
                      </a:cubicBezTo>
                      <a:lnTo>
                        <a:pt x="24963" y="14053"/>
                      </a:lnTo>
                      <a:cubicBezTo>
                        <a:pt x="25041" y="14008"/>
                        <a:pt x="25042" y="13934"/>
                        <a:pt x="24964" y="13890"/>
                      </a:cubicBezTo>
                      <a:lnTo>
                        <a:pt x="23759" y="13189"/>
                      </a:lnTo>
                      <a:cubicBezTo>
                        <a:pt x="23680" y="13144"/>
                        <a:pt x="23554" y="13144"/>
                        <a:pt x="23476" y="13189"/>
                      </a:cubicBezTo>
                      <a:close/>
                      <a:moveTo>
                        <a:pt x="3533" y="3798"/>
                      </a:moveTo>
                      <a:cubicBezTo>
                        <a:pt x="3454" y="3844"/>
                        <a:pt x="3454" y="3918"/>
                        <a:pt x="3531" y="3962"/>
                      </a:cubicBezTo>
                      <a:lnTo>
                        <a:pt x="4581" y="4571"/>
                      </a:lnTo>
                      <a:cubicBezTo>
                        <a:pt x="4658" y="4618"/>
                        <a:pt x="4785" y="4618"/>
                        <a:pt x="4864" y="4572"/>
                      </a:cubicBezTo>
                      <a:lnTo>
                        <a:pt x="5611" y="4141"/>
                      </a:lnTo>
                      <a:cubicBezTo>
                        <a:pt x="5690" y="4094"/>
                        <a:pt x="5689" y="4022"/>
                        <a:pt x="5610" y="3976"/>
                      </a:cubicBezTo>
                      <a:lnTo>
                        <a:pt x="4563" y="3367"/>
                      </a:lnTo>
                      <a:cubicBezTo>
                        <a:pt x="4485" y="3322"/>
                        <a:pt x="4359" y="3322"/>
                        <a:pt x="4280" y="3367"/>
                      </a:cubicBezTo>
                      <a:close/>
                      <a:moveTo>
                        <a:pt x="5041" y="4669"/>
                      </a:moveTo>
                      <a:cubicBezTo>
                        <a:pt x="4965" y="4713"/>
                        <a:pt x="4964" y="4787"/>
                        <a:pt x="5041" y="4833"/>
                      </a:cubicBezTo>
                      <a:lnTo>
                        <a:pt x="6321" y="5576"/>
                      </a:lnTo>
                      <a:cubicBezTo>
                        <a:pt x="6398" y="5621"/>
                        <a:pt x="6525" y="5621"/>
                        <a:pt x="6604" y="5576"/>
                      </a:cubicBezTo>
                      <a:lnTo>
                        <a:pt x="7351" y="5144"/>
                      </a:lnTo>
                      <a:cubicBezTo>
                        <a:pt x="7431" y="5099"/>
                        <a:pt x="7431" y="5025"/>
                        <a:pt x="7353" y="4980"/>
                      </a:cubicBezTo>
                      <a:lnTo>
                        <a:pt x="6074" y="4236"/>
                      </a:lnTo>
                      <a:cubicBezTo>
                        <a:pt x="5996" y="4191"/>
                        <a:pt x="5869" y="4191"/>
                        <a:pt x="5789" y="4236"/>
                      </a:cubicBezTo>
                      <a:close/>
                      <a:moveTo>
                        <a:pt x="6755" y="5663"/>
                      </a:moveTo>
                      <a:cubicBezTo>
                        <a:pt x="6678" y="5709"/>
                        <a:pt x="6675" y="5782"/>
                        <a:pt x="6754" y="5827"/>
                      </a:cubicBezTo>
                      <a:lnTo>
                        <a:pt x="7723" y="6391"/>
                      </a:lnTo>
                      <a:cubicBezTo>
                        <a:pt x="7802" y="6437"/>
                        <a:pt x="7929" y="6436"/>
                        <a:pt x="8006" y="6391"/>
                      </a:cubicBezTo>
                      <a:lnTo>
                        <a:pt x="8753" y="5959"/>
                      </a:lnTo>
                      <a:cubicBezTo>
                        <a:pt x="8832" y="5913"/>
                        <a:pt x="8833" y="5841"/>
                        <a:pt x="8755" y="5795"/>
                      </a:cubicBezTo>
                      <a:lnTo>
                        <a:pt x="7786" y="5232"/>
                      </a:lnTo>
                      <a:cubicBezTo>
                        <a:pt x="7707" y="5186"/>
                        <a:pt x="7582" y="5187"/>
                        <a:pt x="7502" y="5233"/>
                      </a:cubicBezTo>
                      <a:close/>
                      <a:moveTo>
                        <a:pt x="8143" y="6470"/>
                      </a:moveTo>
                      <a:cubicBezTo>
                        <a:pt x="8065" y="6516"/>
                        <a:pt x="8065" y="6589"/>
                        <a:pt x="8143" y="6635"/>
                      </a:cubicBezTo>
                      <a:lnTo>
                        <a:pt x="9114" y="7199"/>
                      </a:lnTo>
                      <a:cubicBezTo>
                        <a:pt x="9191" y="7243"/>
                        <a:pt x="9318" y="7243"/>
                        <a:pt x="9396" y="7199"/>
                      </a:cubicBezTo>
                      <a:lnTo>
                        <a:pt x="10143" y="6767"/>
                      </a:lnTo>
                      <a:cubicBezTo>
                        <a:pt x="10221" y="6721"/>
                        <a:pt x="10223" y="6648"/>
                        <a:pt x="10145" y="6603"/>
                      </a:cubicBezTo>
                      <a:lnTo>
                        <a:pt x="9176" y="6039"/>
                      </a:lnTo>
                      <a:cubicBezTo>
                        <a:pt x="9097" y="5993"/>
                        <a:pt x="8969" y="5993"/>
                        <a:pt x="8890" y="6039"/>
                      </a:cubicBezTo>
                      <a:close/>
                      <a:moveTo>
                        <a:pt x="9532" y="7279"/>
                      </a:moveTo>
                      <a:cubicBezTo>
                        <a:pt x="9454" y="7324"/>
                        <a:pt x="9454" y="7397"/>
                        <a:pt x="9531" y="7441"/>
                      </a:cubicBezTo>
                      <a:lnTo>
                        <a:pt x="10501" y="8005"/>
                      </a:lnTo>
                      <a:cubicBezTo>
                        <a:pt x="10579" y="8051"/>
                        <a:pt x="10708" y="8051"/>
                        <a:pt x="10785" y="8006"/>
                      </a:cubicBezTo>
                      <a:lnTo>
                        <a:pt x="11532" y="7574"/>
                      </a:lnTo>
                      <a:cubicBezTo>
                        <a:pt x="11611" y="7529"/>
                        <a:pt x="11612" y="7455"/>
                        <a:pt x="11533" y="7409"/>
                      </a:cubicBezTo>
                      <a:lnTo>
                        <a:pt x="10564" y="6847"/>
                      </a:lnTo>
                      <a:cubicBezTo>
                        <a:pt x="10486" y="6801"/>
                        <a:pt x="10359" y="6801"/>
                        <a:pt x="10280" y="6847"/>
                      </a:cubicBezTo>
                      <a:close/>
                      <a:moveTo>
                        <a:pt x="10920" y="8085"/>
                      </a:moveTo>
                      <a:cubicBezTo>
                        <a:pt x="10843" y="8130"/>
                        <a:pt x="10843" y="8204"/>
                        <a:pt x="10920" y="8250"/>
                      </a:cubicBezTo>
                      <a:lnTo>
                        <a:pt x="11891" y="8813"/>
                      </a:lnTo>
                      <a:cubicBezTo>
                        <a:pt x="11968" y="8858"/>
                        <a:pt x="12095" y="8858"/>
                        <a:pt x="12173" y="8813"/>
                      </a:cubicBezTo>
                      <a:lnTo>
                        <a:pt x="12921" y="8382"/>
                      </a:lnTo>
                      <a:cubicBezTo>
                        <a:pt x="12999" y="8336"/>
                        <a:pt x="13000" y="8263"/>
                        <a:pt x="12923" y="8217"/>
                      </a:cubicBezTo>
                      <a:lnTo>
                        <a:pt x="11951" y="7653"/>
                      </a:lnTo>
                      <a:cubicBezTo>
                        <a:pt x="11874" y="7608"/>
                        <a:pt x="11747" y="7608"/>
                        <a:pt x="11668" y="7653"/>
                      </a:cubicBezTo>
                      <a:close/>
                      <a:moveTo>
                        <a:pt x="12311" y="8893"/>
                      </a:moveTo>
                      <a:cubicBezTo>
                        <a:pt x="12232" y="8938"/>
                        <a:pt x="12232" y="9012"/>
                        <a:pt x="12310" y="9056"/>
                      </a:cubicBezTo>
                      <a:lnTo>
                        <a:pt x="13280" y="9620"/>
                      </a:lnTo>
                      <a:cubicBezTo>
                        <a:pt x="13357" y="9665"/>
                        <a:pt x="13485" y="9665"/>
                        <a:pt x="13562" y="9620"/>
                      </a:cubicBezTo>
                      <a:lnTo>
                        <a:pt x="14310" y="9189"/>
                      </a:lnTo>
                      <a:cubicBezTo>
                        <a:pt x="14388" y="9144"/>
                        <a:pt x="14390" y="9069"/>
                        <a:pt x="14312" y="9024"/>
                      </a:cubicBezTo>
                      <a:lnTo>
                        <a:pt x="13341" y="8461"/>
                      </a:lnTo>
                      <a:cubicBezTo>
                        <a:pt x="13263" y="8416"/>
                        <a:pt x="13137" y="8416"/>
                        <a:pt x="13058" y="8462"/>
                      </a:cubicBezTo>
                      <a:close/>
                      <a:moveTo>
                        <a:pt x="13699" y="9700"/>
                      </a:moveTo>
                      <a:cubicBezTo>
                        <a:pt x="13622" y="9745"/>
                        <a:pt x="13620" y="9818"/>
                        <a:pt x="13698" y="9864"/>
                      </a:cubicBezTo>
                      <a:lnTo>
                        <a:pt x="14668" y="10427"/>
                      </a:lnTo>
                      <a:cubicBezTo>
                        <a:pt x="14746" y="10474"/>
                        <a:pt x="14873" y="10472"/>
                        <a:pt x="14951" y="10427"/>
                      </a:cubicBezTo>
                      <a:lnTo>
                        <a:pt x="15699" y="9996"/>
                      </a:lnTo>
                      <a:cubicBezTo>
                        <a:pt x="15777" y="9950"/>
                        <a:pt x="15778" y="9877"/>
                        <a:pt x="15701" y="9831"/>
                      </a:cubicBezTo>
                      <a:lnTo>
                        <a:pt x="14730" y="9267"/>
                      </a:lnTo>
                      <a:cubicBezTo>
                        <a:pt x="14652" y="9222"/>
                        <a:pt x="14525" y="9222"/>
                        <a:pt x="14447" y="9267"/>
                      </a:cubicBezTo>
                      <a:close/>
                      <a:moveTo>
                        <a:pt x="15091" y="10509"/>
                      </a:moveTo>
                      <a:cubicBezTo>
                        <a:pt x="15013" y="10553"/>
                        <a:pt x="15013" y="10628"/>
                        <a:pt x="15091" y="10674"/>
                      </a:cubicBezTo>
                      <a:lnTo>
                        <a:pt x="16060" y="11236"/>
                      </a:lnTo>
                      <a:cubicBezTo>
                        <a:pt x="16139" y="11282"/>
                        <a:pt x="16266" y="11282"/>
                        <a:pt x="16343" y="11236"/>
                      </a:cubicBezTo>
                      <a:lnTo>
                        <a:pt x="17091" y="10805"/>
                      </a:lnTo>
                      <a:cubicBezTo>
                        <a:pt x="17170" y="10760"/>
                        <a:pt x="17171" y="10686"/>
                        <a:pt x="17092" y="10642"/>
                      </a:cubicBezTo>
                      <a:lnTo>
                        <a:pt x="16123" y="10078"/>
                      </a:lnTo>
                      <a:cubicBezTo>
                        <a:pt x="16045" y="10032"/>
                        <a:pt x="15917" y="10032"/>
                        <a:pt x="15838" y="10078"/>
                      </a:cubicBezTo>
                      <a:close/>
                      <a:moveTo>
                        <a:pt x="16481" y="11316"/>
                      </a:moveTo>
                      <a:cubicBezTo>
                        <a:pt x="16403" y="11361"/>
                        <a:pt x="16402" y="11434"/>
                        <a:pt x="16478" y="11480"/>
                      </a:cubicBezTo>
                      <a:lnTo>
                        <a:pt x="17449" y="12043"/>
                      </a:lnTo>
                      <a:cubicBezTo>
                        <a:pt x="17527" y="12089"/>
                        <a:pt x="17654" y="12089"/>
                        <a:pt x="17732" y="12044"/>
                      </a:cubicBezTo>
                      <a:lnTo>
                        <a:pt x="18480" y="11612"/>
                      </a:lnTo>
                      <a:cubicBezTo>
                        <a:pt x="18559" y="11567"/>
                        <a:pt x="18559" y="11493"/>
                        <a:pt x="18482" y="11447"/>
                      </a:cubicBezTo>
                      <a:lnTo>
                        <a:pt x="17510" y="10884"/>
                      </a:lnTo>
                      <a:cubicBezTo>
                        <a:pt x="17433" y="10840"/>
                        <a:pt x="17306" y="10840"/>
                        <a:pt x="17227" y="10884"/>
                      </a:cubicBezTo>
                      <a:close/>
                      <a:moveTo>
                        <a:pt x="17870" y="12124"/>
                      </a:moveTo>
                      <a:cubicBezTo>
                        <a:pt x="17792" y="12168"/>
                        <a:pt x="17791" y="12242"/>
                        <a:pt x="17870" y="12288"/>
                      </a:cubicBezTo>
                      <a:lnTo>
                        <a:pt x="18839" y="12851"/>
                      </a:lnTo>
                      <a:cubicBezTo>
                        <a:pt x="18917" y="12896"/>
                        <a:pt x="19045" y="12896"/>
                        <a:pt x="19122" y="12851"/>
                      </a:cubicBezTo>
                      <a:lnTo>
                        <a:pt x="19870" y="12419"/>
                      </a:lnTo>
                      <a:cubicBezTo>
                        <a:pt x="19948" y="12374"/>
                        <a:pt x="19950" y="12300"/>
                        <a:pt x="19871" y="12255"/>
                      </a:cubicBezTo>
                      <a:lnTo>
                        <a:pt x="18902" y="11692"/>
                      </a:lnTo>
                      <a:cubicBezTo>
                        <a:pt x="18823" y="11646"/>
                        <a:pt x="18697" y="11646"/>
                        <a:pt x="18618" y="11692"/>
                      </a:cubicBezTo>
                      <a:close/>
                      <a:moveTo>
                        <a:pt x="19257" y="12930"/>
                      </a:moveTo>
                      <a:cubicBezTo>
                        <a:pt x="19180" y="12975"/>
                        <a:pt x="19180" y="13048"/>
                        <a:pt x="19257" y="13094"/>
                      </a:cubicBezTo>
                      <a:lnTo>
                        <a:pt x="20229" y="13658"/>
                      </a:lnTo>
                      <a:cubicBezTo>
                        <a:pt x="20305" y="13703"/>
                        <a:pt x="20433" y="13703"/>
                        <a:pt x="20511" y="13658"/>
                      </a:cubicBezTo>
                      <a:lnTo>
                        <a:pt x="21259" y="13227"/>
                      </a:lnTo>
                      <a:cubicBezTo>
                        <a:pt x="21337" y="13181"/>
                        <a:pt x="21337" y="13107"/>
                        <a:pt x="21261" y="13062"/>
                      </a:cubicBezTo>
                      <a:lnTo>
                        <a:pt x="20291" y="12498"/>
                      </a:lnTo>
                      <a:cubicBezTo>
                        <a:pt x="20212" y="12452"/>
                        <a:pt x="20085" y="12452"/>
                        <a:pt x="20006" y="12498"/>
                      </a:cubicBezTo>
                      <a:close/>
                      <a:moveTo>
                        <a:pt x="20667" y="13749"/>
                      </a:moveTo>
                      <a:cubicBezTo>
                        <a:pt x="20591" y="13794"/>
                        <a:pt x="20589" y="13867"/>
                        <a:pt x="20667" y="13913"/>
                      </a:cubicBezTo>
                      <a:lnTo>
                        <a:pt x="22789" y="15145"/>
                      </a:lnTo>
                      <a:cubicBezTo>
                        <a:pt x="22865" y="15190"/>
                        <a:pt x="22994" y="15190"/>
                        <a:pt x="23072" y="15145"/>
                      </a:cubicBezTo>
                      <a:lnTo>
                        <a:pt x="23819" y="14713"/>
                      </a:lnTo>
                      <a:cubicBezTo>
                        <a:pt x="23897" y="14669"/>
                        <a:pt x="23897" y="14595"/>
                        <a:pt x="23821" y="14549"/>
                      </a:cubicBezTo>
                      <a:lnTo>
                        <a:pt x="21699" y="13316"/>
                      </a:lnTo>
                      <a:cubicBezTo>
                        <a:pt x="21620" y="13272"/>
                        <a:pt x="21495" y="13273"/>
                        <a:pt x="21416" y="13317"/>
                      </a:cubicBezTo>
                      <a:close/>
                      <a:moveTo>
                        <a:pt x="80" y="4455"/>
                      </a:moveTo>
                      <a:cubicBezTo>
                        <a:pt x="1" y="4501"/>
                        <a:pt x="0" y="4574"/>
                        <a:pt x="78" y="4619"/>
                      </a:cubicBezTo>
                      <a:lnTo>
                        <a:pt x="812" y="5046"/>
                      </a:lnTo>
                      <a:cubicBezTo>
                        <a:pt x="891" y="5091"/>
                        <a:pt x="1017" y="5091"/>
                        <a:pt x="1096" y="5045"/>
                      </a:cubicBezTo>
                      <a:lnTo>
                        <a:pt x="2991" y="3952"/>
                      </a:lnTo>
                      <a:cubicBezTo>
                        <a:pt x="3070" y="3906"/>
                        <a:pt x="3071" y="3832"/>
                        <a:pt x="2993" y="3788"/>
                      </a:cubicBezTo>
                      <a:lnTo>
                        <a:pt x="2259" y="3360"/>
                      </a:lnTo>
                      <a:cubicBezTo>
                        <a:pt x="2180" y="3315"/>
                        <a:pt x="2054" y="3316"/>
                        <a:pt x="1974" y="3361"/>
                      </a:cubicBezTo>
                      <a:close/>
                      <a:moveTo>
                        <a:pt x="2354" y="4446"/>
                      </a:moveTo>
                      <a:cubicBezTo>
                        <a:pt x="2275" y="4491"/>
                        <a:pt x="2274" y="4564"/>
                        <a:pt x="2352" y="4610"/>
                      </a:cubicBezTo>
                      <a:lnTo>
                        <a:pt x="3458" y="5253"/>
                      </a:lnTo>
                      <a:cubicBezTo>
                        <a:pt x="3537" y="5299"/>
                        <a:pt x="3663" y="5299"/>
                        <a:pt x="3741" y="5253"/>
                      </a:cubicBezTo>
                      <a:lnTo>
                        <a:pt x="4490" y="4823"/>
                      </a:lnTo>
                      <a:cubicBezTo>
                        <a:pt x="4569" y="4777"/>
                        <a:pt x="4569" y="4703"/>
                        <a:pt x="4490" y="4657"/>
                      </a:cubicBezTo>
                      <a:lnTo>
                        <a:pt x="3384" y="4014"/>
                      </a:lnTo>
                      <a:cubicBezTo>
                        <a:pt x="3305" y="3969"/>
                        <a:pt x="3178" y="3970"/>
                        <a:pt x="3101" y="4014"/>
                      </a:cubicBezTo>
                      <a:close/>
                      <a:moveTo>
                        <a:pt x="3884" y="5337"/>
                      </a:moveTo>
                      <a:cubicBezTo>
                        <a:pt x="3806" y="5382"/>
                        <a:pt x="3806" y="5455"/>
                        <a:pt x="3884" y="5501"/>
                      </a:cubicBezTo>
                      <a:lnTo>
                        <a:pt x="4432" y="5820"/>
                      </a:lnTo>
                      <a:cubicBezTo>
                        <a:pt x="4509" y="5865"/>
                        <a:pt x="4637" y="5865"/>
                        <a:pt x="4715" y="5821"/>
                      </a:cubicBezTo>
                      <a:lnTo>
                        <a:pt x="5464" y="5388"/>
                      </a:lnTo>
                      <a:cubicBezTo>
                        <a:pt x="5542" y="5343"/>
                        <a:pt x="5542" y="5269"/>
                        <a:pt x="5464" y="5224"/>
                      </a:cubicBezTo>
                      <a:lnTo>
                        <a:pt x="4916" y="4905"/>
                      </a:lnTo>
                      <a:cubicBezTo>
                        <a:pt x="4838" y="4860"/>
                        <a:pt x="4710" y="4860"/>
                        <a:pt x="4632" y="4905"/>
                      </a:cubicBezTo>
                      <a:close/>
                      <a:moveTo>
                        <a:pt x="4899" y="5926"/>
                      </a:moveTo>
                      <a:cubicBezTo>
                        <a:pt x="4821" y="5971"/>
                        <a:pt x="4820" y="6044"/>
                        <a:pt x="4898" y="6090"/>
                      </a:cubicBezTo>
                      <a:lnTo>
                        <a:pt x="5472" y="6423"/>
                      </a:lnTo>
                      <a:cubicBezTo>
                        <a:pt x="5550" y="6469"/>
                        <a:pt x="5677" y="6469"/>
                        <a:pt x="5755" y="6423"/>
                      </a:cubicBezTo>
                      <a:lnTo>
                        <a:pt x="6503" y="5992"/>
                      </a:lnTo>
                      <a:cubicBezTo>
                        <a:pt x="6582" y="5946"/>
                        <a:pt x="6582" y="5872"/>
                        <a:pt x="6504" y="5827"/>
                      </a:cubicBezTo>
                      <a:lnTo>
                        <a:pt x="5930" y="5494"/>
                      </a:lnTo>
                      <a:cubicBezTo>
                        <a:pt x="5852" y="5449"/>
                        <a:pt x="5725" y="5450"/>
                        <a:pt x="5647" y="5495"/>
                      </a:cubicBezTo>
                      <a:close/>
                      <a:moveTo>
                        <a:pt x="5911" y="6515"/>
                      </a:moveTo>
                      <a:cubicBezTo>
                        <a:pt x="5834" y="6560"/>
                        <a:pt x="5834" y="6634"/>
                        <a:pt x="5910" y="6678"/>
                      </a:cubicBezTo>
                      <a:lnTo>
                        <a:pt x="7501" y="7602"/>
                      </a:lnTo>
                      <a:cubicBezTo>
                        <a:pt x="7579" y="7648"/>
                        <a:pt x="7706" y="7648"/>
                        <a:pt x="7784" y="7602"/>
                      </a:cubicBezTo>
                      <a:lnTo>
                        <a:pt x="8532" y="7171"/>
                      </a:lnTo>
                      <a:cubicBezTo>
                        <a:pt x="8611" y="7125"/>
                        <a:pt x="8612" y="7051"/>
                        <a:pt x="8532" y="7006"/>
                      </a:cubicBezTo>
                      <a:lnTo>
                        <a:pt x="6942" y="6082"/>
                      </a:lnTo>
                      <a:cubicBezTo>
                        <a:pt x="6866" y="6037"/>
                        <a:pt x="6737" y="6037"/>
                        <a:pt x="6659" y="6083"/>
                      </a:cubicBezTo>
                      <a:close/>
                      <a:moveTo>
                        <a:pt x="7921" y="7683"/>
                      </a:moveTo>
                      <a:cubicBezTo>
                        <a:pt x="7844" y="7727"/>
                        <a:pt x="7843" y="7801"/>
                        <a:pt x="7920" y="7847"/>
                      </a:cubicBezTo>
                      <a:lnTo>
                        <a:pt x="8890" y="8409"/>
                      </a:lnTo>
                      <a:cubicBezTo>
                        <a:pt x="8968" y="8455"/>
                        <a:pt x="9096" y="8454"/>
                        <a:pt x="9172" y="8409"/>
                      </a:cubicBezTo>
                      <a:lnTo>
                        <a:pt x="9920" y="7979"/>
                      </a:lnTo>
                      <a:cubicBezTo>
                        <a:pt x="9999" y="7933"/>
                        <a:pt x="10000" y="7858"/>
                        <a:pt x="9923" y="7815"/>
                      </a:cubicBezTo>
                      <a:lnTo>
                        <a:pt x="8952" y="7252"/>
                      </a:lnTo>
                      <a:cubicBezTo>
                        <a:pt x="8875" y="7206"/>
                        <a:pt x="8748" y="7207"/>
                        <a:pt x="8669" y="7252"/>
                      </a:cubicBezTo>
                      <a:close/>
                      <a:moveTo>
                        <a:pt x="9309" y="8488"/>
                      </a:moveTo>
                      <a:cubicBezTo>
                        <a:pt x="9232" y="8534"/>
                        <a:pt x="9231" y="8608"/>
                        <a:pt x="9309" y="8654"/>
                      </a:cubicBezTo>
                      <a:lnTo>
                        <a:pt x="10279" y="9217"/>
                      </a:lnTo>
                      <a:cubicBezTo>
                        <a:pt x="10357" y="9262"/>
                        <a:pt x="10484" y="9262"/>
                        <a:pt x="10561" y="9217"/>
                      </a:cubicBezTo>
                      <a:lnTo>
                        <a:pt x="11309" y="8785"/>
                      </a:lnTo>
                      <a:cubicBezTo>
                        <a:pt x="11388" y="8740"/>
                        <a:pt x="11389" y="8666"/>
                        <a:pt x="11311" y="8621"/>
                      </a:cubicBezTo>
                      <a:lnTo>
                        <a:pt x="10341" y="8057"/>
                      </a:lnTo>
                      <a:cubicBezTo>
                        <a:pt x="10262" y="8013"/>
                        <a:pt x="10135" y="8013"/>
                        <a:pt x="10057" y="8057"/>
                      </a:cubicBezTo>
                      <a:close/>
                      <a:moveTo>
                        <a:pt x="10699" y="9297"/>
                      </a:moveTo>
                      <a:cubicBezTo>
                        <a:pt x="10622" y="9341"/>
                        <a:pt x="10620" y="9416"/>
                        <a:pt x="10698" y="9461"/>
                      </a:cubicBezTo>
                      <a:lnTo>
                        <a:pt x="11668" y="10023"/>
                      </a:lnTo>
                      <a:cubicBezTo>
                        <a:pt x="11746" y="10069"/>
                        <a:pt x="11874" y="10069"/>
                        <a:pt x="11951" y="10026"/>
                      </a:cubicBezTo>
                      <a:lnTo>
                        <a:pt x="12699" y="9594"/>
                      </a:lnTo>
                      <a:cubicBezTo>
                        <a:pt x="12779" y="9548"/>
                        <a:pt x="12779" y="9473"/>
                        <a:pt x="12700" y="9429"/>
                      </a:cubicBezTo>
                      <a:lnTo>
                        <a:pt x="11730" y="8865"/>
                      </a:lnTo>
                      <a:cubicBezTo>
                        <a:pt x="11652" y="8820"/>
                        <a:pt x="11525" y="8820"/>
                        <a:pt x="11446" y="8866"/>
                      </a:cubicBezTo>
                      <a:close/>
                      <a:moveTo>
                        <a:pt x="12088" y="10104"/>
                      </a:moveTo>
                      <a:cubicBezTo>
                        <a:pt x="12011" y="10149"/>
                        <a:pt x="12009" y="10222"/>
                        <a:pt x="12088" y="10267"/>
                      </a:cubicBezTo>
                      <a:lnTo>
                        <a:pt x="13057" y="10831"/>
                      </a:lnTo>
                      <a:cubicBezTo>
                        <a:pt x="13136" y="10877"/>
                        <a:pt x="13262" y="10876"/>
                        <a:pt x="13340" y="10831"/>
                      </a:cubicBezTo>
                      <a:lnTo>
                        <a:pt x="14087" y="10400"/>
                      </a:lnTo>
                      <a:cubicBezTo>
                        <a:pt x="14167" y="10354"/>
                        <a:pt x="14168" y="10281"/>
                        <a:pt x="14089" y="10235"/>
                      </a:cubicBezTo>
                      <a:lnTo>
                        <a:pt x="13119" y="9672"/>
                      </a:lnTo>
                      <a:cubicBezTo>
                        <a:pt x="13041" y="9627"/>
                        <a:pt x="12914" y="9627"/>
                        <a:pt x="12836" y="9672"/>
                      </a:cubicBezTo>
                      <a:close/>
                      <a:moveTo>
                        <a:pt x="13480" y="10914"/>
                      </a:moveTo>
                      <a:cubicBezTo>
                        <a:pt x="13403" y="10958"/>
                        <a:pt x="13402" y="11032"/>
                        <a:pt x="13480" y="11077"/>
                      </a:cubicBezTo>
                      <a:lnTo>
                        <a:pt x="14450" y="11642"/>
                      </a:lnTo>
                      <a:cubicBezTo>
                        <a:pt x="14527" y="11686"/>
                        <a:pt x="14655" y="11686"/>
                        <a:pt x="14733" y="11642"/>
                      </a:cubicBezTo>
                      <a:lnTo>
                        <a:pt x="15480" y="11210"/>
                      </a:lnTo>
                      <a:cubicBezTo>
                        <a:pt x="15559" y="11164"/>
                        <a:pt x="15560" y="11090"/>
                        <a:pt x="15483" y="11045"/>
                      </a:cubicBezTo>
                      <a:lnTo>
                        <a:pt x="14512" y="10482"/>
                      </a:lnTo>
                      <a:cubicBezTo>
                        <a:pt x="14434" y="10436"/>
                        <a:pt x="14306" y="10436"/>
                        <a:pt x="14228" y="10482"/>
                      </a:cubicBezTo>
                      <a:close/>
                      <a:moveTo>
                        <a:pt x="14869" y="11720"/>
                      </a:moveTo>
                      <a:cubicBezTo>
                        <a:pt x="14792" y="11765"/>
                        <a:pt x="14789" y="11839"/>
                        <a:pt x="14869" y="11884"/>
                      </a:cubicBezTo>
                      <a:lnTo>
                        <a:pt x="15838" y="12447"/>
                      </a:lnTo>
                      <a:cubicBezTo>
                        <a:pt x="15916" y="12493"/>
                        <a:pt x="16042" y="12493"/>
                        <a:pt x="16120" y="12447"/>
                      </a:cubicBezTo>
                      <a:lnTo>
                        <a:pt x="16868" y="12015"/>
                      </a:lnTo>
                      <a:cubicBezTo>
                        <a:pt x="16947" y="11970"/>
                        <a:pt x="16949" y="11897"/>
                        <a:pt x="16870" y="11852"/>
                      </a:cubicBezTo>
                      <a:lnTo>
                        <a:pt x="15900" y="11287"/>
                      </a:lnTo>
                      <a:cubicBezTo>
                        <a:pt x="15822" y="11243"/>
                        <a:pt x="15695" y="11243"/>
                        <a:pt x="15617" y="11288"/>
                      </a:cubicBezTo>
                      <a:close/>
                      <a:moveTo>
                        <a:pt x="16257" y="12528"/>
                      </a:moveTo>
                      <a:cubicBezTo>
                        <a:pt x="16181" y="12573"/>
                        <a:pt x="16179" y="12646"/>
                        <a:pt x="16258" y="12691"/>
                      </a:cubicBezTo>
                      <a:lnTo>
                        <a:pt x="17227" y="13256"/>
                      </a:lnTo>
                      <a:cubicBezTo>
                        <a:pt x="17306" y="13301"/>
                        <a:pt x="17433" y="13300"/>
                        <a:pt x="17509" y="13256"/>
                      </a:cubicBezTo>
                      <a:lnTo>
                        <a:pt x="18258" y="12824"/>
                      </a:lnTo>
                      <a:cubicBezTo>
                        <a:pt x="18337" y="12778"/>
                        <a:pt x="18338" y="12705"/>
                        <a:pt x="18259" y="12659"/>
                      </a:cubicBezTo>
                      <a:lnTo>
                        <a:pt x="17290" y="12096"/>
                      </a:lnTo>
                      <a:cubicBezTo>
                        <a:pt x="17211" y="12050"/>
                        <a:pt x="17084" y="12050"/>
                        <a:pt x="17005" y="12096"/>
                      </a:cubicBezTo>
                      <a:close/>
                      <a:moveTo>
                        <a:pt x="17647" y="13334"/>
                      </a:moveTo>
                      <a:cubicBezTo>
                        <a:pt x="17569" y="13379"/>
                        <a:pt x="17569" y="13454"/>
                        <a:pt x="17646" y="13498"/>
                      </a:cubicBezTo>
                      <a:lnTo>
                        <a:pt x="18616" y="14062"/>
                      </a:lnTo>
                      <a:cubicBezTo>
                        <a:pt x="18694" y="14108"/>
                        <a:pt x="18821" y="14108"/>
                        <a:pt x="18899" y="14062"/>
                      </a:cubicBezTo>
                      <a:lnTo>
                        <a:pt x="19647" y="13630"/>
                      </a:lnTo>
                      <a:cubicBezTo>
                        <a:pt x="19726" y="13586"/>
                        <a:pt x="19726" y="13511"/>
                        <a:pt x="19649" y="13466"/>
                      </a:cubicBezTo>
                      <a:lnTo>
                        <a:pt x="18678" y="12902"/>
                      </a:lnTo>
                      <a:cubicBezTo>
                        <a:pt x="18600" y="12857"/>
                        <a:pt x="18473" y="12857"/>
                        <a:pt x="18395" y="12902"/>
                      </a:cubicBezTo>
                      <a:close/>
                      <a:moveTo>
                        <a:pt x="19037" y="14142"/>
                      </a:moveTo>
                      <a:cubicBezTo>
                        <a:pt x="18960" y="14188"/>
                        <a:pt x="18957" y="14260"/>
                        <a:pt x="19037" y="14306"/>
                      </a:cubicBezTo>
                      <a:lnTo>
                        <a:pt x="20006" y="14871"/>
                      </a:lnTo>
                      <a:cubicBezTo>
                        <a:pt x="20085" y="14914"/>
                        <a:pt x="20212" y="14914"/>
                        <a:pt x="20288" y="14871"/>
                      </a:cubicBezTo>
                      <a:lnTo>
                        <a:pt x="21036" y="14438"/>
                      </a:lnTo>
                      <a:cubicBezTo>
                        <a:pt x="21115" y="14392"/>
                        <a:pt x="21116" y="14319"/>
                        <a:pt x="21038" y="14274"/>
                      </a:cubicBezTo>
                      <a:lnTo>
                        <a:pt x="20068" y="13710"/>
                      </a:lnTo>
                      <a:cubicBezTo>
                        <a:pt x="19990" y="13664"/>
                        <a:pt x="19864" y="13665"/>
                        <a:pt x="19785" y="13710"/>
                      </a:cubicBezTo>
                      <a:close/>
                      <a:moveTo>
                        <a:pt x="20426" y="14949"/>
                      </a:moveTo>
                      <a:cubicBezTo>
                        <a:pt x="20348" y="14994"/>
                        <a:pt x="20347" y="15068"/>
                        <a:pt x="20426" y="15113"/>
                      </a:cubicBezTo>
                      <a:lnTo>
                        <a:pt x="21395" y="15677"/>
                      </a:lnTo>
                      <a:cubicBezTo>
                        <a:pt x="21473" y="15722"/>
                        <a:pt x="21600" y="15722"/>
                        <a:pt x="21678" y="15677"/>
                      </a:cubicBezTo>
                      <a:lnTo>
                        <a:pt x="22426" y="15245"/>
                      </a:lnTo>
                      <a:cubicBezTo>
                        <a:pt x="22503" y="15201"/>
                        <a:pt x="22505" y="15126"/>
                        <a:pt x="22427" y="15081"/>
                      </a:cubicBezTo>
                      <a:lnTo>
                        <a:pt x="21457" y="14518"/>
                      </a:lnTo>
                      <a:cubicBezTo>
                        <a:pt x="21379" y="14473"/>
                        <a:pt x="21252" y="14473"/>
                        <a:pt x="21174" y="14518"/>
                      </a:cubicBezTo>
                      <a:close/>
                      <a:moveTo>
                        <a:pt x="1658" y="5373"/>
                      </a:moveTo>
                      <a:cubicBezTo>
                        <a:pt x="1579" y="5418"/>
                        <a:pt x="1578" y="5491"/>
                        <a:pt x="1657" y="5537"/>
                      </a:cubicBezTo>
                      <a:lnTo>
                        <a:pt x="2626" y="6100"/>
                      </a:lnTo>
                      <a:cubicBezTo>
                        <a:pt x="2704" y="6146"/>
                        <a:pt x="2830" y="6145"/>
                        <a:pt x="2909" y="6100"/>
                      </a:cubicBezTo>
                      <a:lnTo>
                        <a:pt x="3658" y="5668"/>
                      </a:lnTo>
                      <a:cubicBezTo>
                        <a:pt x="3735" y="5624"/>
                        <a:pt x="3738" y="5550"/>
                        <a:pt x="3658" y="5505"/>
                      </a:cubicBezTo>
                      <a:lnTo>
                        <a:pt x="2688" y="4941"/>
                      </a:lnTo>
                      <a:cubicBezTo>
                        <a:pt x="2609" y="4895"/>
                        <a:pt x="2482" y="4896"/>
                        <a:pt x="2406" y="4941"/>
                      </a:cubicBezTo>
                      <a:close/>
                      <a:moveTo>
                        <a:pt x="3046" y="6179"/>
                      </a:moveTo>
                      <a:cubicBezTo>
                        <a:pt x="2968" y="6225"/>
                        <a:pt x="2967" y="6299"/>
                        <a:pt x="3045" y="6343"/>
                      </a:cubicBezTo>
                      <a:lnTo>
                        <a:pt x="4014" y="6907"/>
                      </a:lnTo>
                      <a:cubicBezTo>
                        <a:pt x="4092" y="6952"/>
                        <a:pt x="4220" y="6952"/>
                        <a:pt x="4299" y="6906"/>
                      </a:cubicBezTo>
                      <a:lnTo>
                        <a:pt x="5045" y="6475"/>
                      </a:lnTo>
                      <a:cubicBezTo>
                        <a:pt x="5123" y="6431"/>
                        <a:pt x="5123" y="6356"/>
                        <a:pt x="5047" y="6311"/>
                      </a:cubicBezTo>
                      <a:lnTo>
                        <a:pt x="4077" y="5749"/>
                      </a:lnTo>
                      <a:cubicBezTo>
                        <a:pt x="3999" y="5704"/>
                        <a:pt x="3871" y="5704"/>
                        <a:pt x="3793" y="5748"/>
                      </a:cubicBezTo>
                      <a:close/>
                      <a:moveTo>
                        <a:pt x="4450" y="6994"/>
                      </a:moveTo>
                      <a:cubicBezTo>
                        <a:pt x="4370" y="7040"/>
                        <a:pt x="4369" y="7114"/>
                        <a:pt x="4448" y="7158"/>
                      </a:cubicBezTo>
                      <a:lnTo>
                        <a:pt x="5418" y="7723"/>
                      </a:lnTo>
                      <a:cubicBezTo>
                        <a:pt x="5497" y="7768"/>
                        <a:pt x="5622" y="7767"/>
                        <a:pt x="5702" y="7722"/>
                      </a:cubicBezTo>
                      <a:lnTo>
                        <a:pt x="6448" y="7291"/>
                      </a:lnTo>
                      <a:cubicBezTo>
                        <a:pt x="6525" y="7246"/>
                        <a:pt x="6528" y="7173"/>
                        <a:pt x="6450" y="7127"/>
                      </a:cubicBezTo>
                      <a:lnTo>
                        <a:pt x="5478" y="6564"/>
                      </a:lnTo>
                      <a:cubicBezTo>
                        <a:pt x="5401" y="6519"/>
                        <a:pt x="5274" y="6519"/>
                        <a:pt x="5197" y="6564"/>
                      </a:cubicBezTo>
                      <a:close/>
                      <a:moveTo>
                        <a:pt x="5837" y="7801"/>
                      </a:moveTo>
                      <a:cubicBezTo>
                        <a:pt x="5759" y="7847"/>
                        <a:pt x="5758" y="7920"/>
                        <a:pt x="5837" y="7966"/>
                      </a:cubicBezTo>
                      <a:lnTo>
                        <a:pt x="6806" y="8530"/>
                      </a:lnTo>
                      <a:cubicBezTo>
                        <a:pt x="6884" y="8574"/>
                        <a:pt x="7011" y="8574"/>
                        <a:pt x="7090" y="8530"/>
                      </a:cubicBezTo>
                      <a:lnTo>
                        <a:pt x="7838" y="8097"/>
                      </a:lnTo>
                      <a:cubicBezTo>
                        <a:pt x="7916" y="8052"/>
                        <a:pt x="7916" y="7979"/>
                        <a:pt x="7838" y="7934"/>
                      </a:cubicBezTo>
                      <a:lnTo>
                        <a:pt x="6868" y="7370"/>
                      </a:lnTo>
                      <a:cubicBezTo>
                        <a:pt x="6791" y="7325"/>
                        <a:pt x="6664" y="7325"/>
                        <a:pt x="6585" y="7370"/>
                      </a:cubicBezTo>
                      <a:close/>
                      <a:moveTo>
                        <a:pt x="7228" y="8609"/>
                      </a:moveTo>
                      <a:cubicBezTo>
                        <a:pt x="7148" y="8654"/>
                        <a:pt x="7148" y="8728"/>
                        <a:pt x="7225" y="8773"/>
                      </a:cubicBezTo>
                      <a:lnTo>
                        <a:pt x="13755" y="12568"/>
                      </a:lnTo>
                      <a:cubicBezTo>
                        <a:pt x="13834" y="12613"/>
                        <a:pt x="13960" y="12612"/>
                        <a:pt x="14038" y="12568"/>
                      </a:cubicBezTo>
                      <a:lnTo>
                        <a:pt x="14786" y="12136"/>
                      </a:lnTo>
                      <a:cubicBezTo>
                        <a:pt x="14864" y="12091"/>
                        <a:pt x="14866" y="12017"/>
                        <a:pt x="14788" y="11973"/>
                      </a:cubicBezTo>
                      <a:lnTo>
                        <a:pt x="8257" y="8178"/>
                      </a:lnTo>
                      <a:cubicBezTo>
                        <a:pt x="8179" y="8133"/>
                        <a:pt x="8052" y="8133"/>
                        <a:pt x="7974" y="8178"/>
                      </a:cubicBezTo>
                      <a:close/>
                      <a:moveTo>
                        <a:pt x="14175" y="12646"/>
                      </a:moveTo>
                      <a:cubicBezTo>
                        <a:pt x="14096" y="12692"/>
                        <a:pt x="14096" y="12766"/>
                        <a:pt x="14173" y="12811"/>
                      </a:cubicBezTo>
                      <a:lnTo>
                        <a:pt x="15143" y="13375"/>
                      </a:lnTo>
                      <a:cubicBezTo>
                        <a:pt x="15221" y="13420"/>
                        <a:pt x="15349" y="13420"/>
                        <a:pt x="15427" y="13375"/>
                      </a:cubicBezTo>
                      <a:lnTo>
                        <a:pt x="16175" y="12944"/>
                      </a:lnTo>
                      <a:cubicBezTo>
                        <a:pt x="16253" y="12899"/>
                        <a:pt x="16253" y="12824"/>
                        <a:pt x="16175" y="12779"/>
                      </a:cubicBezTo>
                      <a:lnTo>
                        <a:pt x="15205" y="12215"/>
                      </a:lnTo>
                      <a:cubicBezTo>
                        <a:pt x="15128" y="12170"/>
                        <a:pt x="15001" y="12170"/>
                        <a:pt x="14922" y="12215"/>
                      </a:cubicBezTo>
                      <a:close/>
                      <a:moveTo>
                        <a:pt x="15565" y="13455"/>
                      </a:moveTo>
                      <a:cubicBezTo>
                        <a:pt x="15486" y="13500"/>
                        <a:pt x="15485" y="13573"/>
                        <a:pt x="15562" y="13618"/>
                      </a:cubicBezTo>
                      <a:lnTo>
                        <a:pt x="16533" y="14182"/>
                      </a:lnTo>
                      <a:cubicBezTo>
                        <a:pt x="16611" y="14228"/>
                        <a:pt x="16738" y="14227"/>
                        <a:pt x="16817" y="14182"/>
                      </a:cubicBezTo>
                      <a:lnTo>
                        <a:pt x="17565" y="13750"/>
                      </a:lnTo>
                      <a:cubicBezTo>
                        <a:pt x="17642" y="13705"/>
                        <a:pt x="17642" y="13632"/>
                        <a:pt x="17565" y="13587"/>
                      </a:cubicBezTo>
                      <a:lnTo>
                        <a:pt x="16593" y="13023"/>
                      </a:lnTo>
                      <a:cubicBezTo>
                        <a:pt x="16516" y="12977"/>
                        <a:pt x="16389" y="12978"/>
                        <a:pt x="16311" y="13023"/>
                      </a:cubicBezTo>
                      <a:close/>
                      <a:moveTo>
                        <a:pt x="16953" y="14261"/>
                      </a:moveTo>
                      <a:cubicBezTo>
                        <a:pt x="16874" y="14306"/>
                        <a:pt x="16874" y="14380"/>
                        <a:pt x="16953" y="14426"/>
                      </a:cubicBezTo>
                      <a:lnTo>
                        <a:pt x="17922" y="14990"/>
                      </a:lnTo>
                      <a:cubicBezTo>
                        <a:pt x="18000" y="15035"/>
                        <a:pt x="18126" y="15035"/>
                        <a:pt x="18205" y="14988"/>
                      </a:cubicBezTo>
                      <a:lnTo>
                        <a:pt x="18953" y="14557"/>
                      </a:lnTo>
                      <a:cubicBezTo>
                        <a:pt x="19031" y="14512"/>
                        <a:pt x="19031" y="14439"/>
                        <a:pt x="18954" y="14393"/>
                      </a:cubicBezTo>
                      <a:lnTo>
                        <a:pt x="17984" y="13830"/>
                      </a:lnTo>
                      <a:cubicBezTo>
                        <a:pt x="17906" y="13784"/>
                        <a:pt x="17779" y="13784"/>
                        <a:pt x="17701" y="13830"/>
                      </a:cubicBezTo>
                      <a:close/>
                      <a:moveTo>
                        <a:pt x="18342" y="15069"/>
                      </a:moveTo>
                      <a:cubicBezTo>
                        <a:pt x="18264" y="15114"/>
                        <a:pt x="18264" y="15189"/>
                        <a:pt x="18340" y="15232"/>
                      </a:cubicBezTo>
                      <a:lnTo>
                        <a:pt x="19311" y="15796"/>
                      </a:lnTo>
                      <a:cubicBezTo>
                        <a:pt x="19389" y="15842"/>
                        <a:pt x="19516" y="15842"/>
                        <a:pt x="19595" y="15796"/>
                      </a:cubicBezTo>
                      <a:lnTo>
                        <a:pt x="20343" y="15365"/>
                      </a:lnTo>
                      <a:cubicBezTo>
                        <a:pt x="20420" y="15320"/>
                        <a:pt x="20420" y="15246"/>
                        <a:pt x="20343" y="15201"/>
                      </a:cubicBezTo>
                      <a:lnTo>
                        <a:pt x="19372" y="14637"/>
                      </a:lnTo>
                      <a:cubicBezTo>
                        <a:pt x="19296" y="14592"/>
                        <a:pt x="19168" y="14592"/>
                        <a:pt x="19090" y="14637"/>
                      </a:cubicBezTo>
                      <a:close/>
                      <a:moveTo>
                        <a:pt x="19731" y="15875"/>
                      </a:moveTo>
                      <a:cubicBezTo>
                        <a:pt x="19652" y="15921"/>
                        <a:pt x="19651" y="15995"/>
                        <a:pt x="19731" y="16040"/>
                      </a:cubicBezTo>
                      <a:lnTo>
                        <a:pt x="20483" y="16477"/>
                      </a:lnTo>
                      <a:cubicBezTo>
                        <a:pt x="20559" y="16522"/>
                        <a:pt x="20687" y="16522"/>
                        <a:pt x="20766" y="16477"/>
                      </a:cubicBezTo>
                      <a:lnTo>
                        <a:pt x="21513" y="16045"/>
                      </a:lnTo>
                      <a:cubicBezTo>
                        <a:pt x="21591" y="16001"/>
                        <a:pt x="21592" y="15926"/>
                        <a:pt x="21514" y="15883"/>
                      </a:cubicBezTo>
                      <a:lnTo>
                        <a:pt x="20762" y="15444"/>
                      </a:lnTo>
                      <a:cubicBezTo>
                        <a:pt x="20683" y="15398"/>
                        <a:pt x="20555" y="15398"/>
                        <a:pt x="20478" y="15444"/>
                      </a:cubicBezTo>
                      <a:close/>
                    </a:path>
                  </a:pathLst>
                </a:custGeom>
                <a:gradFill>
                  <a:gsLst>
                    <a:gs pos="0">
                      <a:srgbClr val="FFFFFF">
                        <a:alpha val="11372"/>
                      </a:srgbClr>
                    </a:gs>
                    <a:gs pos="50000">
                      <a:srgbClr val="E354F7">
                        <a:alpha val="56862"/>
                      </a:srgbClr>
                    </a:gs>
                    <a:gs pos="100000">
                      <a:srgbClr val="10ECFF">
                        <a:alpha val="8627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4129975" y="2963975"/>
                  <a:ext cx="40650" cy="43225"/>
                </a:xfrm>
                <a:custGeom>
                  <a:avLst/>
                  <a:gdLst/>
                  <a:ahLst/>
                  <a:cxnLst/>
                  <a:rect l="l" t="t" r="r" b="b"/>
                  <a:pathLst>
                    <a:path w="1626" h="1729" extrusionOk="0">
                      <a:moveTo>
                        <a:pt x="944" y="1"/>
                      </a:moveTo>
                      <a:cubicBezTo>
                        <a:pt x="944" y="46"/>
                        <a:pt x="946" y="90"/>
                        <a:pt x="952" y="134"/>
                      </a:cubicBezTo>
                      <a:cubicBezTo>
                        <a:pt x="956" y="166"/>
                        <a:pt x="961" y="198"/>
                        <a:pt x="968" y="229"/>
                      </a:cubicBezTo>
                      <a:cubicBezTo>
                        <a:pt x="974" y="254"/>
                        <a:pt x="980" y="281"/>
                        <a:pt x="987" y="307"/>
                      </a:cubicBezTo>
                      <a:cubicBezTo>
                        <a:pt x="995" y="330"/>
                        <a:pt x="1001" y="353"/>
                        <a:pt x="1009" y="377"/>
                      </a:cubicBezTo>
                      <a:cubicBezTo>
                        <a:pt x="1016" y="400"/>
                        <a:pt x="1024" y="419"/>
                        <a:pt x="1031" y="440"/>
                      </a:cubicBezTo>
                      <a:cubicBezTo>
                        <a:pt x="1040" y="462"/>
                        <a:pt x="1048" y="482"/>
                        <a:pt x="1057" y="502"/>
                      </a:cubicBezTo>
                      <a:cubicBezTo>
                        <a:pt x="1066" y="521"/>
                        <a:pt x="1075" y="541"/>
                        <a:pt x="1083" y="562"/>
                      </a:cubicBezTo>
                      <a:cubicBezTo>
                        <a:pt x="1093" y="582"/>
                        <a:pt x="1102" y="601"/>
                        <a:pt x="1113" y="620"/>
                      </a:cubicBezTo>
                      <a:cubicBezTo>
                        <a:pt x="1123" y="638"/>
                        <a:pt x="1134" y="658"/>
                        <a:pt x="1145" y="678"/>
                      </a:cubicBezTo>
                      <a:cubicBezTo>
                        <a:pt x="1157" y="697"/>
                        <a:pt x="1168" y="717"/>
                        <a:pt x="1180" y="736"/>
                      </a:cubicBezTo>
                      <a:cubicBezTo>
                        <a:pt x="1193" y="754"/>
                        <a:pt x="1207" y="776"/>
                        <a:pt x="1220" y="795"/>
                      </a:cubicBezTo>
                      <a:cubicBezTo>
                        <a:pt x="1233" y="814"/>
                        <a:pt x="1251" y="836"/>
                        <a:pt x="1266" y="856"/>
                      </a:cubicBezTo>
                      <a:cubicBezTo>
                        <a:pt x="1284" y="880"/>
                        <a:pt x="1302" y="902"/>
                        <a:pt x="1321" y="924"/>
                      </a:cubicBezTo>
                      <a:cubicBezTo>
                        <a:pt x="1346" y="952"/>
                        <a:pt x="1370" y="979"/>
                        <a:pt x="1397" y="1004"/>
                      </a:cubicBezTo>
                      <a:cubicBezTo>
                        <a:pt x="1465" y="1072"/>
                        <a:pt x="1542" y="1132"/>
                        <a:pt x="1626" y="1182"/>
                      </a:cubicBezTo>
                      <a:lnTo>
                        <a:pt x="683" y="1729"/>
                      </a:lnTo>
                      <a:cubicBezTo>
                        <a:pt x="600" y="1680"/>
                        <a:pt x="524" y="1620"/>
                        <a:pt x="454" y="1552"/>
                      </a:cubicBezTo>
                      <a:cubicBezTo>
                        <a:pt x="429" y="1527"/>
                        <a:pt x="404" y="1500"/>
                        <a:pt x="380" y="1472"/>
                      </a:cubicBezTo>
                      <a:cubicBezTo>
                        <a:pt x="361" y="1451"/>
                        <a:pt x="342" y="1429"/>
                        <a:pt x="325" y="1405"/>
                      </a:cubicBezTo>
                      <a:cubicBezTo>
                        <a:pt x="309" y="1384"/>
                        <a:pt x="294" y="1364"/>
                        <a:pt x="278" y="1344"/>
                      </a:cubicBezTo>
                      <a:cubicBezTo>
                        <a:pt x="263" y="1322"/>
                        <a:pt x="251" y="1304"/>
                        <a:pt x="238" y="1284"/>
                      </a:cubicBezTo>
                      <a:cubicBezTo>
                        <a:pt x="225" y="1264"/>
                        <a:pt x="215" y="1245"/>
                        <a:pt x="203" y="1226"/>
                      </a:cubicBezTo>
                      <a:cubicBezTo>
                        <a:pt x="192" y="1207"/>
                        <a:pt x="181" y="1187"/>
                        <a:pt x="170" y="1168"/>
                      </a:cubicBezTo>
                      <a:cubicBezTo>
                        <a:pt x="160" y="1149"/>
                        <a:pt x="150" y="1130"/>
                        <a:pt x="142" y="1110"/>
                      </a:cubicBezTo>
                      <a:cubicBezTo>
                        <a:pt x="132" y="1090"/>
                        <a:pt x="122" y="1070"/>
                        <a:pt x="115" y="1050"/>
                      </a:cubicBezTo>
                      <a:cubicBezTo>
                        <a:pt x="106" y="1031"/>
                        <a:pt x="97" y="1010"/>
                        <a:pt x="89" y="989"/>
                      </a:cubicBezTo>
                      <a:cubicBezTo>
                        <a:pt x="82" y="968"/>
                        <a:pt x="74" y="946"/>
                        <a:pt x="66" y="924"/>
                      </a:cubicBezTo>
                      <a:cubicBezTo>
                        <a:pt x="60" y="903"/>
                        <a:pt x="51" y="878"/>
                        <a:pt x="45" y="855"/>
                      </a:cubicBezTo>
                      <a:cubicBezTo>
                        <a:pt x="37" y="829"/>
                        <a:pt x="32" y="802"/>
                        <a:pt x="26" y="777"/>
                      </a:cubicBezTo>
                      <a:cubicBezTo>
                        <a:pt x="19" y="745"/>
                        <a:pt x="14" y="714"/>
                        <a:pt x="10" y="682"/>
                      </a:cubicBezTo>
                      <a:cubicBezTo>
                        <a:pt x="3" y="637"/>
                        <a:pt x="0" y="594"/>
                        <a:pt x="1" y="549"/>
                      </a:cubicBez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4130000" y="2605075"/>
                  <a:ext cx="24575" cy="372625"/>
                </a:xfrm>
                <a:custGeom>
                  <a:avLst/>
                  <a:gdLst/>
                  <a:ahLst/>
                  <a:cxnLst/>
                  <a:rect l="l" t="t" r="r" b="b"/>
                  <a:pathLst>
                    <a:path w="983" h="14905" extrusionOk="0">
                      <a:moveTo>
                        <a:pt x="0" y="14905"/>
                      </a:moveTo>
                      <a:lnTo>
                        <a:pt x="943" y="14357"/>
                      </a:lnTo>
                      <a:lnTo>
                        <a:pt x="982" y="380"/>
                      </a:lnTo>
                      <a:lnTo>
                        <a:pt x="0" y="0"/>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4147075" y="2993500"/>
                  <a:ext cx="552300" cy="327600"/>
                </a:xfrm>
                <a:custGeom>
                  <a:avLst/>
                  <a:gdLst/>
                  <a:ahLst/>
                  <a:cxnLst/>
                  <a:rect l="l" t="t" r="r" b="b"/>
                  <a:pathLst>
                    <a:path w="22092" h="13104" extrusionOk="0">
                      <a:moveTo>
                        <a:pt x="21532" y="13103"/>
                      </a:moveTo>
                      <a:lnTo>
                        <a:pt x="22092" y="12212"/>
                      </a:lnTo>
                      <a:lnTo>
                        <a:pt x="942" y="1"/>
                      </a:lnTo>
                      <a:lnTo>
                        <a:pt x="0" y="549"/>
                      </a:lnTo>
                      <a:close/>
                    </a:path>
                  </a:pathLst>
                </a:custGeom>
                <a:solidFill>
                  <a:srgbClr val="817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4705225" y="2911875"/>
                  <a:ext cx="32550" cy="466150"/>
                </a:xfrm>
                <a:custGeom>
                  <a:avLst/>
                  <a:gdLst/>
                  <a:ahLst/>
                  <a:cxnLst/>
                  <a:rect l="l" t="t" r="r" b="b"/>
                  <a:pathLst>
                    <a:path w="1302" h="18646" extrusionOk="0">
                      <a:moveTo>
                        <a:pt x="1" y="18645"/>
                      </a:moveTo>
                      <a:lnTo>
                        <a:pt x="1168" y="17813"/>
                      </a:lnTo>
                      <a:cubicBezTo>
                        <a:pt x="1168" y="17813"/>
                        <a:pt x="1245" y="17721"/>
                        <a:pt x="1264" y="17685"/>
                      </a:cubicBezTo>
                      <a:cubicBezTo>
                        <a:pt x="1302" y="17614"/>
                        <a:pt x="1302" y="17400"/>
                        <a:pt x="1302" y="17400"/>
                      </a:cubicBezTo>
                      <a:lnTo>
                        <a:pt x="1302" y="1"/>
                      </a:lnTo>
                      <a:lnTo>
                        <a:pt x="120" y="565"/>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4121700" y="2557600"/>
                  <a:ext cx="598975" cy="343275"/>
                </a:xfrm>
                <a:custGeom>
                  <a:avLst/>
                  <a:gdLst/>
                  <a:ahLst/>
                  <a:cxnLst/>
                  <a:rect l="l" t="t" r="r" b="b"/>
                  <a:pathLst>
                    <a:path w="23959" h="13731" extrusionOk="0">
                      <a:moveTo>
                        <a:pt x="23017" y="13730"/>
                      </a:moveTo>
                      <a:lnTo>
                        <a:pt x="23959" y="13183"/>
                      </a:lnTo>
                      <a:lnTo>
                        <a:pt x="1144" y="0"/>
                      </a:lnTo>
                      <a:lnTo>
                        <a:pt x="0" y="511"/>
                      </a:ln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697125" y="2887175"/>
                  <a:ext cx="40700" cy="39025"/>
                </a:xfrm>
                <a:custGeom>
                  <a:avLst/>
                  <a:gdLst/>
                  <a:ahLst/>
                  <a:cxnLst/>
                  <a:rect l="l" t="t" r="r" b="b"/>
                  <a:pathLst>
                    <a:path w="1628" h="1561" extrusionOk="0">
                      <a:moveTo>
                        <a:pt x="942" y="0"/>
                      </a:moveTo>
                      <a:cubicBezTo>
                        <a:pt x="1266" y="188"/>
                        <a:pt x="1627" y="616"/>
                        <a:pt x="1626" y="989"/>
                      </a:cubicBezTo>
                      <a:lnTo>
                        <a:pt x="585" y="1560"/>
                      </a:lnTo>
                      <a:cubicBezTo>
                        <a:pt x="584" y="1504"/>
                        <a:pt x="579" y="1446"/>
                        <a:pt x="568" y="1391"/>
                      </a:cubicBezTo>
                      <a:cubicBezTo>
                        <a:pt x="567" y="1386"/>
                        <a:pt x="567" y="1381"/>
                        <a:pt x="566" y="1376"/>
                      </a:cubicBezTo>
                      <a:cubicBezTo>
                        <a:pt x="554" y="1316"/>
                        <a:pt x="537" y="1257"/>
                        <a:pt x="516" y="1199"/>
                      </a:cubicBezTo>
                      <a:lnTo>
                        <a:pt x="516" y="1199"/>
                      </a:lnTo>
                      <a:cubicBezTo>
                        <a:pt x="469" y="1077"/>
                        <a:pt x="407" y="961"/>
                        <a:pt x="330" y="856"/>
                      </a:cubicBezTo>
                      <a:cubicBezTo>
                        <a:pt x="329" y="853"/>
                        <a:pt x="327" y="850"/>
                        <a:pt x="325" y="849"/>
                      </a:cubicBezTo>
                      <a:cubicBezTo>
                        <a:pt x="298" y="812"/>
                        <a:pt x="268" y="777"/>
                        <a:pt x="238" y="744"/>
                      </a:cubicBezTo>
                      <a:cubicBezTo>
                        <a:pt x="231" y="737"/>
                        <a:pt x="225" y="729"/>
                        <a:pt x="217" y="722"/>
                      </a:cubicBezTo>
                      <a:cubicBezTo>
                        <a:pt x="194" y="698"/>
                        <a:pt x="169" y="676"/>
                        <a:pt x="146" y="656"/>
                      </a:cubicBezTo>
                      <a:cubicBezTo>
                        <a:pt x="134" y="645"/>
                        <a:pt x="123" y="633"/>
                        <a:pt x="110" y="624"/>
                      </a:cubicBezTo>
                      <a:cubicBezTo>
                        <a:pt x="76" y="595"/>
                        <a:pt x="39" y="570"/>
                        <a:pt x="0" y="547"/>
                      </a:cubicBezTo>
                      <a:close/>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4112175" y="2567700"/>
                  <a:ext cx="599600" cy="813575"/>
                </a:xfrm>
                <a:custGeom>
                  <a:avLst/>
                  <a:gdLst/>
                  <a:ahLst/>
                  <a:cxnLst/>
                  <a:rect l="l" t="t" r="r" b="b"/>
                  <a:pathLst>
                    <a:path w="23984" h="32543" extrusionOk="0">
                      <a:moveTo>
                        <a:pt x="23398" y="13326"/>
                      </a:moveTo>
                      <a:cubicBezTo>
                        <a:pt x="23723" y="13513"/>
                        <a:pt x="23983" y="13967"/>
                        <a:pt x="23983" y="14340"/>
                      </a:cubicBezTo>
                      <a:lnTo>
                        <a:pt x="23933" y="32021"/>
                      </a:lnTo>
                      <a:cubicBezTo>
                        <a:pt x="23932" y="32393"/>
                        <a:pt x="23669" y="32543"/>
                        <a:pt x="23345" y="32356"/>
                      </a:cubicBezTo>
                      <a:lnTo>
                        <a:pt x="587" y="19216"/>
                      </a:lnTo>
                      <a:cubicBezTo>
                        <a:pt x="262" y="19029"/>
                        <a:pt x="0" y="18576"/>
                        <a:pt x="1" y="18203"/>
                      </a:cubicBezTo>
                      <a:lnTo>
                        <a:pt x="50" y="523"/>
                      </a:lnTo>
                      <a:cubicBezTo>
                        <a:pt x="52" y="150"/>
                        <a:pt x="315" y="0"/>
                        <a:pt x="640" y="188"/>
                      </a:cubicBezTo>
                      <a:close/>
                      <a:moveTo>
                        <a:pt x="713" y="16400"/>
                      </a:moveTo>
                      <a:cubicBezTo>
                        <a:pt x="712" y="16833"/>
                        <a:pt x="1019" y="17363"/>
                        <a:pt x="1396" y="17581"/>
                      </a:cubicBezTo>
                      <a:lnTo>
                        <a:pt x="22546" y="29792"/>
                      </a:lnTo>
                      <a:cubicBezTo>
                        <a:pt x="22924" y="30010"/>
                        <a:pt x="23231" y="29834"/>
                        <a:pt x="23232" y="29401"/>
                      </a:cubicBezTo>
                      <a:lnTo>
                        <a:pt x="23272" y="15424"/>
                      </a:lnTo>
                      <a:cubicBezTo>
                        <a:pt x="23274" y="14989"/>
                        <a:pt x="22968" y="14460"/>
                        <a:pt x="22591" y="14242"/>
                      </a:cubicBezTo>
                      <a:lnTo>
                        <a:pt x="1440" y="2032"/>
                      </a:lnTo>
                      <a:cubicBezTo>
                        <a:pt x="1063" y="1813"/>
                        <a:pt x="755" y="1988"/>
                        <a:pt x="753" y="2423"/>
                      </a:cubicBezTo>
                      <a:lnTo>
                        <a:pt x="713" y="16400"/>
                      </a:lnTo>
                    </a:path>
                  </a:pathLst>
                </a:custGeom>
                <a:solidFill>
                  <a:srgbClr val="216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4128025" y="2609175"/>
                  <a:ext cx="567900" cy="709700"/>
                </a:xfrm>
                <a:custGeom>
                  <a:avLst/>
                  <a:gdLst/>
                  <a:ahLst/>
                  <a:cxnLst/>
                  <a:rect l="l" t="t" r="r" b="b"/>
                  <a:pathLst>
                    <a:path w="22716" h="28388" extrusionOk="0">
                      <a:moveTo>
                        <a:pt x="3" y="14683"/>
                      </a:moveTo>
                      <a:cubicBezTo>
                        <a:pt x="0" y="15121"/>
                        <a:pt x="310" y="15655"/>
                        <a:pt x="691" y="15873"/>
                      </a:cubicBezTo>
                      <a:lnTo>
                        <a:pt x="13612" y="23333"/>
                      </a:lnTo>
                      <a:lnTo>
                        <a:pt x="21984" y="28168"/>
                      </a:lnTo>
                      <a:cubicBezTo>
                        <a:pt x="22363" y="28388"/>
                        <a:pt x="22673" y="28211"/>
                        <a:pt x="22676" y="27774"/>
                      </a:cubicBezTo>
                      <a:lnTo>
                        <a:pt x="22714" y="13704"/>
                      </a:lnTo>
                      <a:cubicBezTo>
                        <a:pt x="22715" y="13265"/>
                        <a:pt x="22409" y="12733"/>
                        <a:pt x="22028" y="12513"/>
                      </a:cubicBezTo>
                      <a:lnTo>
                        <a:pt x="11533" y="6454"/>
                      </a:lnTo>
                      <a:lnTo>
                        <a:pt x="735" y="218"/>
                      </a:lnTo>
                      <a:cubicBezTo>
                        <a:pt x="355" y="0"/>
                        <a:pt x="43" y="175"/>
                        <a:pt x="43" y="614"/>
                      </a:cubicBez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4461725" y="2910500"/>
                  <a:ext cx="177200" cy="251725"/>
                </a:xfrm>
                <a:custGeom>
                  <a:avLst/>
                  <a:gdLst/>
                  <a:ahLst/>
                  <a:cxnLst/>
                  <a:rect l="l" t="t" r="r" b="b"/>
                  <a:pathLst>
                    <a:path w="7088" h="10069" extrusionOk="0">
                      <a:moveTo>
                        <a:pt x="2191" y="87"/>
                      </a:moveTo>
                      <a:cubicBezTo>
                        <a:pt x="2608" y="87"/>
                        <a:pt x="3065" y="212"/>
                        <a:pt x="3546" y="478"/>
                      </a:cubicBezTo>
                      <a:cubicBezTo>
                        <a:pt x="5466" y="1541"/>
                        <a:pt x="7029" y="4451"/>
                        <a:pt x="7029" y="6965"/>
                      </a:cubicBezTo>
                      <a:cubicBezTo>
                        <a:pt x="7029" y="8850"/>
                        <a:pt x="6151" y="9984"/>
                        <a:pt x="4901" y="9984"/>
                      </a:cubicBezTo>
                      <a:cubicBezTo>
                        <a:pt x="4484" y="9984"/>
                        <a:pt x="4026" y="9858"/>
                        <a:pt x="3546" y="9592"/>
                      </a:cubicBezTo>
                      <a:cubicBezTo>
                        <a:pt x="1623" y="8527"/>
                        <a:pt x="61" y="5617"/>
                        <a:pt x="61" y="3104"/>
                      </a:cubicBezTo>
                      <a:cubicBezTo>
                        <a:pt x="61" y="1219"/>
                        <a:pt x="941" y="87"/>
                        <a:pt x="2191" y="87"/>
                      </a:cubicBezTo>
                      <a:close/>
                      <a:moveTo>
                        <a:pt x="2167" y="0"/>
                      </a:moveTo>
                      <a:cubicBezTo>
                        <a:pt x="895" y="0"/>
                        <a:pt x="1" y="1154"/>
                        <a:pt x="1" y="3070"/>
                      </a:cubicBezTo>
                      <a:cubicBezTo>
                        <a:pt x="1" y="5626"/>
                        <a:pt x="1591" y="8587"/>
                        <a:pt x="3544" y="9669"/>
                      </a:cubicBezTo>
                      <a:cubicBezTo>
                        <a:pt x="4033" y="9940"/>
                        <a:pt x="4499" y="10069"/>
                        <a:pt x="4923" y="10069"/>
                      </a:cubicBezTo>
                      <a:cubicBezTo>
                        <a:pt x="6194" y="10069"/>
                        <a:pt x="7087" y="8916"/>
                        <a:pt x="7087" y="6998"/>
                      </a:cubicBezTo>
                      <a:cubicBezTo>
                        <a:pt x="7087" y="4441"/>
                        <a:pt x="5500" y="1480"/>
                        <a:pt x="3544" y="398"/>
                      </a:cubicBezTo>
                      <a:cubicBezTo>
                        <a:pt x="3056" y="128"/>
                        <a:pt x="2591" y="0"/>
                        <a:pt x="21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4452025" y="2877700"/>
                  <a:ext cx="100075" cy="288200"/>
                </a:xfrm>
                <a:custGeom>
                  <a:avLst/>
                  <a:gdLst/>
                  <a:ahLst/>
                  <a:cxnLst/>
                  <a:rect l="l" t="t" r="r" b="b"/>
                  <a:pathLst>
                    <a:path w="4003" h="11528" extrusionOk="0">
                      <a:moveTo>
                        <a:pt x="3932" y="1202"/>
                      </a:moveTo>
                      <a:cubicBezTo>
                        <a:pt x="3957" y="1215"/>
                        <a:pt x="3980" y="1229"/>
                        <a:pt x="4003" y="1243"/>
                      </a:cubicBezTo>
                      <a:lnTo>
                        <a:pt x="4003" y="2340"/>
                      </a:lnTo>
                      <a:cubicBezTo>
                        <a:pt x="3980" y="2326"/>
                        <a:pt x="3957" y="2311"/>
                        <a:pt x="3932" y="2298"/>
                      </a:cubicBezTo>
                      <a:cubicBezTo>
                        <a:pt x="2226" y="1353"/>
                        <a:pt x="837" y="2399"/>
                        <a:pt x="837" y="4631"/>
                      </a:cubicBezTo>
                      <a:cubicBezTo>
                        <a:pt x="837" y="6863"/>
                        <a:pt x="2226" y="9448"/>
                        <a:pt x="3932" y="10394"/>
                      </a:cubicBezTo>
                      <a:cubicBezTo>
                        <a:pt x="3957" y="10407"/>
                        <a:pt x="3980" y="10418"/>
                        <a:pt x="4003" y="10431"/>
                      </a:cubicBezTo>
                      <a:lnTo>
                        <a:pt x="4003" y="11527"/>
                      </a:lnTo>
                      <a:cubicBezTo>
                        <a:pt x="3980" y="11514"/>
                        <a:pt x="3957" y="11503"/>
                        <a:pt x="3932" y="11491"/>
                      </a:cubicBezTo>
                      <a:cubicBezTo>
                        <a:pt x="1764" y="10289"/>
                        <a:pt x="0" y="7003"/>
                        <a:pt x="0" y="4166"/>
                      </a:cubicBezTo>
                      <a:cubicBezTo>
                        <a:pt x="0" y="1329"/>
                        <a:pt x="1764" y="1"/>
                        <a:pt x="3932" y="1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4277725" y="2861875"/>
                  <a:ext cx="120825" cy="171675"/>
                </a:xfrm>
                <a:custGeom>
                  <a:avLst/>
                  <a:gdLst/>
                  <a:ahLst/>
                  <a:cxnLst/>
                  <a:rect l="l" t="t" r="r" b="b"/>
                  <a:pathLst>
                    <a:path w="4833" h="6867" extrusionOk="0">
                      <a:moveTo>
                        <a:pt x="1493" y="60"/>
                      </a:moveTo>
                      <a:cubicBezTo>
                        <a:pt x="1777" y="60"/>
                        <a:pt x="2089" y="146"/>
                        <a:pt x="2416" y="327"/>
                      </a:cubicBezTo>
                      <a:cubicBezTo>
                        <a:pt x="3726" y="1052"/>
                        <a:pt x="4791" y="3036"/>
                        <a:pt x="4791" y="4750"/>
                      </a:cubicBezTo>
                      <a:cubicBezTo>
                        <a:pt x="4791" y="6035"/>
                        <a:pt x="4193" y="6809"/>
                        <a:pt x="3340" y="6809"/>
                      </a:cubicBezTo>
                      <a:cubicBezTo>
                        <a:pt x="3056" y="6809"/>
                        <a:pt x="2744" y="6723"/>
                        <a:pt x="2416" y="6542"/>
                      </a:cubicBezTo>
                      <a:cubicBezTo>
                        <a:pt x="1107" y="5816"/>
                        <a:pt x="41" y="3831"/>
                        <a:pt x="41" y="2118"/>
                      </a:cubicBezTo>
                      <a:cubicBezTo>
                        <a:pt x="41" y="832"/>
                        <a:pt x="640" y="60"/>
                        <a:pt x="1493" y="60"/>
                      </a:cubicBezTo>
                      <a:close/>
                      <a:moveTo>
                        <a:pt x="1477" y="1"/>
                      </a:moveTo>
                      <a:cubicBezTo>
                        <a:pt x="610" y="1"/>
                        <a:pt x="0" y="788"/>
                        <a:pt x="0" y="2095"/>
                      </a:cubicBezTo>
                      <a:cubicBezTo>
                        <a:pt x="0" y="3838"/>
                        <a:pt x="1084" y="5856"/>
                        <a:pt x="2416" y="6595"/>
                      </a:cubicBezTo>
                      <a:cubicBezTo>
                        <a:pt x="2749" y="6779"/>
                        <a:pt x="3067" y="6867"/>
                        <a:pt x="3356" y="6867"/>
                      </a:cubicBezTo>
                      <a:cubicBezTo>
                        <a:pt x="4223" y="6867"/>
                        <a:pt x="4833" y="6080"/>
                        <a:pt x="4833" y="4773"/>
                      </a:cubicBezTo>
                      <a:cubicBezTo>
                        <a:pt x="4833" y="3030"/>
                        <a:pt x="3750" y="1011"/>
                        <a:pt x="2416" y="273"/>
                      </a:cubicBezTo>
                      <a:cubicBezTo>
                        <a:pt x="2083" y="88"/>
                        <a:pt x="1766" y="1"/>
                        <a:pt x="147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4271075" y="2839525"/>
                  <a:ext cx="68275" cy="196575"/>
                </a:xfrm>
                <a:custGeom>
                  <a:avLst/>
                  <a:gdLst/>
                  <a:ahLst/>
                  <a:cxnLst/>
                  <a:rect l="l" t="t" r="r" b="b"/>
                  <a:pathLst>
                    <a:path w="2731" h="7863" extrusionOk="0">
                      <a:moveTo>
                        <a:pt x="2682" y="820"/>
                      </a:moveTo>
                      <a:cubicBezTo>
                        <a:pt x="2698" y="829"/>
                        <a:pt x="2714" y="839"/>
                        <a:pt x="2730" y="848"/>
                      </a:cubicBezTo>
                      <a:lnTo>
                        <a:pt x="2730" y="1596"/>
                      </a:lnTo>
                      <a:cubicBezTo>
                        <a:pt x="2714" y="1586"/>
                        <a:pt x="2698" y="1578"/>
                        <a:pt x="2682" y="1568"/>
                      </a:cubicBezTo>
                      <a:cubicBezTo>
                        <a:pt x="1520" y="923"/>
                        <a:pt x="572" y="1636"/>
                        <a:pt x="572" y="3159"/>
                      </a:cubicBezTo>
                      <a:cubicBezTo>
                        <a:pt x="572" y="4681"/>
                        <a:pt x="1520" y="6444"/>
                        <a:pt x="2682" y="7089"/>
                      </a:cubicBezTo>
                      <a:cubicBezTo>
                        <a:pt x="2698" y="7097"/>
                        <a:pt x="2714" y="7105"/>
                        <a:pt x="2730" y="7114"/>
                      </a:cubicBezTo>
                      <a:lnTo>
                        <a:pt x="2730" y="7862"/>
                      </a:lnTo>
                      <a:cubicBezTo>
                        <a:pt x="2714" y="7853"/>
                        <a:pt x="2698" y="7845"/>
                        <a:pt x="2682" y="7837"/>
                      </a:cubicBezTo>
                      <a:cubicBezTo>
                        <a:pt x="1204" y="7016"/>
                        <a:pt x="0" y="4777"/>
                        <a:pt x="0" y="2843"/>
                      </a:cubicBezTo>
                      <a:cubicBezTo>
                        <a:pt x="0" y="909"/>
                        <a:pt x="1204" y="1"/>
                        <a:pt x="2682" y="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4160650" y="2798450"/>
                  <a:ext cx="93025" cy="132200"/>
                </a:xfrm>
                <a:custGeom>
                  <a:avLst/>
                  <a:gdLst/>
                  <a:ahLst/>
                  <a:cxnLst/>
                  <a:rect l="l" t="t" r="r" b="b"/>
                  <a:pathLst>
                    <a:path w="3721" h="5288" extrusionOk="0">
                      <a:moveTo>
                        <a:pt x="1149" y="47"/>
                      </a:moveTo>
                      <a:cubicBezTo>
                        <a:pt x="1368" y="47"/>
                        <a:pt x="1609" y="113"/>
                        <a:pt x="1861" y="252"/>
                      </a:cubicBezTo>
                      <a:cubicBezTo>
                        <a:pt x="2869" y="810"/>
                        <a:pt x="3690" y="2338"/>
                        <a:pt x="3690" y="3657"/>
                      </a:cubicBezTo>
                      <a:cubicBezTo>
                        <a:pt x="3690" y="4647"/>
                        <a:pt x="3229" y="5243"/>
                        <a:pt x="2572" y="5243"/>
                      </a:cubicBezTo>
                      <a:cubicBezTo>
                        <a:pt x="2354" y="5243"/>
                        <a:pt x="2113" y="5177"/>
                        <a:pt x="1861" y="5037"/>
                      </a:cubicBezTo>
                      <a:cubicBezTo>
                        <a:pt x="852" y="4478"/>
                        <a:pt x="32" y="2950"/>
                        <a:pt x="32" y="1631"/>
                      </a:cubicBezTo>
                      <a:cubicBezTo>
                        <a:pt x="32" y="642"/>
                        <a:pt x="493" y="47"/>
                        <a:pt x="1149" y="47"/>
                      </a:cubicBezTo>
                      <a:close/>
                      <a:moveTo>
                        <a:pt x="1136" y="1"/>
                      </a:moveTo>
                      <a:cubicBezTo>
                        <a:pt x="469" y="1"/>
                        <a:pt x="1" y="606"/>
                        <a:pt x="1" y="1613"/>
                      </a:cubicBezTo>
                      <a:cubicBezTo>
                        <a:pt x="1" y="2957"/>
                        <a:pt x="835" y="4509"/>
                        <a:pt x="1861" y="5078"/>
                      </a:cubicBezTo>
                      <a:cubicBezTo>
                        <a:pt x="2117" y="5220"/>
                        <a:pt x="2361" y="5287"/>
                        <a:pt x="2583" y="5287"/>
                      </a:cubicBezTo>
                      <a:cubicBezTo>
                        <a:pt x="3251" y="5287"/>
                        <a:pt x="3720" y="4681"/>
                        <a:pt x="3720" y="3675"/>
                      </a:cubicBezTo>
                      <a:cubicBezTo>
                        <a:pt x="3720" y="2333"/>
                        <a:pt x="2887" y="780"/>
                        <a:pt x="1861" y="211"/>
                      </a:cubicBezTo>
                      <a:cubicBezTo>
                        <a:pt x="1604" y="68"/>
                        <a:pt x="1359" y="1"/>
                        <a:pt x="113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4155525" y="2781250"/>
                  <a:ext cx="52575" cy="151350"/>
                </a:xfrm>
                <a:custGeom>
                  <a:avLst/>
                  <a:gdLst/>
                  <a:ahLst/>
                  <a:cxnLst/>
                  <a:rect l="l" t="t" r="r" b="b"/>
                  <a:pathLst>
                    <a:path w="2103" h="6054" extrusionOk="0">
                      <a:moveTo>
                        <a:pt x="2066" y="631"/>
                      </a:moveTo>
                      <a:cubicBezTo>
                        <a:pt x="2078" y="638"/>
                        <a:pt x="2090" y="646"/>
                        <a:pt x="2103" y="653"/>
                      </a:cubicBezTo>
                      <a:lnTo>
                        <a:pt x="2103" y="1230"/>
                      </a:lnTo>
                      <a:lnTo>
                        <a:pt x="2066" y="1207"/>
                      </a:lnTo>
                      <a:cubicBezTo>
                        <a:pt x="1170" y="710"/>
                        <a:pt x="441" y="1260"/>
                        <a:pt x="441" y="2432"/>
                      </a:cubicBezTo>
                      <a:cubicBezTo>
                        <a:pt x="441" y="3603"/>
                        <a:pt x="1170" y="4961"/>
                        <a:pt x="2066" y="5458"/>
                      </a:cubicBezTo>
                      <a:cubicBezTo>
                        <a:pt x="2078" y="5464"/>
                        <a:pt x="2090" y="5470"/>
                        <a:pt x="2103" y="5478"/>
                      </a:cubicBezTo>
                      <a:lnTo>
                        <a:pt x="2103" y="6053"/>
                      </a:lnTo>
                      <a:cubicBezTo>
                        <a:pt x="2090" y="6046"/>
                        <a:pt x="2078" y="6041"/>
                        <a:pt x="2066" y="6033"/>
                      </a:cubicBezTo>
                      <a:cubicBezTo>
                        <a:pt x="927" y="5402"/>
                        <a:pt x="1" y="3678"/>
                        <a:pt x="1" y="2188"/>
                      </a:cubicBezTo>
                      <a:cubicBezTo>
                        <a:pt x="1" y="699"/>
                        <a:pt x="927" y="1"/>
                        <a:pt x="2066" y="6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0"/>
              <p:cNvGrpSpPr/>
              <p:nvPr/>
            </p:nvGrpSpPr>
            <p:grpSpPr>
              <a:xfrm>
                <a:off x="3427050" y="3494700"/>
                <a:ext cx="1602000" cy="1298025"/>
                <a:chOff x="3427050" y="3494700"/>
                <a:chExt cx="1602000" cy="1298025"/>
              </a:xfrm>
            </p:grpSpPr>
            <p:sp>
              <p:nvSpPr>
                <p:cNvPr id="230" name="Google Shape;230;p30"/>
                <p:cNvSpPr/>
                <p:nvPr/>
              </p:nvSpPr>
              <p:spPr>
                <a:xfrm>
                  <a:off x="4385725" y="4014375"/>
                  <a:ext cx="633975" cy="778350"/>
                </a:xfrm>
                <a:custGeom>
                  <a:avLst/>
                  <a:gdLst/>
                  <a:ahLst/>
                  <a:cxnLst/>
                  <a:rect l="l" t="t" r="r" b="b"/>
                  <a:pathLst>
                    <a:path w="25359" h="31134" extrusionOk="0">
                      <a:moveTo>
                        <a:pt x="22564" y="19610"/>
                      </a:moveTo>
                      <a:cubicBezTo>
                        <a:pt x="23939" y="17729"/>
                        <a:pt x="24636" y="15758"/>
                        <a:pt x="24636" y="13750"/>
                      </a:cubicBezTo>
                      <a:cubicBezTo>
                        <a:pt x="24636" y="9637"/>
                        <a:pt x="21627" y="5627"/>
                        <a:pt x="16164" y="2457"/>
                      </a:cubicBezTo>
                      <a:cubicBezTo>
                        <a:pt x="15131" y="1858"/>
                        <a:pt x="14025" y="1298"/>
                        <a:pt x="12852" y="773"/>
                      </a:cubicBezTo>
                      <a:lnTo>
                        <a:pt x="12852" y="1"/>
                      </a:lnTo>
                      <a:cubicBezTo>
                        <a:pt x="14160" y="572"/>
                        <a:pt x="15391" y="1189"/>
                        <a:pt x="16533" y="1851"/>
                      </a:cubicBezTo>
                      <a:cubicBezTo>
                        <a:pt x="22224" y="5152"/>
                        <a:pt x="25359" y="9378"/>
                        <a:pt x="25359" y="13750"/>
                      </a:cubicBezTo>
                      <a:cubicBezTo>
                        <a:pt x="25359" y="15907"/>
                        <a:pt x="24616" y="18016"/>
                        <a:pt x="23152" y="20020"/>
                      </a:cubicBezTo>
                      <a:cubicBezTo>
                        <a:pt x="21978" y="21624"/>
                        <a:pt x="20353" y="23140"/>
                        <a:pt x="18323" y="24524"/>
                      </a:cubicBezTo>
                      <a:cubicBezTo>
                        <a:pt x="13763" y="27632"/>
                        <a:pt x="7469" y="29917"/>
                        <a:pt x="121" y="31134"/>
                      </a:cubicBezTo>
                      <a:lnTo>
                        <a:pt x="1" y="30440"/>
                      </a:lnTo>
                      <a:cubicBezTo>
                        <a:pt x="7140" y="29257"/>
                        <a:pt x="13500" y="26950"/>
                        <a:pt x="17909" y="23946"/>
                      </a:cubicBezTo>
                      <a:cubicBezTo>
                        <a:pt x="19873" y="22608"/>
                        <a:pt x="21438" y="21149"/>
                        <a:pt x="22564" y="1961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3443925" y="4043300"/>
                  <a:ext cx="1409000" cy="651650"/>
                </a:xfrm>
                <a:custGeom>
                  <a:avLst/>
                  <a:gdLst/>
                  <a:ahLst/>
                  <a:cxnLst/>
                  <a:rect l="l" t="t" r="r" b="b"/>
                  <a:pathLst>
                    <a:path w="56360" h="26066" extrusionOk="0">
                      <a:moveTo>
                        <a:pt x="14591" y="0"/>
                      </a:moveTo>
                      <a:lnTo>
                        <a:pt x="14591" y="357"/>
                      </a:lnTo>
                      <a:cubicBezTo>
                        <a:pt x="6108" y="2680"/>
                        <a:pt x="361" y="7103"/>
                        <a:pt x="361" y="12170"/>
                      </a:cubicBezTo>
                      <a:cubicBezTo>
                        <a:pt x="361" y="19638"/>
                        <a:pt x="12841" y="25714"/>
                        <a:pt x="28180" y="25714"/>
                      </a:cubicBezTo>
                      <a:cubicBezTo>
                        <a:pt x="43520" y="25714"/>
                        <a:pt x="55999" y="19638"/>
                        <a:pt x="55999" y="12170"/>
                      </a:cubicBezTo>
                      <a:cubicBezTo>
                        <a:pt x="55999" y="9153"/>
                        <a:pt x="53962" y="6365"/>
                        <a:pt x="50524" y="4110"/>
                      </a:cubicBezTo>
                      <a:lnTo>
                        <a:pt x="50524" y="3715"/>
                      </a:lnTo>
                      <a:cubicBezTo>
                        <a:pt x="54179" y="6059"/>
                        <a:pt x="56360" y="8990"/>
                        <a:pt x="56360" y="12170"/>
                      </a:cubicBezTo>
                      <a:cubicBezTo>
                        <a:pt x="56360" y="19832"/>
                        <a:pt x="43719" y="26066"/>
                        <a:pt x="28180" y="26066"/>
                      </a:cubicBezTo>
                      <a:cubicBezTo>
                        <a:pt x="12642" y="26066"/>
                        <a:pt x="0" y="19832"/>
                        <a:pt x="0" y="12170"/>
                      </a:cubicBezTo>
                      <a:cubicBezTo>
                        <a:pt x="1" y="6936"/>
                        <a:pt x="5901" y="2370"/>
                        <a:pt x="14591" y="0"/>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3427050" y="3494700"/>
                  <a:ext cx="644500" cy="807175"/>
                </a:xfrm>
                <a:custGeom>
                  <a:avLst/>
                  <a:gdLst/>
                  <a:ahLst/>
                  <a:cxnLst/>
                  <a:rect l="l" t="t" r="r" b="b"/>
                  <a:pathLst>
                    <a:path w="25780" h="32287" extrusionOk="0">
                      <a:moveTo>
                        <a:pt x="12715" y="1"/>
                      </a:moveTo>
                      <a:cubicBezTo>
                        <a:pt x="11385" y="593"/>
                        <a:pt x="10133" y="1233"/>
                        <a:pt x="8972" y="1920"/>
                      </a:cubicBezTo>
                      <a:cubicBezTo>
                        <a:pt x="3187" y="5344"/>
                        <a:pt x="1" y="9726"/>
                        <a:pt x="1" y="14259"/>
                      </a:cubicBezTo>
                      <a:cubicBezTo>
                        <a:pt x="1" y="16496"/>
                        <a:pt x="755" y="18683"/>
                        <a:pt x="2244" y="20761"/>
                      </a:cubicBezTo>
                      <a:cubicBezTo>
                        <a:pt x="3437" y="22425"/>
                        <a:pt x="5088" y="23997"/>
                        <a:pt x="7152" y="25432"/>
                      </a:cubicBezTo>
                      <a:cubicBezTo>
                        <a:pt x="11789" y="28654"/>
                        <a:pt x="18187" y="31025"/>
                        <a:pt x="25657" y="32287"/>
                      </a:cubicBezTo>
                      <a:lnTo>
                        <a:pt x="25780" y="31566"/>
                      </a:lnTo>
                      <a:cubicBezTo>
                        <a:pt x="18523" y="30340"/>
                        <a:pt x="12056" y="27949"/>
                        <a:pt x="7574" y="24833"/>
                      </a:cubicBezTo>
                      <a:cubicBezTo>
                        <a:pt x="5578" y="23445"/>
                        <a:pt x="3986" y="21931"/>
                        <a:pt x="2841" y="20337"/>
                      </a:cubicBezTo>
                      <a:cubicBezTo>
                        <a:pt x="1443" y="18386"/>
                        <a:pt x="735" y="16342"/>
                        <a:pt x="735" y="14259"/>
                      </a:cubicBezTo>
                      <a:cubicBezTo>
                        <a:pt x="735" y="9994"/>
                        <a:pt x="3794" y="5835"/>
                        <a:pt x="9348" y="2549"/>
                      </a:cubicBezTo>
                      <a:cubicBezTo>
                        <a:pt x="10397" y="1926"/>
                        <a:pt x="11520" y="1344"/>
                        <a:pt x="12715" y="802"/>
                      </a:cubicBezTo>
                      <a:lnTo>
                        <a:pt x="12715" y="1"/>
                      </a:ln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3596575" y="3524675"/>
                  <a:ext cx="1432475" cy="675825"/>
                </a:xfrm>
                <a:custGeom>
                  <a:avLst/>
                  <a:gdLst/>
                  <a:ahLst/>
                  <a:cxnLst/>
                  <a:rect l="l" t="t" r="r" b="b"/>
                  <a:pathLst>
                    <a:path w="57299" h="27033" extrusionOk="0">
                      <a:moveTo>
                        <a:pt x="42465" y="1"/>
                      </a:moveTo>
                      <a:lnTo>
                        <a:pt x="42465" y="371"/>
                      </a:lnTo>
                      <a:cubicBezTo>
                        <a:pt x="51089" y="2780"/>
                        <a:pt x="56931" y="7366"/>
                        <a:pt x="56931" y="12620"/>
                      </a:cubicBezTo>
                      <a:cubicBezTo>
                        <a:pt x="56931" y="20365"/>
                        <a:pt x="44245" y="26667"/>
                        <a:pt x="28648" y="26667"/>
                      </a:cubicBezTo>
                      <a:cubicBezTo>
                        <a:pt x="13053" y="26667"/>
                        <a:pt x="367" y="20365"/>
                        <a:pt x="367" y="12621"/>
                      </a:cubicBezTo>
                      <a:cubicBezTo>
                        <a:pt x="367" y="9493"/>
                        <a:pt x="2439" y="6601"/>
                        <a:pt x="5934" y="4265"/>
                      </a:cubicBezTo>
                      <a:lnTo>
                        <a:pt x="5934" y="3854"/>
                      </a:lnTo>
                      <a:cubicBezTo>
                        <a:pt x="2218" y="6285"/>
                        <a:pt x="0" y="9325"/>
                        <a:pt x="0" y="12621"/>
                      </a:cubicBezTo>
                      <a:cubicBezTo>
                        <a:pt x="0" y="20568"/>
                        <a:pt x="12852" y="27032"/>
                        <a:pt x="28648" y="27032"/>
                      </a:cubicBezTo>
                      <a:cubicBezTo>
                        <a:pt x="44446" y="27032"/>
                        <a:pt x="57298" y="20568"/>
                        <a:pt x="57298" y="12621"/>
                      </a:cubicBezTo>
                      <a:cubicBezTo>
                        <a:pt x="57298" y="7193"/>
                        <a:pt x="51300" y="2458"/>
                        <a:pt x="42465" y="1"/>
                      </a:cubicBezTo>
                      <a:close/>
                    </a:path>
                  </a:pathLst>
                </a:custGeom>
                <a:gradFill>
                  <a:gsLst>
                    <a:gs pos="0">
                      <a:srgbClr val="FFFFFF">
                        <a:alpha val="23137"/>
                      </a:srgbClr>
                    </a:gs>
                    <a:gs pos="50000">
                      <a:srgbClr val="E354F7">
                        <a:alpha val="56862"/>
                      </a:srgbClr>
                    </a:gs>
                    <a:gs pos="100000">
                      <a:srgbClr val="10ECFF">
                        <a:alpha val="58823"/>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30"/>
            <p:cNvGrpSpPr/>
            <p:nvPr/>
          </p:nvGrpSpPr>
          <p:grpSpPr>
            <a:xfrm>
              <a:off x="8548285" y="1658995"/>
              <a:ext cx="464530" cy="4075476"/>
              <a:chOff x="5279175" y="1799875"/>
              <a:chExt cx="419100" cy="3676900"/>
            </a:xfrm>
          </p:grpSpPr>
          <p:sp>
            <p:nvSpPr>
              <p:cNvPr id="235" name="Google Shape;235;p30"/>
              <p:cNvSpPr/>
              <p:nvPr/>
            </p:nvSpPr>
            <p:spPr>
              <a:xfrm>
                <a:off x="5279175" y="2183750"/>
                <a:ext cx="209575" cy="3293025"/>
              </a:xfrm>
              <a:custGeom>
                <a:avLst/>
                <a:gdLst/>
                <a:ahLst/>
                <a:cxnLst/>
                <a:rect l="l" t="t" r="r" b="b"/>
                <a:pathLst>
                  <a:path w="8383" h="131721" extrusionOk="0">
                    <a:moveTo>
                      <a:pt x="8383" y="131721"/>
                    </a:moveTo>
                    <a:lnTo>
                      <a:pt x="8383" y="4874"/>
                    </a:lnTo>
                    <a:lnTo>
                      <a:pt x="0" y="1"/>
                    </a:lnTo>
                    <a:lnTo>
                      <a:pt x="0" y="126879"/>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5488750" y="2183750"/>
                <a:ext cx="209525" cy="3284125"/>
              </a:xfrm>
              <a:custGeom>
                <a:avLst/>
                <a:gdLst/>
                <a:ahLst/>
                <a:cxnLst/>
                <a:rect l="l" t="t" r="r" b="b"/>
                <a:pathLst>
                  <a:path w="8381" h="131365" extrusionOk="0">
                    <a:moveTo>
                      <a:pt x="0" y="131364"/>
                    </a:moveTo>
                    <a:lnTo>
                      <a:pt x="8381" y="126522"/>
                    </a:lnTo>
                    <a:lnTo>
                      <a:pt x="8381" y="1"/>
                    </a:lnTo>
                    <a:lnTo>
                      <a:pt x="0" y="4874"/>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279175" y="2063575"/>
                <a:ext cx="419100" cy="242050"/>
              </a:xfrm>
              <a:custGeom>
                <a:avLst/>
                <a:gdLst/>
                <a:ahLst/>
                <a:cxnLst/>
                <a:rect l="l" t="t" r="r" b="b"/>
                <a:pathLst>
                  <a:path w="16764" h="9682" extrusionOk="0">
                    <a:moveTo>
                      <a:pt x="8320" y="1"/>
                    </a:moveTo>
                    <a:lnTo>
                      <a:pt x="16764" y="4808"/>
                    </a:lnTo>
                    <a:lnTo>
                      <a:pt x="8383" y="9681"/>
                    </a:lnTo>
                    <a:lnTo>
                      <a:pt x="0" y="4808"/>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538225" y="2470800"/>
                <a:ext cx="123450" cy="1463150"/>
              </a:xfrm>
              <a:custGeom>
                <a:avLst/>
                <a:gdLst/>
                <a:ahLst/>
                <a:cxnLst/>
                <a:rect l="l" t="t" r="r" b="b"/>
                <a:pathLst>
                  <a:path w="4938" h="58526" extrusionOk="0">
                    <a:moveTo>
                      <a:pt x="513" y="595"/>
                    </a:moveTo>
                    <a:lnTo>
                      <a:pt x="1535" y="1"/>
                    </a:lnTo>
                    <a:lnTo>
                      <a:pt x="1535" y="9039"/>
                    </a:lnTo>
                    <a:lnTo>
                      <a:pt x="513" y="9630"/>
                    </a:lnTo>
                    <a:close/>
                    <a:moveTo>
                      <a:pt x="3914" y="18167"/>
                    </a:moveTo>
                    <a:lnTo>
                      <a:pt x="4938" y="17577"/>
                    </a:lnTo>
                    <a:lnTo>
                      <a:pt x="4938" y="8538"/>
                    </a:lnTo>
                    <a:lnTo>
                      <a:pt x="3914" y="9132"/>
                    </a:lnTo>
                    <a:close/>
                    <a:moveTo>
                      <a:pt x="1" y="27329"/>
                    </a:moveTo>
                    <a:lnTo>
                      <a:pt x="1023" y="26738"/>
                    </a:lnTo>
                    <a:lnTo>
                      <a:pt x="1023" y="17699"/>
                    </a:lnTo>
                    <a:lnTo>
                      <a:pt x="1" y="18294"/>
                    </a:lnTo>
                    <a:close/>
                    <a:moveTo>
                      <a:pt x="1" y="37518"/>
                    </a:moveTo>
                    <a:lnTo>
                      <a:pt x="1023" y="36926"/>
                    </a:lnTo>
                    <a:lnTo>
                      <a:pt x="1023" y="27888"/>
                    </a:lnTo>
                    <a:lnTo>
                      <a:pt x="1" y="28484"/>
                    </a:lnTo>
                    <a:close/>
                    <a:moveTo>
                      <a:pt x="2210" y="32703"/>
                    </a:moveTo>
                    <a:lnTo>
                      <a:pt x="3232" y="32112"/>
                    </a:lnTo>
                    <a:lnTo>
                      <a:pt x="3232" y="23073"/>
                    </a:lnTo>
                    <a:lnTo>
                      <a:pt x="2210" y="23668"/>
                    </a:lnTo>
                    <a:close/>
                    <a:moveTo>
                      <a:pt x="1" y="48896"/>
                    </a:moveTo>
                    <a:lnTo>
                      <a:pt x="1023" y="48305"/>
                    </a:lnTo>
                    <a:lnTo>
                      <a:pt x="1023" y="39266"/>
                    </a:lnTo>
                    <a:lnTo>
                      <a:pt x="1" y="39861"/>
                    </a:lnTo>
                    <a:close/>
                    <a:moveTo>
                      <a:pt x="2210" y="58525"/>
                    </a:moveTo>
                    <a:lnTo>
                      <a:pt x="3232" y="57935"/>
                    </a:lnTo>
                    <a:lnTo>
                      <a:pt x="3232" y="48896"/>
                    </a:lnTo>
                    <a:lnTo>
                      <a:pt x="2210" y="4949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293375" y="193742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6"/>
                      <a:pt x="102" y="3949"/>
                    </a:cubicBezTo>
                    <a:cubicBezTo>
                      <a:pt x="102" y="6071"/>
                      <a:pt x="3560" y="7798"/>
                      <a:pt x="7814" y="7798"/>
                    </a:cubicBezTo>
                    <a:cubicBezTo>
                      <a:pt x="12066" y="7798"/>
                      <a:pt x="15527" y="6071"/>
                      <a:pt x="15527" y="3949"/>
                    </a:cubicBezTo>
                    <a:cubicBezTo>
                      <a:pt x="15527" y="1827"/>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5293375" y="1799875"/>
                <a:ext cx="390700" cy="197475"/>
              </a:xfrm>
              <a:custGeom>
                <a:avLst/>
                <a:gdLst/>
                <a:ahLst/>
                <a:cxnLst/>
                <a:rect l="l" t="t" r="r" b="b"/>
                <a:pathLst>
                  <a:path w="15628" h="7899" extrusionOk="0">
                    <a:moveTo>
                      <a:pt x="7814" y="7898"/>
                    </a:moveTo>
                    <a:cubicBezTo>
                      <a:pt x="3506" y="7898"/>
                      <a:pt x="0" y="6127"/>
                      <a:pt x="0" y="3949"/>
                    </a:cubicBezTo>
                    <a:cubicBezTo>
                      <a:pt x="0" y="1772"/>
                      <a:pt x="3506" y="1"/>
                      <a:pt x="7814" y="1"/>
                    </a:cubicBezTo>
                    <a:cubicBezTo>
                      <a:pt x="12122" y="1"/>
                      <a:pt x="15627" y="1772"/>
                      <a:pt x="15627" y="3949"/>
                    </a:cubicBezTo>
                    <a:cubicBezTo>
                      <a:pt x="15627" y="6127"/>
                      <a:pt x="12122" y="7898"/>
                      <a:pt x="7814" y="7898"/>
                    </a:cubicBezTo>
                    <a:close/>
                    <a:moveTo>
                      <a:pt x="7814" y="101"/>
                    </a:moveTo>
                    <a:cubicBezTo>
                      <a:pt x="3560" y="101"/>
                      <a:pt x="102" y="1828"/>
                      <a:pt x="102" y="3949"/>
                    </a:cubicBezTo>
                    <a:cubicBezTo>
                      <a:pt x="102" y="6072"/>
                      <a:pt x="3560" y="7798"/>
                      <a:pt x="7814" y="7798"/>
                    </a:cubicBezTo>
                    <a:cubicBezTo>
                      <a:pt x="12066" y="7798"/>
                      <a:pt x="15527" y="6072"/>
                      <a:pt x="15527" y="3949"/>
                    </a:cubicBezTo>
                    <a:cubicBezTo>
                      <a:pt x="15527" y="1828"/>
                      <a:pt x="12068" y="101"/>
                      <a:pt x="7814" y="10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0"/>
          <p:cNvSpPr txBox="1">
            <a:spLocks noGrp="1"/>
          </p:cNvSpPr>
          <p:nvPr>
            <p:ph type="title"/>
          </p:nvPr>
        </p:nvSpPr>
        <p:spPr>
          <a:xfrm>
            <a:off x="3096904" y="550275"/>
            <a:ext cx="2862600" cy="12149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TAB</a:t>
            </a:r>
            <a:endParaRPr dirty="0"/>
          </a:p>
        </p:txBody>
      </p:sp>
      <p:pic>
        <p:nvPicPr>
          <p:cNvPr id="3" name="Picture 2" descr="Graphical user interface, table&#10;&#10;Description automatically generated">
            <a:extLst>
              <a:ext uri="{FF2B5EF4-FFF2-40B4-BE49-F238E27FC236}">
                <a16:creationId xmlns:a16="http://schemas.microsoft.com/office/drawing/2014/main" id="{DF2B89CA-7062-4441-A59C-73CC15950223}"/>
              </a:ext>
            </a:extLst>
          </p:cNvPr>
          <p:cNvPicPr>
            <a:picLocks noChangeAspect="1"/>
          </p:cNvPicPr>
          <p:nvPr/>
        </p:nvPicPr>
        <p:blipFill rotWithShape="1">
          <a:blip r:embed="rId3"/>
          <a:srcRect l="4117" t="70485" r="4063" b="7195"/>
          <a:stretch/>
        </p:blipFill>
        <p:spPr>
          <a:xfrm>
            <a:off x="970053" y="1561934"/>
            <a:ext cx="6997149" cy="1364146"/>
          </a:xfrm>
          <a:prstGeom prst="rect">
            <a:avLst/>
          </a:prstGeom>
        </p:spPr>
      </p:pic>
      <p:sp>
        <p:nvSpPr>
          <p:cNvPr id="4" name="TextBox 3">
            <a:extLst>
              <a:ext uri="{FF2B5EF4-FFF2-40B4-BE49-F238E27FC236}">
                <a16:creationId xmlns:a16="http://schemas.microsoft.com/office/drawing/2014/main" id="{342FADFA-227F-4932-BA25-0641317FAC88}"/>
              </a:ext>
            </a:extLst>
          </p:cNvPr>
          <p:cNvSpPr txBox="1"/>
          <p:nvPr/>
        </p:nvSpPr>
        <p:spPr>
          <a:xfrm>
            <a:off x="3275943" y="3283894"/>
            <a:ext cx="2584174" cy="1169551"/>
          </a:xfrm>
          <a:prstGeom prst="rect">
            <a:avLst/>
          </a:prstGeom>
          <a:noFill/>
        </p:spPr>
        <p:txBody>
          <a:bodyPr wrap="square" rtlCol="0">
            <a:spAutoFit/>
          </a:bodyPr>
          <a:lstStyle/>
          <a:p>
            <a:pPr algn="ctr"/>
            <a:r>
              <a:rPr lang="en-US" dirty="0">
                <a:solidFill>
                  <a:schemeClr val="bg1"/>
                </a:solidFill>
                <a:latin typeface="Abel" panose="020B0604020202020204" charset="0"/>
              </a:rPr>
              <a:t>The total tab displays the total that must be paid by the customer at the same time it also bifurcates the tax and subtotal giving the complete demarcation of the bill.</a:t>
            </a:r>
            <a:endParaRPr lang="en-IN" dirty="0">
              <a:solidFill>
                <a:schemeClr val="bg1"/>
              </a:solidFill>
              <a:latin typeface="Abel"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D84E-47D6-4065-AFE3-746FD3B63868}"/>
              </a:ext>
            </a:extLst>
          </p:cNvPr>
          <p:cNvSpPr>
            <a:spLocks noGrp="1"/>
          </p:cNvSpPr>
          <p:nvPr>
            <p:ph type="title"/>
          </p:nvPr>
        </p:nvSpPr>
        <p:spPr>
          <a:xfrm>
            <a:off x="5275566" y="502565"/>
            <a:ext cx="2862600" cy="1232400"/>
          </a:xfrm>
        </p:spPr>
        <p:txBody>
          <a:bodyPr/>
          <a:lstStyle/>
          <a:p>
            <a:pPr algn="r"/>
            <a:r>
              <a:rPr lang="en-US" dirty="0"/>
              <a:t>CALCULATOR AND DISPLAY</a:t>
            </a:r>
            <a:endParaRPr lang="en-IN" dirty="0"/>
          </a:p>
        </p:txBody>
      </p:sp>
      <p:sp>
        <p:nvSpPr>
          <p:cNvPr id="3" name="Text Placeholder 2">
            <a:extLst>
              <a:ext uri="{FF2B5EF4-FFF2-40B4-BE49-F238E27FC236}">
                <a16:creationId xmlns:a16="http://schemas.microsoft.com/office/drawing/2014/main" id="{152825C0-C6ED-41F3-82F8-288AFEC2E0B7}"/>
              </a:ext>
            </a:extLst>
          </p:cNvPr>
          <p:cNvSpPr>
            <a:spLocks noGrp="1"/>
          </p:cNvSpPr>
          <p:nvPr>
            <p:ph type="body" idx="1"/>
          </p:nvPr>
        </p:nvSpPr>
        <p:spPr>
          <a:xfrm>
            <a:off x="5609514" y="2162038"/>
            <a:ext cx="2321700" cy="1750003"/>
          </a:xfrm>
        </p:spPr>
        <p:txBody>
          <a:bodyPr/>
          <a:lstStyle/>
          <a:p>
            <a:pPr marL="139700" indent="0">
              <a:buNone/>
            </a:pPr>
            <a:r>
              <a:rPr lang="en-US" dirty="0"/>
              <a:t>This is a simple calculator attached in the application that helps to perform simple applications. The calculator is integrated with a display screen that generates the bill receipt of the customer.</a:t>
            </a:r>
            <a:endParaRPr lang="en-IN" dirty="0"/>
          </a:p>
        </p:txBody>
      </p:sp>
      <p:pic>
        <p:nvPicPr>
          <p:cNvPr id="5" name="Picture 4" descr="Graphical user interface&#10;&#10;Description automatically generated">
            <a:extLst>
              <a:ext uri="{FF2B5EF4-FFF2-40B4-BE49-F238E27FC236}">
                <a16:creationId xmlns:a16="http://schemas.microsoft.com/office/drawing/2014/main" id="{8C08344A-0EE2-4E41-B3B3-4BCF02066DEF}"/>
              </a:ext>
            </a:extLst>
          </p:cNvPr>
          <p:cNvPicPr>
            <a:picLocks noChangeAspect="1"/>
          </p:cNvPicPr>
          <p:nvPr/>
        </p:nvPicPr>
        <p:blipFill rotWithShape="1">
          <a:blip r:embed="rId2"/>
          <a:srcRect l="696" t="24956" r="65565"/>
          <a:stretch/>
        </p:blipFill>
        <p:spPr>
          <a:xfrm>
            <a:off x="870798" y="890546"/>
            <a:ext cx="3470614" cy="3752781"/>
          </a:xfrm>
          <a:prstGeom prst="rect">
            <a:avLst/>
          </a:prstGeom>
        </p:spPr>
      </p:pic>
    </p:spTree>
    <p:extLst>
      <p:ext uri="{BB962C8B-B14F-4D97-AF65-F5344CB8AC3E}">
        <p14:creationId xmlns:p14="http://schemas.microsoft.com/office/powerpoint/2010/main" val="402670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D3A8-8102-4AB9-A3BC-86DDDFEF9954}"/>
              </a:ext>
            </a:extLst>
          </p:cNvPr>
          <p:cNvSpPr>
            <a:spLocks noGrp="1"/>
          </p:cNvSpPr>
          <p:nvPr>
            <p:ph type="title"/>
          </p:nvPr>
        </p:nvSpPr>
        <p:spPr>
          <a:xfrm>
            <a:off x="2166634" y="478837"/>
            <a:ext cx="4810731" cy="835613"/>
          </a:xfrm>
        </p:spPr>
        <p:txBody>
          <a:bodyPr/>
          <a:lstStyle/>
          <a:p>
            <a:pPr algn="ctr"/>
            <a:r>
              <a:rPr lang="en-US" dirty="0"/>
              <a:t>Database Maintenance </a:t>
            </a:r>
          </a:p>
        </p:txBody>
      </p:sp>
      <p:sp>
        <p:nvSpPr>
          <p:cNvPr id="3" name="Text Placeholder 2">
            <a:extLst>
              <a:ext uri="{FF2B5EF4-FFF2-40B4-BE49-F238E27FC236}">
                <a16:creationId xmlns:a16="http://schemas.microsoft.com/office/drawing/2014/main" id="{FFD69BF0-F65E-466E-97F0-B9F7F04D26D9}"/>
              </a:ext>
            </a:extLst>
          </p:cNvPr>
          <p:cNvSpPr>
            <a:spLocks noGrp="1"/>
          </p:cNvSpPr>
          <p:nvPr>
            <p:ph type="body" idx="1"/>
          </p:nvPr>
        </p:nvSpPr>
        <p:spPr>
          <a:xfrm>
            <a:off x="1318605" y="1597000"/>
            <a:ext cx="2817625" cy="1394100"/>
          </a:xfrm>
        </p:spPr>
        <p:txBody>
          <a:bodyPr/>
          <a:lstStyle/>
          <a:p>
            <a:pPr marL="139700" indent="0">
              <a:buNone/>
            </a:pPr>
            <a:r>
              <a:rPr lang="en-US" dirty="0"/>
              <a:t>We have also added database management system which would maintain the records of orders for future references.</a:t>
            </a:r>
          </a:p>
        </p:txBody>
      </p:sp>
      <p:pic>
        <p:nvPicPr>
          <p:cNvPr id="1026" name="Picture 2" descr="Database Management System Project: Online Shop Management Pt.2 | by  Nooruddin Imad | Medium">
            <a:extLst>
              <a:ext uri="{FF2B5EF4-FFF2-40B4-BE49-F238E27FC236}">
                <a16:creationId xmlns:a16="http://schemas.microsoft.com/office/drawing/2014/main" id="{63ADC27B-A137-4135-A185-4BB38BF37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645" y="1334812"/>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79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42"/>
          <p:cNvSpPr txBox="1">
            <a:spLocks noGrp="1"/>
          </p:cNvSpPr>
          <p:nvPr>
            <p:ph type="title" idx="2"/>
          </p:nvPr>
        </p:nvSpPr>
        <p:spPr>
          <a:xfrm>
            <a:off x="639950" y="550275"/>
            <a:ext cx="35403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INNOVATION FOR FUTURE</a:t>
            </a:r>
            <a:endParaRPr dirty="0"/>
          </a:p>
        </p:txBody>
      </p:sp>
      <p:grpSp>
        <p:nvGrpSpPr>
          <p:cNvPr id="1163" name="Google Shape;1163;p42"/>
          <p:cNvGrpSpPr/>
          <p:nvPr/>
        </p:nvGrpSpPr>
        <p:grpSpPr>
          <a:xfrm>
            <a:off x="326989" y="1402803"/>
            <a:ext cx="4414384" cy="5181606"/>
            <a:chOff x="4786191" y="1531266"/>
            <a:chExt cx="2301076" cy="2701004"/>
          </a:xfrm>
        </p:grpSpPr>
        <p:sp>
          <p:nvSpPr>
            <p:cNvPr id="1164" name="Google Shape;1164;p42"/>
            <p:cNvSpPr/>
            <p:nvPr/>
          </p:nvSpPr>
          <p:spPr>
            <a:xfrm>
              <a:off x="5601334" y="3956642"/>
              <a:ext cx="663799" cy="178573"/>
            </a:xfrm>
            <a:custGeom>
              <a:avLst/>
              <a:gdLst/>
              <a:ahLst/>
              <a:cxnLst/>
              <a:rect l="l" t="t" r="r" b="b"/>
              <a:pathLst>
                <a:path w="39689" h="10677" extrusionOk="0">
                  <a:moveTo>
                    <a:pt x="0" y="0"/>
                  </a:moveTo>
                  <a:lnTo>
                    <a:pt x="0" y="10677"/>
                  </a:lnTo>
                  <a:lnTo>
                    <a:pt x="39689" y="10677"/>
                  </a:lnTo>
                  <a:lnTo>
                    <a:pt x="39689" y="0"/>
                  </a:lnTo>
                  <a:close/>
                </a:path>
              </a:pathLst>
            </a:custGeom>
            <a:solidFill>
              <a:srgbClr val="4A4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4786191" y="2359454"/>
              <a:ext cx="2301076" cy="1655491"/>
            </a:xfrm>
            <a:custGeom>
              <a:avLst/>
              <a:gdLst/>
              <a:ahLst/>
              <a:cxnLst/>
              <a:rect l="l" t="t" r="r" b="b"/>
              <a:pathLst>
                <a:path w="137583" h="98983" extrusionOk="0">
                  <a:moveTo>
                    <a:pt x="169" y="1"/>
                  </a:moveTo>
                  <a:cubicBezTo>
                    <a:pt x="76" y="1"/>
                    <a:pt x="1" y="75"/>
                    <a:pt x="1" y="168"/>
                  </a:cubicBezTo>
                  <a:lnTo>
                    <a:pt x="1" y="98815"/>
                  </a:lnTo>
                  <a:cubicBezTo>
                    <a:pt x="1" y="98908"/>
                    <a:pt x="76" y="98982"/>
                    <a:pt x="169" y="98982"/>
                  </a:cubicBezTo>
                  <a:lnTo>
                    <a:pt x="137416" y="98982"/>
                  </a:lnTo>
                  <a:cubicBezTo>
                    <a:pt x="137509" y="98982"/>
                    <a:pt x="137583" y="98908"/>
                    <a:pt x="137583" y="98815"/>
                  </a:cubicBezTo>
                  <a:lnTo>
                    <a:pt x="137583" y="168"/>
                  </a:lnTo>
                  <a:cubicBezTo>
                    <a:pt x="137583" y="75"/>
                    <a:pt x="137509" y="1"/>
                    <a:pt x="137416"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4850466" y="2419815"/>
              <a:ext cx="2165536" cy="1436276"/>
            </a:xfrm>
            <a:custGeom>
              <a:avLst/>
              <a:gdLst/>
              <a:ahLst/>
              <a:cxnLst/>
              <a:rect l="l" t="t" r="r" b="b"/>
              <a:pathLst>
                <a:path w="129479" h="85876" extrusionOk="0">
                  <a:moveTo>
                    <a:pt x="104" y="1"/>
                  </a:moveTo>
                  <a:cubicBezTo>
                    <a:pt x="46" y="1"/>
                    <a:pt x="1" y="47"/>
                    <a:pt x="1" y="104"/>
                  </a:cubicBezTo>
                  <a:lnTo>
                    <a:pt x="1" y="85773"/>
                  </a:lnTo>
                  <a:cubicBezTo>
                    <a:pt x="1" y="85830"/>
                    <a:pt x="46" y="85876"/>
                    <a:pt x="104" y="85876"/>
                  </a:cubicBezTo>
                  <a:lnTo>
                    <a:pt x="129376" y="85876"/>
                  </a:lnTo>
                  <a:cubicBezTo>
                    <a:pt x="129433" y="85876"/>
                    <a:pt x="129479" y="85830"/>
                    <a:pt x="129479" y="85773"/>
                  </a:cubicBezTo>
                  <a:lnTo>
                    <a:pt x="129479" y="104"/>
                  </a:lnTo>
                  <a:cubicBezTo>
                    <a:pt x="129479" y="47"/>
                    <a:pt x="129433" y="1"/>
                    <a:pt x="129376" y="1"/>
                  </a:cubicBez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5316023" y="4119660"/>
              <a:ext cx="1234422" cy="112609"/>
            </a:xfrm>
            <a:custGeom>
              <a:avLst/>
              <a:gdLst/>
              <a:ahLst/>
              <a:cxnLst/>
              <a:rect l="l" t="t" r="r" b="b"/>
              <a:pathLst>
                <a:path w="73807" h="6733" extrusionOk="0">
                  <a:moveTo>
                    <a:pt x="132" y="1"/>
                  </a:moveTo>
                  <a:cubicBezTo>
                    <a:pt x="59" y="1"/>
                    <a:pt x="1" y="59"/>
                    <a:pt x="1" y="132"/>
                  </a:cubicBezTo>
                  <a:lnTo>
                    <a:pt x="1" y="6732"/>
                  </a:lnTo>
                  <a:lnTo>
                    <a:pt x="73806" y="6732"/>
                  </a:lnTo>
                  <a:lnTo>
                    <a:pt x="73806" y="132"/>
                  </a:lnTo>
                  <a:cubicBezTo>
                    <a:pt x="73806" y="59"/>
                    <a:pt x="73748" y="1"/>
                    <a:pt x="73677" y="1"/>
                  </a:cubicBezTo>
                  <a:close/>
                </a:path>
              </a:pathLst>
            </a:custGeom>
            <a:solidFill>
              <a:srgbClr val="5851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2"/>
            <p:cNvSpPr/>
            <p:nvPr/>
          </p:nvSpPr>
          <p:spPr>
            <a:xfrm>
              <a:off x="5367636" y="2519028"/>
              <a:ext cx="1515235" cy="1018486"/>
            </a:xfrm>
            <a:custGeom>
              <a:avLst/>
              <a:gdLst/>
              <a:ahLst/>
              <a:cxnLst/>
              <a:rect l="l" t="t" r="r" b="b"/>
              <a:pathLst>
                <a:path w="90597" h="60896" extrusionOk="0">
                  <a:moveTo>
                    <a:pt x="3969" y="0"/>
                  </a:moveTo>
                  <a:cubicBezTo>
                    <a:pt x="1770" y="0"/>
                    <a:pt x="0" y="1770"/>
                    <a:pt x="0" y="3970"/>
                  </a:cubicBezTo>
                  <a:lnTo>
                    <a:pt x="0" y="56927"/>
                  </a:lnTo>
                  <a:cubicBezTo>
                    <a:pt x="0" y="59126"/>
                    <a:pt x="1770" y="60896"/>
                    <a:pt x="3969" y="60896"/>
                  </a:cubicBezTo>
                  <a:lnTo>
                    <a:pt x="86626" y="60896"/>
                  </a:lnTo>
                  <a:cubicBezTo>
                    <a:pt x="88825" y="60896"/>
                    <a:pt x="90596" y="59126"/>
                    <a:pt x="90596" y="56927"/>
                  </a:cubicBezTo>
                  <a:lnTo>
                    <a:pt x="90596" y="3970"/>
                  </a:lnTo>
                  <a:cubicBezTo>
                    <a:pt x="90596" y="1770"/>
                    <a:pt x="88825" y="0"/>
                    <a:pt x="86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5511638" y="3263039"/>
              <a:ext cx="66014" cy="165711"/>
            </a:xfrm>
            <a:custGeom>
              <a:avLst/>
              <a:gdLst/>
              <a:ahLst/>
              <a:cxnLst/>
              <a:rect l="l" t="t" r="r" b="b"/>
              <a:pathLst>
                <a:path w="3947" h="9908" extrusionOk="0">
                  <a:moveTo>
                    <a:pt x="0" y="0"/>
                  </a:moveTo>
                  <a:lnTo>
                    <a:pt x="0" y="9907"/>
                  </a:lnTo>
                  <a:lnTo>
                    <a:pt x="3946" y="9907"/>
                  </a:lnTo>
                  <a:lnTo>
                    <a:pt x="3946" y="0"/>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5660357" y="3117548"/>
              <a:ext cx="66014" cy="311202"/>
            </a:xfrm>
            <a:custGeom>
              <a:avLst/>
              <a:gdLst/>
              <a:ahLst/>
              <a:cxnLst/>
              <a:rect l="l" t="t" r="r" b="b"/>
              <a:pathLst>
                <a:path w="3947" h="18607" extrusionOk="0">
                  <a:moveTo>
                    <a:pt x="1" y="1"/>
                  </a:moveTo>
                  <a:lnTo>
                    <a:pt x="1" y="18606"/>
                  </a:lnTo>
                  <a:lnTo>
                    <a:pt x="3947" y="18606"/>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5809092" y="3149727"/>
              <a:ext cx="66014" cy="279023"/>
            </a:xfrm>
            <a:custGeom>
              <a:avLst/>
              <a:gdLst/>
              <a:ahLst/>
              <a:cxnLst/>
              <a:rect l="l" t="t" r="r" b="b"/>
              <a:pathLst>
                <a:path w="3947" h="16683" extrusionOk="0">
                  <a:moveTo>
                    <a:pt x="0" y="1"/>
                  </a:moveTo>
                  <a:lnTo>
                    <a:pt x="0" y="16682"/>
                  </a:lnTo>
                  <a:lnTo>
                    <a:pt x="3946" y="16682"/>
                  </a:lnTo>
                  <a:lnTo>
                    <a:pt x="3946"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5957811" y="2992211"/>
              <a:ext cx="66014" cy="436539"/>
            </a:xfrm>
            <a:custGeom>
              <a:avLst/>
              <a:gdLst/>
              <a:ahLst/>
              <a:cxnLst/>
              <a:rect l="l" t="t" r="r" b="b"/>
              <a:pathLst>
                <a:path w="3947" h="26101" extrusionOk="0">
                  <a:moveTo>
                    <a:pt x="1" y="1"/>
                  </a:moveTo>
                  <a:lnTo>
                    <a:pt x="1" y="26100"/>
                  </a:lnTo>
                  <a:lnTo>
                    <a:pt x="3947" y="26100"/>
                  </a:lnTo>
                  <a:lnTo>
                    <a:pt x="3947"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a:off x="5660357" y="3117548"/>
              <a:ext cx="30306" cy="311202"/>
            </a:xfrm>
            <a:custGeom>
              <a:avLst/>
              <a:gdLst/>
              <a:ahLst/>
              <a:cxnLst/>
              <a:rect l="l" t="t" r="r" b="b"/>
              <a:pathLst>
                <a:path w="1812" h="18607" extrusionOk="0">
                  <a:moveTo>
                    <a:pt x="1" y="1"/>
                  </a:moveTo>
                  <a:lnTo>
                    <a:pt x="1" y="18606"/>
                  </a:lnTo>
                  <a:lnTo>
                    <a:pt x="1812" y="18606"/>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a:off x="5511638" y="3263039"/>
              <a:ext cx="30306" cy="165711"/>
            </a:xfrm>
            <a:custGeom>
              <a:avLst/>
              <a:gdLst/>
              <a:ahLst/>
              <a:cxnLst/>
              <a:rect l="l" t="t" r="r" b="b"/>
              <a:pathLst>
                <a:path w="1812" h="9908" extrusionOk="0">
                  <a:moveTo>
                    <a:pt x="0" y="0"/>
                  </a:moveTo>
                  <a:lnTo>
                    <a:pt x="0" y="9907"/>
                  </a:lnTo>
                  <a:lnTo>
                    <a:pt x="1811" y="9907"/>
                  </a:lnTo>
                  <a:lnTo>
                    <a:pt x="18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5957811" y="2992211"/>
              <a:ext cx="30306" cy="436539"/>
            </a:xfrm>
            <a:custGeom>
              <a:avLst/>
              <a:gdLst/>
              <a:ahLst/>
              <a:cxnLst/>
              <a:rect l="l" t="t" r="r" b="b"/>
              <a:pathLst>
                <a:path w="1812" h="26101" extrusionOk="0">
                  <a:moveTo>
                    <a:pt x="1" y="1"/>
                  </a:moveTo>
                  <a:lnTo>
                    <a:pt x="1" y="26100"/>
                  </a:lnTo>
                  <a:lnTo>
                    <a:pt x="1812" y="26100"/>
                  </a:lnTo>
                  <a:lnTo>
                    <a:pt x="18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5809092" y="3149727"/>
              <a:ext cx="30306" cy="279023"/>
            </a:xfrm>
            <a:custGeom>
              <a:avLst/>
              <a:gdLst/>
              <a:ahLst/>
              <a:cxnLst/>
              <a:rect l="l" t="t" r="r" b="b"/>
              <a:pathLst>
                <a:path w="1812" h="16683" extrusionOk="0">
                  <a:moveTo>
                    <a:pt x="0" y="1"/>
                  </a:moveTo>
                  <a:lnTo>
                    <a:pt x="0" y="16682"/>
                  </a:lnTo>
                  <a:lnTo>
                    <a:pt x="1811" y="16682"/>
                  </a:lnTo>
                  <a:lnTo>
                    <a:pt x="18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5468019" y="2845332"/>
              <a:ext cx="590744" cy="629027"/>
            </a:xfrm>
            <a:custGeom>
              <a:avLst/>
              <a:gdLst/>
              <a:ahLst/>
              <a:cxnLst/>
              <a:rect l="l" t="t" r="r" b="b"/>
              <a:pathLst>
                <a:path w="35321" h="37610" extrusionOk="0">
                  <a:moveTo>
                    <a:pt x="1" y="0"/>
                  </a:moveTo>
                  <a:lnTo>
                    <a:pt x="1" y="37610"/>
                  </a:lnTo>
                  <a:lnTo>
                    <a:pt x="35321" y="37610"/>
                  </a:lnTo>
                  <a:lnTo>
                    <a:pt x="35321" y="37070"/>
                  </a:lnTo>
                  <a:lnTo>
                    <a:pt x="540" y="37070"/>
                  </a:lnTo>
                  <a:lnTo>
                    <a:pt x="540"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5522694" y="2898518"/>
              <a:ext cx="459369" cy="286917"/>
            </a:xfrm>
            <a:custGeom>
              <a:avLst/>
              <a:gdLst/>
              <a:ahLst/>
              <a:cxnLst/>
              <a:rect l="l" t="t" r="r" b="b"/>
              <a:pathLst>
                <a:path w="27466" h="17155" extrusionOk="0">
                  <a:moveTo>
                    <a:pt x="27064" y="0"/>
                  </a:moveTo>
                  <a:lnTo>
                    <a:pt x="17798" y="10317"/>
                  </a:lnTo>
                  <a:lnTo>
                    <a:pt x="9239" y="8457"/>
                  </a:lnTo>
                  <a:lnTo>
                    <a:pt x="0" y="16755"/>
                  </a:lnTo>
                  <a:lnTo>
                    <a:pt x="360" y="17154"/>
                  </a:lnTo>
                  <a:lnTo>
                    <a:pt x="9395" y="9042"/>
                  </a:lnTo>
                  <a:lnTo>
                    <a:pt x="17989" y="10910"/>
                  </a:lnTo>
                  <a:lnTo>
                    <a:pt x="27465" y="361"/>
                  </a:lnTo>
                  <a:lnTo>
                    <a:pt x="27064" y="0"/>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5950469" y="2873012"/>
              <a:ext cx="56430" cy="57049"/>
            </a:xfrm>
            <a:custGeom>
              <a:avLst/>
              <a:gdLst/>
              <a:ahLst/>
              <a:cxnLst/>
              <a:rect l="l" t="t" r="r" b="b"/>
              <a:pathLst>
                <a:path w="3374" h="3411" extrusionOk="0">
                  <a:moveTo>
                    <a:pt x="3374" y="1"/>
                  </a:moveTo>
                  <a:lnTo>
                    <a:pt x="0" y="904"/>
                  </a:lnTo>
                  <a:lnTo>
                    <a:pt x="2613" y="3410"/>
                  </a:lnTo>
                  <a:lnTo>
                    <a:pt x="3374" y="1"/>
                  </a:lnTo>
                  <a:close/>
                </a:path>
              </a:pathLst>
            </a:custGeom>
            <a:solidFill>
              <a:srgbClr val="D5D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114675"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6114675"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6172493"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6172493"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2"/>
            <p:cNvSpPr/>
            <p:nvPr/>
          </p:nvSpPr>
          <p:spPr>
            <a:xfrm>
              <a:off x="6381238" y="325126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B1A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6381238" y="3330675"/>
              <a:ext cx="45358" cy="45341"/>
            </a:xfrm>
            <a:custGeom>
              <a:avLst/>
              <a:gdLst/>
              <a:ahLst/>
              <a:cxnLst/>
              <a:rect l="l" t="t" r="r" b="b"/>
              <a:pathLst>
                <a:path w="2712" h="2711" extrusionOk="0">
                  <a:moveTo>
                    <a:pt x="1" y="1"/>
                  </a:moveTo>
                  <a:lnTo>
                    <a:pt x="1" y="2711"/>
                  </a:lnTo>
                  <a:lnTo>
                    <a:pt x="2711" y="2711"/>
                  </a:lnTo>
                  <a:lnTo>
                    <a:pt x="2711" y="1"/>
                  </a:lnTo>
                  <a:close/>
                </a:path>
              </a:pathLst>
            </a:custGeom>
            <a:solidFill>
              <a:srgbClr val="FCA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6439056" y="335024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6439056" y="3270833"/>
              <a:ext cx="143701" cy="25773"/>
            </a:xfrm>
            <a:custGeom>
              <a:avLst/>
              <a:gdLst/>
              <a:ahLst/>
              <a:cxnLst/>
              <a:rect l="l" t="t" r="r" b="b"/>
              <a:pathLst>
                <a:path w="8592" h="1541" extrusionOk="0">
                  <a:moveTo>
                    <a:pt x="0" y="1"/>
                  </a:moveTo>
                  <a:lnTo>
                    <a:pt x="0" y="1541"/>
                  </a:lnTo>
                  <a:lnTo>
                    <a:pt x="8592" y="1541"/>
                  </a:lnTo>
                  <a:lnTo>
                    <a:pt x="8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6621292" y="325126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6621292" y="3330675"/>
              <a:ext cx="45341" cy="45341"/>
            </a:xfrm>
            <a:custGeom>
              <a:avLst/>
              <a:gdLst/>
              <a:ahLst/>
              <a:cxnLst/>
              <a:rect l="l" t="t" r="r" b="b"/>
              <a:pathLst>
                <a:path w="2711" h="2711" extrusionOk="0">
                  <a:moveTo>
                    <a:pt x="1" y="1"/>
                  </a:moveTo>
                  <a:lnTo>
                    <a:pt x="1" y="2711"/>
                  </a:lnTo>
                  <a:lnTo>
                    <a:pt x="2711" y="2711"/>
                  </a:lnTo>
                  <a:lnTo>
                    <a:pt x="27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6679110" y="335024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2"/>
            <p:cNvSpPr/>
            <p:nvPr/>
          </p:nvSpPr>
          <p:spPr>
            <a:xfrm>
              <a:off x="6679110" y="3270833"/>
              <a:ext cx="94546" cy="25773"/>
            </a:xfrm>
            <a:custGeom>
              <a:avLst/>
              <a:gdLst/>
              <a:ahLst/>
              <a:cxnLst/>
              <a:rect l="l" t="t" r="r" b="b"/>
              <a:pathLst>
                <a:path w="5653" h="1541" extrusionOk="0">
                  <a:moveTo>
                    <a:pt x="0" y="1"/>
                  </a:moveTo>
                  <a:lnTo>
                    <a:pt x="0" y="1541"/>
                  </a:lnTo>
                  <a:lnTo>
                    <a:pt x="5653" y="1541"/>
                  </a:lnTo>
                  <a:lnTo>
                    <a:pt x="56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2"/>
            <p:cNvSpPr/>
            <p:nvPr/>
          </p:nvSpPr>
          <p:spPr>
            <a:xfrm>
              <a:off x="6123154" y="2818188"/>
              <a:ext cx="650502" cy="11841"/>
            </a:xfrm>
            <a:custGeom>
              <a:avLst/>
              <a:gdLst/>
              <a:ahLst/>
              <a:cxnLst/>
              <a:rect l="l" t="t" r="r" b="b"/>
              <a:pathLst>
                <a:path w="38894" h="708" extrusionOk="0">
                  <a:moveTo>
                    <a:pt x="0" y="1"/>
                  </a:moveTo>
                  <a:lnTo>
                    <a:pt x="0" y="707"/>
                  </a:lnTo>
                  <a:lnTo>
                    <a:pt x="38894" y="707"/>
                  </a:lnTo>
                  <a:lnTo>
                    <a:pt x="38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5468019" y="2673048"/>
              <a:ext cx="1305637" cy="27078"/>
            </a:xfrm>
            <a:custGeom>
              <a:avLst/>
              <a:gdLst/>
              <a:ahLst/>
              <a:cxnLst/>
              <a:rect l="l" t="t" r="r" b="b"/>
              <a:pathLst>
                <a:path w="78065" h="1619" extrusionOk="0">
                  <a:moveTo>
                    <a:pt x="1" y="0"/>
                  </a:moveTo>
                  <a:lnTo>
                    <a:pt x="1" y="1619"/>
                  </a:lnTo>
                  <a:lnTo>
                    <a:pt x="78065" y="1619"/>
                  </a:lnTo>
                  <a:lnTo>
                    <a:pt x="780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6121214" y="2854966"/>
              <a:ext cx="652442" cy="11841"/>
            </a:xfrm>
            <a:custGeom>
              <a:avLst/>
              <a:gdLst/>
              <a:ahLst/>
              <a:cxnLst/>
              <a:rect l="l" t="t" r="r" b="b"/>
              <a:pathLst>
                <a:path w="39010" h="708"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6121214" y="2781409"/>
              <a:ext cx="652442" cy="11825"/>
            </a:xfrm>
            <a:custGeom>
              <a:avLst/>
              <a:gdLst/>
              <a:ahLst/>
              <a:cxnLst/>
              <a:rect l="l" t="t" r="r" b="b"/>
              <a:pathLst>
                <a:path w="39010" h="707" extrusionOk="0">
                  <a:moveTo>
                    <a:pt x="1" y="1"/>
                  </a:moveTo>
                  <a:lnTo>
                    <a:pt x="1" y="707"/>
                  </a:lnTo>
                  <a:lnTo>
                    <a:pt x="39010" y="707"/>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6121214" y="2891761"/>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6121214" y="2928539"/>
              <a:ext cx="652442" cy="11825"/>
            </a:xfrm>
            <a:custGeom>
              <a:avLst/>
              <a:gdLst/>
              <a:ahLst/>
              <a:cxnLst/>
              <a:rect l="l" t="t" r="r" b="b"/>
              <a:pathLst>
                <a:path w="39010" h="707" extrusionOk="0">
                  <a:moveTo>
                    <a:pt x="1" y="0"/>
                  </a:moveTo>
                  <a:lnTo>
                    <a:pt x="1" y="707"/>
                  </a:lnTo>
                  <a:lnTo>
                    <a:pt x="39010" y="707"/>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6121214" y="2965301"/>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6121214" y="3002079"/>
              <a:ext cx="652442" cy="11858"/>
            </a:xfrm>
            <a:custGeom>
              <a:avLst/>
              <a:gdLst/>
              <a:ahLst/>
              <a:cxnLst/>
              <a:rect l="l" t="t" r="r" b="b"/>
              <a:pathLst>
                <a:path w="39010" h="709" extrusionOk="0">
                  <a:moveTo>
                    <a:pt x="1" y="0"/>
                  </a:moveTo>
                  <a:lnTo>
                    <a:pt x="1" y="708"/>
                  </a:lnTo>
                  <a:lnTo>
                    <a:pt x="39010" y="708"/>
                  </a:lnTo>
                  <a:lnTo>
                    <a:pt x="390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6121214" y="3038857"/>
              <a:ext cx="652442" cy="11858"/>
            </a:xfrm>
            <a:custGeom>
              <a:avLst/>
              <a:gdLst/>
              <a:ahLst/>
              <a:cxnLst/>
              <a:rect l="l" t="t" r="r" b="b"/>
              <a:pathLst>
                <a:path w="39010" h="709" extrusionOk="0">
                  <a:moveTo>
                    <a:pt x="1" y="1"/>
                  </a:moveTo>
                  <a:lnTo>
                    <a:pt x="1" y="708"/>
                  </a:lnTo>
                  <a:lnTo>
                    <a:pt x="39010" y="708"/>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2"/>
            <p:cNvSpPr/>
            <p:nvPr/>
          </p:nvSpPr>
          <p:spPr>
            <a:xfrm>
              <a:off x="6121214" y="3075636"/>
              <a:ext cx="652442" cy="11858"/>
            </a:xfrm>
            <a:custGeom>
              <a:avLst/>
              <a:gdLst/>
              <a:ahLst/>
              <a:cxnLst/>
              <a:rect l="l" t="t" r="r" b="b"/>
              <a:pathLst>
                <a:path w="39010" h="709" extrusionOk="0">
                  <a:moveTo>
                    <a:pt x="1" y="1"/>
                  </a:moveTo>
                  <a:lnTo>
                    <a:pt x="1" y="709"/>
                  </a:lnTo>
                  <a:lnTo>
                    <a:pt x="39010" y="709"/>
                  </a:lnTo>
                  <a:lnTo>
                    <a:pt x="39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2"/>
            <p:cNvSpPr/>
            <p:nvPr/>
          </p:nvSpPr>
          <p:spPr>
            <a:xfrm>
              <a:off x="6201076" y="3112431"/>
              <a:ext cx="572580" cy="11825"/>
            </a:xfrm>
            <a:custGeom>
              <a:avLst/>
              <a:gdLst/>
              <a:ahLst/>
              <a:cxnLst/>
              <a:rect l="l" t="t" r="r" b="b"/>
              <a:pathLst>
                <a:path w="34235" h="707" extrusionOk="0">
                  <a:moveTo>
                    <a:pt x="1" y="0"/>
                  </a:moveTo>
                  <a:lnTo>
                    <a:pt x="1" y="706"/>
                  </a:lnTo>
                  <a:lnTo>
                    <a:pt x="34235" y="706"/>
                  </a:lnTo>
                  <a:lnTo>
                    <a:pt x="34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2"/>
            <p:cNvSpPr/>
            <p:nvPr/>
          </p:nvSpPr>
          <p:spPr>
            <a:xfrm>
              <a:off x="5367636" y="2519028"/>
              <a:ext cx="1515235" cy="124501"/>
            </a:xfrm>
            <a:custGeom>
              <a:avLst/>
              <a:gdLst/>
              <a:ahLst/>
              <a:cxnLst/>
              <a:rect l="l" t="t" r="r" b="b"/>
              <a:pathLst>
                <a:path w="90597" h="7444" extrusionOk="0">
                  <a:moveTo>
                    <a:pt x="3969" y="0"/>
                  </a:moveTo>
                  <a:cubicBezTo>
                    <a:pt x="1777" y="0"/>
                    <a:pt x="0" y="1777"/>
                    <a:pt x="0" y="3969"/>
                  </a:cubicBezTo>
                  <a:lnTo>
                    <a:pt x="0" y="7444"/>
                  </a:lnTo>
                  <a:lnTo>
                    <a:pt x="90596" y="7444"/>
                  </a:lnTo>
                  <a:lnTo>
                    <a:pt x="90596" y="3970"/>
                  </a:lnTo>
                  <a:cubicBezTo>
                    <a:pt x="90596" y="1777"/>
                    <a:pt x="88819" y="0"/>
                    <a:pt x="86626"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6648169" y="2564419"/>
              <a:ext cx="39805" cy="38300"/>
            </a:xfrm>
            <a:custGeom>
              <a:avLst/>
              <a:gdLst/>
              <a:ahLst/>
              <a:cxnLst/>
              <a:rect l="l" t="t" r="r" b="b"/>
              <a:pathLst>
                <a:path w="2380" h="2290" extrusionOk="0">
                  <a:moveTo>
                    <a:pt x="1231" y="0"/>
                  </a:moveTo>
                  <a:cubicBezTo>
                    <a:pt x="770" y="0"/>
                    <a:pt x="354" y="280"/>
                    <a:pt x="177" y="707"/>
                  </a:cubicBezTo>
                  <a:cubicBezTo>
                    <a:pt x="0" y="1134"/>
                    <a:pt x="98" y="1626"/>
                    <a:pt x="426" y="1954"/>
                  </a:cubicBezTo>
                  <a:cubicBezTo>
                    <a:pt x="645" y="2173"/>
                    <a:pt x="938" y="2289"/>
                    <a:pt x="1236" y="2289"/>
                  </a:cubicBezTo>
                  <a:cubicBezTo>
                    <a:pt x="1383" y="2289"/>
                    <a:pt x="1532" y="2261"/>
                    <a:pt x="1673" y="2203"/>
                  </a:cubicBezTo>
                  <a:cubicBezTo>
                    <a:pt x="2101" y="2024"/>
                    <a:pt x="2380" y="1607"/>
                    <a:pt x="2380" y="1145"/>
                  </a:cubicBezTo>
                  <a:cubicBezTo>
                    <a:pt x="2380" y="513"/>
                    <a:pt x="1867" y="0"/>
                    <a:pt x="1235" y="0"/>
                  </a:cubicBezTo>
                  <a:cubicBezTo>
                    <a:pt x="1234" y="0"/>
                    <a:pt x="1233" y="0"/>
                    <a:pt x="1231"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6727696" y="2564402"/>
              <a:ext cx="38300" cy="38300"/>
            </a:xfrm>
            <a:custGeom>
              <a:avLst/>
              <a:gdLst/>
              <a:ahLst/>
              <a:cxnLst/>
              <a:rect l="l" t="t" r="r" b="b"/>
              <a:pathLst>
                <a:path w="2290" h="2290" extrusionOk="0">
                  <a:moveTo>
                    <a:pt x="1145" y="0"/>
                  </a:moveTo>
                  <a:cubicBezTo>
                    <a:pt x="513" y="0"/>
                    <a:pt x="1" y="514"/>
                    <a:pt x="1" y="1145"/>
                  </a:cubicBezTo>
                  <a:cubicBezTo>
                    <a:pt x="1" y="1777"/>
                    <a:pt x="513" y="2289"/>
                    <a:pt x="1145" y="2289"/>
                  </a:cubicBezTo>
                  <a:cubicBezTo>
                    <a:pt x="1777" y="2289"/>
                    <a:pt x="2290" y="1777"/>
                    <a:pt x="2290" y="1145"/>
                  </a:cubicBezTo>
                  <a:cubicBezTo>
                    <a:pt x="2290" y="514"/>
                    <a:pt x="1777" y="0"/>
                    <a:pt x="1145" y="0"/>
                  </a:cubicBezTo>
                  <a:close/>
                </a:path>
              </a:pathLst>
            </a:custGeom>
            <a:solidFill>
              <a:srgbClr val="CF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6805718" y="2564402"/>
              <a:ext cx="38317" cy="38300"/>
            </a:xfrm>
            <a:custGeom>
              <a:avLst/>
              <a:gdLst/>
              <a:ahLst/>
              <a:cxnLst/>
              <a:rect l="l" t="t" r="r" b="b"/>
              <a:pathLst>
                <a:path w="2291" h="2290" extrusionOk="0">
                  <a:moveTo>
                    <a:pt x="1146" y="0"/>
                  </a:moveTo>
                  <a:cubicBezTo>
                    <a:pt x="513" y="0"/>
                    <a:pt x="1" y="514"/>
                    <a:pt x="1" y="1145"/>
                  </a:cubicBezTo>
                  <a:cubicBezTo>
                    <a:pt x="1" y="1777"/>
                    <a:pt x="513" y="2289"/>
                    <a:pt x="1146" y="2289"/>
                  </a:cubicBezTo>
                  <a:cubicBezTo>
                    <a:pt x="1778" y="2289"/>
                    <a:pt x="2290" y="1777"/>
                    <a:pt x="2290" y="1145"/>
                  </a:cubicBezTo>
                  <a:cubicBezTo>
                    <a:pt x="2290" y="514"/>
                    <a:pt x="1778" y="0"/>
                    <a:pt x="1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2"/>
            <p:cNvSpPr/>
            <p:nvPr/>
          </p:nvSpPr>
          <p:spPr>
            <a:xfrm>
              <a:off x="4965115" y="2744313"/>
              <a:ext cx="1515252" cy="1018502"/>
            </a:xfrm>
            <a:custGeom>
              <a:avLst/>
              <a:gdLst/>
              <a:ahLst/>
              <a:cxnLst/>
              <a:rect l="l" t="t" r="r" b="b"/>
              <a:pathLst>
                <a:path w="90598" h="60897" extrusionOk="0">
                  <a:moveTo>
                    <a:pt x="3971" y="1"/>
                  </a:moveTo>
                  <a:cubicBezTo>
                    <a:pt x="1771" y="1"/>
                    <a:pt x="0" y="1770"/>
                    <a:pt x="0" y="3970"/>
                  </a:cubicBezTo>
                  <a:lnTo>
                    <a:pt x="0" y="56928"/>
                  </a:lnTo>
                  <a:cubicBezTo>
                    <a:pt x="0" y="59127"/>
                    <a:pt x="1771" y="60896"/>
                    <a:pt x="3971" y="60896"/>
                  </a:cubicBezTo>
                  <a:lnTo>
                    <a:pt x="86627" y="60896"/>
                  </a:lnTo>
                  <a:cubicBezTo>
                    <a:pt x="88826" y="60896"/>
                    <a:pt x="90597" y="59127"/>
                    <a:pt x="90597" y="56928"/>
                  </a:cubicBezTo>
                  <a:lnTo>
                    <a:pt x="90597" y="3970"/>
                  </a:lnTo>
                  <a:cubicBezTo>
                    <a:pt x="90597" y="1770"/>
                    <a:pt x="88826" y="1"/>
                    <a:pt x="86627" y="1"/>
                  </a:cubicBez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4995856" y="2704642"/>
              <a:ext cx="1515252" cy="1018502"/>
            </a:xfrm>
            <a:custGeom>
              <a:avLst/>
              <a:gdLst/>
              <a:ahLst/>
              <a:cxnLst/>
              <a:rect l="l" t="t" r="r" b="b"/>
              <a:pathLst>
                <a:path w="90598" h="60897" extrusionOk="0">
                  <a:moveTo>
                    <a:pt x="3971" y="1"/>
                  </a:moveTo>
                  <a:cubicBezTo>
                    <a:pt x="1772" y="1"/>
                    <a:pt x="0" y="1771"/>
                    <a:pt x="0" y="3970"/>
                  </a:cubicBezTo>
                  <a:lnTo>
                    <a:pt x="0" y="56928"/>
                  </a:lnTo>
                  <a:cubicBezTo>
                    <a:pt x="0" y="59127"/>
                    <a:pt x="1772" y="60897"/>
                    <a:pt x="3971" y="60897"/>
                  </a:cubicBezTo>
                  <a:lnTo>
                    <a:pt x="86627" y="60897"/>
                  </a:lnTo>
                  <a:cubicBezTo>
                    <a:pt x="88826" y="60897"/>
                    <a:pt x="90597" y="59127"/>
                    <a:pt x="90597" y="56928"/>
                  </a:cubicBezTo>
                  <a:lnTo>
                    <a:pt x="90597" y="3970"/>
                  </a:lnTo>
                  <a:cubicBezTo>
                    <a:pt x="90597" y="1771"/>
                    <a:pt x="88826" y="1"/>
                    <a:pt x="86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5139858" y="3448637"/>
              <a:ext cx="66014" cy="165745"/>
            </a:xfrm>
            <a:custGeom>
              <a:avLst/>
              <a:gdLst/>
              <a:ahLst/>
              <a:cxnLst/>
              <a:rect l="l" t="t" r="r" b="b"/>
              <a:pathLst>
                <a:path w="3947" h="9910" extrusionOk="0">
                  <a:moveTo>
                    <a:pt x="0" y="1"/>
                  </a:moveTo>
                  <a:lnTo>
                    <a:pt x="0" y="9909"/>
                  </a:lnTo>
                  <a:lnTo>
                    <a:pt x="3946" y="9909"/>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5288577" y="3303179"/>
              <a:ext cx="66047" cy="311202"/>
            </a:xfrm>
            <a:custGeom>
              <a:avLst/>
              <a:gdLst/>
              <a:ahLst/>
              <a:cxnLst/>
              <a:rect l="l" t="t" r="r" b="b"/>
              <a:pathLst>
                <a:path w="3949" h="18607" extrusionOk="0">
                  <a:moveTo>
                    <a:pt x="1" y="1"/>
                  </a:moveTo>
                  <a:lnTo>
                    <a:pt x="1" y="18606"/>
                  </a:lnTo>
                  <a:lnTo>
                    <a:pt x="3948" y="18606"/>
                  </a:lnTo>
                  <a:lnTo>
                    <a:pt x="3948"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5437329" y="3335358"/>
              <a:ext cx="66014" cy="279023"/>
            </a:xfrm>
            <a:custGeom>
              <a:avLst/>
              <a:gdLst/>
              <a:ahLst/>
              <a:cxnLst/>
              <a:rect l="l" t="t" r="r" b="b"/>
              <a:pathLst>
                <a:path w="3947" h="16683" extrusionOk="0">
                  <a:moveTo>
                    <a:pt x="1" y="0"/>
                  </a:moveTo>
                  <a:lnTo>
                    <a:pt x="1" y="16682"/>
                  </a:lnTo>
                  <a:lnTo>
                    <a:pt x="3947" y="16682"/>
                  </a:lnTo>
                  <a:lnTo>
                    <a:pt x="3947"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5586065" y="3177842"/>
              <a:ext cx="66014" cy="436539"/>
            </a:xfrm>
            <a:custGeom>
              <a:avLst/>
              <a:gdLst/>
              <a:ahLst/>
              <a:cxnLst/>
              <a:rect l="l" t="t" r="r" b="b"/>
              <a:pathLst>
                <a:path w="3947" h="26101" extrusionOk="0">
                  <a:moveTo>
                    <a:pt x="0" y="1"/>
                  </a:moveTo>
                  <a:lnTo>
                    <a:pt x="0" y="26100"/>
                  </a:lnTo>
                  <a:lnTo>
                    <a:pt x="3946" y="26100"/>
                  </a:lnTo>
                  <a:lnTo>
                    <a:pt x="3946"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5096273" y="3087142"/>
              <a:ext cx="590710" cy="572848"/>
            </a:xfrm>
            <a:custGeom>
              <a:avLst/>
              <a:gdLst/>
              <a:ahLst/>
              <a:cxnLst/>
              <a:rect l="l" t="t" r="r" b="b"/>
              <a:pathLst>
                <a:path w="35319" h="34251" extrusionOk="0">
                  <a:moveTo>
                    <a:pt x="0" y="1"/>
                  </a:moveTo>
                  <a:lnTo>
                    <a:pt x="0" y="34250"/>
                  </a:lnTo>
                  <a:lnTo>
                    <a:pt x="35319" y="34250"/>
                  </a:lnTo>
                  <a:lnTo>
                    <a:pt x="35319" y="33711"/>
                  </a:lnTo>
                  <a:lnTo>
                    <a:pt x="540" y="33711"/>
                  </a:lnTo>
                  <a:lnTo>
                    <a:pt x="5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5150930" y="3084132"/>
              <a:ext cx="459369" cy="286917"/>
            </a:xfrm>
            <a:custGeom>
              <a:avLst/>
              <a:gdLst/>
              <a:ahLst/>
              <a:cxnLst/>
              <a:rect l="l" t="t" r="r" b="b"/>
              <a:pathLst>
                <a:path w="27466" h="17155" extrusionOk="0">
                  <a:moveTo>
                    <a:pt x="27065" y="1"/>
                  </a:moveTo>
                  <a:lnTo>
                    <a:pt x="17797" y="10318"/>
                  </a:lnTo>
                  <a:lnTo>
                    <a:pt x="9240" y="8458"/>
                  </a:lnTo>
                  <a:lnTo>
                    <a:pt x="1" y="16755"/>
                  </a:lnTo>
                  <a:lnTo>
                    <a:pt x="360" y="17155"/>
                  </a:lnTo>
                  <a:lnTo>
                    <a:pt x="9395" y="9043"/>
                  </a:lnTo>
                  <a:lnTo>
                    <a:pt x="17989" y="10910"/>
                  </a:lnTo>
                  <a:lnTo>
                    <a:pt x="27466" y="362"/>
                  </a:lnTo>
                  <a:lnTo>
                    <a:pt x="27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5578706" y="3058643"/>
              <a:ext cx="56447" cy="57049"/>
            </a:xfrm>
            <a:custGeom>
              <a:avLst/>
              <a:gdLst/>
              <a:ahLst/>
              <a:cxnLst/>
              <a:rect l="l" t="t" r="r" b="b"/>
              <a:pathLst>
                <a:path w="3375" h="3411" extrusionOk="0">
                  <a:moveTo>
                    <a:pt x="3374" y="1"/>
                  </a:moveTo>
                  <a:lnTo>
                    <a:pt x="1" y="904"/>
                  </a:lnTo>
                  <a:lnTo>
                    <a:pt x="2614" y="3410"/>
                  </a:lnTo>
                  <a:lnTo>
                    <a:pt x="33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2"/>
            <p:cNvSpPr/>
            <p:nvPr/>
          </p:nvSpPr>
          <p:spPr>
            <a:xfrm>
              <a:off x="5742928"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2"/>
            <p:cNvSpPr/>
            <p:nvPr/>
          </p:nvSpPr>
          <p:spPr>
            <a:xfrm>
              <a:off x="5742928"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5800730" y="353587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5800730" y="3456464"/>
              <a:ext cx="143684" cy="25773"/>
            </a:xfrm>
            <a:custGeom>
              <a:avLst/>
              <a:gdLst/>
              <a:ahLst/>
              <a:cxnLst/>
              <a:rect l="l" t="t" r="r" b="b"/>
              <a:pathLst>
                <a:path w="8591" h="1541" extrusionOk="0">
                  <a:moveTo>
                    <a:pt x="1" y="1"/>
                  </a:moveTo>
                  <a:lnTo>
                    <a:pt x="1" y="1541"/>
                  </a:lnTo>
                  <a:lnTo>
                    <a:pt x="8591" y="1541"/>
                  </a:lnTo>
                  <a:lnTo>
                    <a:pt x="85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6009491" y="3436896"/>
              <a:ext cx="45341" cy="45341"/>
            </a:xfrm>
            <a:custGeom>
              <a:avLst/>
              <a:gdLst/>
              <a:ahLst/>
              <a:cxnLst/>
              <a:rect l="l" t="t" r="r" b="b"/>
              <a:pathLst>
                <a:path w="2711" h="2711" extrusionOk="0">
                  <a:moveTo>
                    <a:pt x="0" y="0"/>
                  </a:moveTo>
                  <a:lnTo>
                    <a:pt x="0" y="2711"/>
                  </a:lnTo>
                  <a:lnTo>
                    <a:pt x="2710" y="2711"/>
                  </a:lnTo>
                  <a:lnTo>
                    <a:pt x="2710"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6009491" y="3516306"/>
              <a:ext cx="45341" cy="45341"/>
            </a:xfrm>
            <a:custGeom>
              <a:avLst/>
              <a:gdLst/>
              <a:ahLst/>
              <a:cxnLst/>
              <a:rect l="l" t="t" r="r" b="b"/>
              <a:pathLst>
                <a:path w="2711" h="2711" extrusionOk="0">
                  <a:moveTo>
                    <a:pt x="0" y="1"/>
                  </a:moveTo>
                  <a:lnTo>
                    <a:pt x="0" y="2711"/>
                  </a:lnTo>
                  <a:lnTo>
                    <a:pt x="2710" y="2711"/>
                  </a:lnTo>
                  <a:lnTo>
                    <a:pt x="2710"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6067293" y="353587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6067293" y="3456464"/>
              <a:ext cx="143718" cy="25773"/>
            </a:xfrm>
            <a:custGeom>
              <a:avLst/>
              <a:gdLst/>
              <a:ahLst/>
              <a:cxnLst/>
              <a:rect l="l" t="t" r="r" b="b"/>
              <a:pathLst>
                <a:path w="8593" h="1541" extrusionOk="0">
                  <a:moveTo>
                    <a:pt x="1" y="1"/>
                  </a:moveTo>
                  <a:lnTo>
                    <a:pt x="1" y="1541"/>
                  </a:lnTo>
                  <a:lnTo>
                    <a:pt x="8592" y="1541"/>
                  </a:lnTo>
                  <a:lnTo>
                    <a:pt x="8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6249512" y="3436896"/>
              <a:ext cx="45341" cy="45341"/>
            </a:xfrm>
            <a:custGeom>
              <a:avLst/>
              <a:gdLst/>
              <a:ahLst/>
              <a:cxnLst/>
              <a:rect l="l" t="t" r="r" b="b"/>
              <a:pathLst>
                <a:path w="2711" h="2711" extrusionOk="0">
                  <a:moveTo>
                    <a:pt x="1" y="0"/>
                  </a:moveTo>
                  <a:lnTo>
                    <a:pt x="1" y="2711"/>
                  </a:lnTo>
                  <a:lnTo>
                    <a:pt x="2711" y="2711"/>
                  </a:lnTo>
                  <a:lnTo>
                    <a:pt x="2711"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6249512" y="3516306"/>
              <a:ext cx="45341" cy="45341"/>
            </a:xfrm>
            <a:custGeom>
              <a:avLst/>
              <a:gdLst/>
              <a:ahLst/>
              <a:cxnLst/>
              <a:rect l="l" t="t" r="r" b="b"/>
              <a:pathLst>
                <a:path w="2711" h="2711" extrusionOk="0">
                  <a:moveTo>
                    <a:pt x="1" y="1"/>
                  </a:moveTo>
                  <a:lnTo>
                    <a:pt x="1" y="2711"/>
                  </a:lnTo>
                  <a:lnTo>
                    <a:pt x="2711" y="2711"/>
                  </a:lnTo>
                  <a:lnTo>
                    <a:pt x="2711" y="1"/>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6307347" y="353587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6307347" y="3456464"/>
              <a:ext cx="94563" cy="25773"/>
            </a:xfrm>
            <a:custGeom>
              <a:avLst/>
              <a:gdLst/>
              <a:ahLst/>
              <a:cxnLst/>
              <a:rect l="l" t="t" r="r" b="b"/>
              <a:pathLst>
                <a:path w="5654" h="1541" extrusionOk="0">
                  <a:moveTo>
                    <a:pt x="1" y="1"/>
                  </a:moveTo>
                  <a:lnTo>
                    <a:pt x="1" y="1541"/>
                  </a:lnTo>
                  <a:lnTo>
                    <a:pt x="5653" y="1541"/>
                  </a:lnTo>
                  <a:lnTo>
                    <a:pt x="5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5751391" y="3003818"/>
              <a:ext cx="650519" cy="11825"/>
            </a:xfrm>
            <a:custGeom>
              <a:avLst/>
              <a:gdLst/>
              <a:ahLst/>
              <a:cxnLst/>
              <a:rect l="l" t="t" r="r" b="b"/>
              <a:pathLst>
                <a:path w="38895" h="707" extrusionOk="0">
                  <a:moveTo>
                    <a:pt x="1" y="1"/>
                  </a:moveTo>
                  <a:lnTo>
                    <a:pt x="1" y="707"/>
                  </a:lnTo>
                  <a:lnTo>
                    <a:pt x="38894" y="707"/>
                  </a:lnTo>
                  <a:lnTo>
                    <a:pt x="388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5096273" y="2858645"/>
              <a:ext cx="1305637" cy="27111"/>
            </a:xfrm>
            <a:custGeom>
              <a:avLst/>
              <a:gdLst/>
              <a:ahLst/>
              <a:cxnLst/>
              <a:rect l="l" t="t" r="r" b="b"/>
              <a:pathLst>
                <a:path w="78065" h="1621" extrusionOk="0">
                  <a:moveTo>
                    <a:pt x="0" y="1"/>
                  </a:moveTo>
                  <a:lnTo>
                    <a:pt x="0" y="1621"/>
                  </a:lnTo>
                  <a:lnTo>
                    <a:pt x="78064" y="1621"/>
                  </a:lnTo>
                  <a:lnTo>
                    <a:pt x="780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5749434" y="3040597"/>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5749434" y="296704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5749434" y="3077375"/>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5749434" y="3114170"/>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5749434" y="3150915"/>
              <a:ext cx="652476" cy="11858"/>
            </a:xfrm>
            <a:custGeom>
              <a:avLst/>
              <a:gdLst/>
              <a:ahLst/>
              <a:cxnLst/>
              <a:rect l="l" t="t" r="r" b="b"/>
              <a:pathLst>
                <a:path w="39012" h="709" extrusionOk="0">
                  <a:moveTo>
                    <a:pt x="1" y="1"/>
                  </a:moveTo>
                  <a:lnTo>
                    <a:pt x="1" y="709"/>
                  </a:lnTo>
                  <a:lnTo>
                    <a:pt x="39011" y="709"/>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5749434" y="3187710"/>
              <a:ext cx="652476" cy="11858"/>
            </a:xfrm>
            <a:custGeom>
              <a:avLst/>
              <a:gdLst/>
              <a:ahLst/>
              <a:cxnLst/>
              <a:rect l="l" t="t" r="r" b="b"/>
              <a:pathLst>
                <a:path w="39012" h="709" extrusionOk="0">
                  <a:moveTo>
                    <a:pt x="1" y="0"/>
                  </a:moveTo>
                  <a:lnTo>
                    <a:pt x="1" y="708"/>
                  </a:lnTo>
                  <a:lnTo>
                    <a:pt x="39011" y="708"/>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5749434" y="3224488"/>
              <a:ext cx="652476" cy="11825"/>
            </a:xfrm>
            <a:custGeom>
              <a:avLst/>
              <a:gdLst/>
              <a:ahLst/>
              <a:cxnLst/>
              <a:rect l="l" t="t" r="r" b="b"/>
              <a:pathLst>
                <a:path w="39012" h="707" extrusionOk="0">
                  <a:moveTo>
                    <a:pt x="1" y="0"/>
                  </a:moveTo>
                  <a:lnTo>
                    <a:pt x="1" y="707"/>
                  </a:lnTo>
                  <a:lnTo>
                    <a:pt x="39011" y="707"/>
                  </a:lnTo>
                  <a:lnTo>
                    <a:pt x="39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5749434" y="3261266"/>
              <a:ext cx="652476" cy="11841"/>
            </a:xfrm>
            <a:custGeom>
              <a:avLst/>
              <a:gdLst/>
              <a:ahLst/>
              <a:cxnLst/>
              <a:rect l="l" t="t" r="r" b="b"/>
              <a:pathLst>
                <a:path w="39012" h="708" extrusionOk="0">
                  <a:moveTo>
                    <a:pt x="1" y="1"/>
                  </a:moveTo>
                  <a:lnTo>
                    <a:pt x="1" y="707"/>
                  </a:lnTo>
                  <a:lnTo>
                    <a:pt x="39011" y="707"/>
                  </a:lnTo>
                  <a:lnTo>
                    <a:pt x="390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5829330" y="3298045"/>
              <a:ext cx="572580" cy="11841"/>
            </a:xfrm>
            <a:custGeom>
              <a:avLst/>
              <a:gdLst/>
              <a:ahLst/>
              <a:cxnLst/>
              <a:rect l="l" t="t" r="r" b="b"/>
              <a:pathLst>
                <a:path w="34235" h="708" extrusionOk="0">
                  <a:moveTo>
                    <a:pt x="0" y="1"/>
                  </a:moveTo>
                  <a:lnTo>
                    <a:pt x="0" y="707"/>
                  </a:lnTo>
                  <a:lnTo>
                    <a:pt x="34234" y="707"/>
                  </a:lnTo>
                  <a:lnTo>
                    <a:pt x="34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4995856" y="2704642"/>
              <a:ext cx="1515252" cy="124518"/>
            </a:xfrm>
            <a:custGeom>
              <a:avLst/>
              <a:gdLst/>
              <a:ahLst/>
              <a:cxnLst/>
              <a:rect l="l" t="t" r="r" b="b"/>
              <a:pathLst>
                <a:path w="90598" h="7445" extrusionOk="0">
                  <a:moveTo>
                    <a:pt x="3971" y="1"/>
                  </a:moveTo>
                  <a:cubicBezTo>
                    <a:pt x="1779" y="1"/>
                    <a:pt x="0" y="1778"/>
                    <a:pt x="0" y="3970"/>
                  </a:cubicBezTo>
                  <a:lnTo>
                    <a:pt x="0" y="7445"/>
                  </a:lnTo>
                  <a:lnTo>
                    <a:pt x="90597" y="7445"/>
                  </a:lnTo>
                  <a:lnTo>
                    <a:pt x="90597" y="3970"/>
                  </a:lnTo>
                  <a:cubicBezTo>
                    <a:pt x="90597" y="1778"/>
                    <a:pt x="88819" y="1"/>
                    <a:pt x="86627"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6276406" y="2750017"/>
              <a:ext cx="39806" cy="38317"/>
            </a:xfrm>
            <a:custGeom>
              <a:avLst/>
              <a:gdLst/>
              <a:ahLst/>
              <a:cxnLst/>
              <a:rect l="l" t="t" r="r" b="b"/>
              <a:pathLst>
                <a:path w="2380" h="2291" extrusionOk="0">
                  <a:moveTo>
                    <a:pt x="1235" y="1"/>
                  </a:moveTo>
                  <a:cubicBezTo>
                    <a:pt x="772" y="1"/>
                    <a:pt x="355" y="281"/>
                    <a:pt x="178" y="707"/>
                  </a:cubicBezTo>
                  <a:cubicBezTo>
                    <a:pt x="1" y="1135"/>
                    <a:pt x="98" y="1628"/>
                    <a:pt x="426" y="1955"/>
                  </a:cubicBezTo>
                  <a:cubicBezTo>
                    <a:pt x="645" y="2174"/>
                    <a:pt x="937" y="2290"/>
                    <a:pt x="1235" y="2290"/>
                  </a:cubicBezTo>
                  <a:cubicBezTo>
                    <a:pt x="1383" y="2290"/>
                    <a:pt x="1532" y="2262"/>
                    <a:pt x="1674" y="2203"/>
                  </a:cubicBezTo>
                  <a:cubicBezTo>
                    <a:pt x="2100" y="2026"/>
                    <a:pt x="2380" y="1609"/>
                    <a:pt x="2380" y="1145"/>
                  </a:cubicBezTo>
                  <a:cubicBezTo>
                    <a:pt x="2380" y="513"/>
                    <a:pt x="1868"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6354444" y="2750017"/>
              <a:ext cx="39806" cy="38334"/>
            </a:xfrm>
            <a:custGeom>
              <a:avLst/>
              <a:gdLst/>
              <a:ahLst/>
              <a:cxnLst/>
              <a:rect l="l" t="t" r="r" b="b"/>
              <a:pathLst>
                <a:path w="2380" h="2292" extrusionOk="0">
                  <a:moveTo>
                    <a:pt x="1235" y="1"/>
                  </a:moveTo>
                  <a:cubicBezTo>
                    <a:pt x="771" y="1"/>
                    <a:pt x="354" y="281"/>
                    <a:pt x="177" y="709"/>
                  </a:cubicBezTo>
                  <a:cubicBezTo>
                    <a:pt x="0" y="1135"/>
                    <a:pt x="97" y="1628"/>
                    <a:pt x="426" y="1956"/>
                  </a:cubicBezTo>
                  <a:cubicBezTo>
                    <a:pt x="644" y="2175"/>
                    <a:pt x="937" y="2291"/>
                    <a:pt x="1235" y="2291"/>
                  </a:cubicBezTo>
                  <a:cubicBezTo>
                    <a:pt x="1383" y="2291"/>
                    <a:pt x="1531" y="2263"/>
                    <a:pt x="1673" y="2204"/>
                  </a:cubicBezTo>
                  <a:cubicBezTo>
                    <a:pt x="2101" y="2026"/>
                    <a:pt x="2379" y="1609"/>
                    <a:pt x="2379" y="1145"/>
                  </a:cubicBezTo>
                  <a:cubicBezTo>
                    <a:pt x="2379"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6432467" y="2750017"/>
              <a:ext cx="39806" cy="38317"/>
            </a:xfrm>
            <a:custGeom>
              <a:avLst/>
              <a:gdLst/>
              <a:ahLst/>
              <a:cxnLst/>
              <a:rect l="l" t="t" r="r" b="b"/>
              <a:pathLst>
                <a:path w="2380" h="2291" extrusionOk="0">
                  <a:moveTo>
                    <a:pt x="1235" y="1"/>
                  </a:moveTo>
                  <a:cubicBezTo>
                    <a:pt x="771" y="1"/>
                    <a:pt x="354" y="281"/>
                    <a:pt x="177" y="707"/>
                  </a:cubicBezTo>
                  <a:cubicBezTo>
                    <a:pt x="1" y="1135"/>
                    <a:pt x="98" y="1628"/>
                    <a:pt x="426" y="1955"/>
                  </a:cubicBezTo>
                  <a:cubicBezTo>
                    <a:pt x="644" y="2174"/>
                    <a:pt x="937" y="2290"/>
                    <a:pt x="1235" y="2290"/>
                  </a:cubicBezTo>
                  <a:cubicBezTo>
                    <a:pt x="1382" y="2290"/>
                    <a:pt x="1531" y="2262"/>
                    <a:pt x="1673" y="2203"/>
                  </a:cubicBezTo>
                  <a:cubicBezTo>
                    <a:pt x="2100" y="2026"/>
                    <a:pt x="2380" y="1609"/>
                    <a:pt x="2380" y="1145"/>
                  </a:cubicBezTo>
                  <a:cubicBezTo>
                    <a:pt x="2380" y="513"/>
                    <a:pt x="1867" y="1"/>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6522029" y="2360625"/>
              <a:ext cx="482416" cy="530199"/>
            </a:xfrm>
            <a:custGeom>
              <a:avLst/>
              <a:gdLst/>
              <a:ahLst/>
              <a:cxnLst/>
              <a:rect l="l" t="t" r="r" b="b"/>
              <a:pathLst>
                <a:path w="28844" h="31701" extrusionOk="0">
                  <a:moveTo>
                    <a:pt x="25965" y="1"/>
                  </a:moveTo>
                  <a:cubicBezTo>
                    <a:pt x="25961" y="1"/>
                    <a:pt x="25957" y="1"/>
                    <a:pt x="25954" y="1"/>
                  </a:cubicBezTo>
                  <a:lnTo>
                    <a:pt x="4738" y="1"/>
                  </a:lnTo>
                  <a:cubicBezTo>
                    <a:pt x="4884" y="6879"/>
                    <a:pt x="5001" y="13760"/>
                    <a:pt x="5089" y="20640"/>
                  </a:cubicBezTo>
                  <a:cubicBezTo>
                    <a:pt x="5102" y="21693"/>
                    <a:pt x="5089" y="22779"/>
                    <a:pt x="4705" y="23750"/>
                  </a:cubicBezTo>
                  <a:cubicBezTo>
                    <a:pt x="4688" y="23750"/>
                    <a:pt x="4673" y="23748"/>
                    <a:pt x="4673" y="23748"/>
                  </a:cubicBezTo>
                  <a:cubicBezTo>
                    <a:pt x="4655" y="23747"/>
                    <a:pt x="4638" y="23747"/>
                    <a:pt x="4623" y="23747"/>
                  </a:cubicBezTo>
                  <a:cubicBezTo>
                    <a:pt x="4406" y="23747"/>
                    <a:pt x="4509" y="23853"/>
                    <a:pt x="4420" y="24325"/>
                  </a:cubicBezTo>
                  <a:cubicBezTo>
                    <a:pt x="4419" y="24332"/>
                    <a:pt x="4414" y="24340"/>
                    <a:pt x="4413" y="24348"/>
                  </a:cubicBezTo>
                  <a:cubicBezTo>
                    <a:pt x="3555" y="25749"/>
                    <a:pt x="1880" y="26514"/>
                    <a:pt x="251" y="26875"/>
                  </a:cubicBezTo>
                  <a:cubicBezTo>
                    <a:pt x="237" y="26952"/>
                    <a:pt x="247" y="27031"/>
                    <a:pt x="277" y="27103"/>
                  </a:cubicBezTo>
                  <a:cubicBezTo>
                    <a:pt x="87" y="27272"/>
                    <a:pt x="0" y="27481"/>
                    <a:pt x="113" y="27744"/>
                  </a:cubicBezTo>
                  <a:cubicBezTo>
                    <a:pt x="191" y="27926"/>
                    <a:pt x="974" y="28159"/>
                    <a:pt x="2120" y="28159"/>
                  </a:cubicBezTo>
                  <a:cubicBezTo>
                    <a:pt x="2419" y="28159"/>
                    <a:pt x="2744" y="28144"/>
                    <a:pt x="3087" y="28107"/>
                  </a:cubicBezTo>
                  <a:cubicBezTo>
                    <a:pt x="3561" y="28055"/>
                    <a:pt x="4493" y="27797"/>
                    <a:pt x="4925" y="27597"/>
                  </a:cubicBezTo>
                  <a:cubicBezTo>
                    <a:pt x="5185" y="27477"/>
                    <a:pt x="5419" y="27299"/>
                    <a:pt x="5602" y="27136"/>
                  </a:cubicBezTo>
                  <a:cubicBezTo>
                    <a:pt x="5817" y="27110"/>
                    <a:pt x="6028" y="27066"/>
                    <a:pt x="6222" y="26986"/>
                  </a:cubicBezTo>
                  <a:lnTo>
                    <a:pt x="6289" y="27049"/>
                  </a:lnTo>
                  <a:lnTo>
                    <a:pt x="8188" y="26223"/>
                  </a:lnTo>
                  <a:cubicBezTo>
                    <a:pt x="8188" y="26223"/>
                    <a:pt x="7981" y="25025"/>
                    <a:pt x="7817" y="24402"/>
                  </a:cubicBezTo>
                  <a:cubicBezTo>
                    <a:pt x="7789" y="24298"/>
                    <a:pt x="7747" y="24199"/>
                    <a:pt x="7691" y="24108"/>
                  </a:cubicBezTo>
                  <a:cubicBezTo>
                    <a:pt x="9272" y="19799"/>
                    <a:pt x="10534" y="15374"/>
                    <a:pt x="11416" y="10868"/>
                  </a:cubicBezTo>
                  <a:lnTo>
                    <a:pt x="11416" y="10868"/>
                  </a:lnTo>
                  <a:cubicBezTo>
                    <a:pt x="11070" y="16457"/>
                    <a:pt x="9062" y="27810"/>
                    <a:pt x="8914" y="28199"/>
                  </a:cubicBezTo>
                  <a:cubicBezTo>
                    <a:pt x="8661" y="28860"/>
                    <a:pt x="7792" y="29786"/>
                    <a:pt x="6501" y="29895"/>
                  </a:cubicBezTo>
                  <a:cubicBezTo>
                    <a:pt x="6051" y="29932"/>
                    <a:pt x="3842" y="29805"/>
                    <a:pt x="4080" y="30821"/>
                  </a:cubicBezTo>
                  <a:cubicBezTo>
                    <a:pt x="4137" y="31064"/>
                    <a:pt x="5285" y="31583"/>
                    <a:pt x="6947" y="31694"/>
                  </a:cubicBezTo>
                  <a:cubicBezTo>
                    <a:pt x="7011" y="31699"/>
                    <a:pt x="7083" y="31701"/>
                    <a:pt x="7161" y="31701"/>
                  </a:cubicBezTo>
                  <a:cubicBezTo>
                    <a:pt x="7670" y="31701"/>
                    <a:pt x="8446" y="31617"/>
                    <a:pt x="8844" y="31510"/>
                  </a:cubicBezTo>
                  <a:cubicBezTo>
                    <a:pt x="9465" y="31346"/>
                    <a:pt x="10027" y="30867"/>
                    <a:pt x="10027" y="30867"/>
                  </a:cubicBezTo>
                  <a:lnTo>
                    <a:pt x="10284" y="31208"/>
                  </a:lnTo>
                  <a:lnTo>
                    <a:pt x="12296" y="30723"/>
                  </a:lnTo>
                  <a:cubicBezTo>
                    <a:pt x="12296" y="30723"/>
                    <a:pt x="12293" y="30199"/>
                    <a:pt x="12281" y="29568"/>
                  </a:cubicBezTo>
                  <a:cubicBezTo>
                    <a:pt x="12268" y="28939"/>
                    <a:pt x="11850" y="28341"/>
                    <a:pt x="11850" y="28341"/>
                  </a:cubicBezTo>
                  <a:lnTo>
                    <a:pt x="11877" y="27196"/>
                  </a:lnTo>
                  <a:lnTo>
                    <a:pt x="12993" y="27065"/>
                  </a:lnTo>
                  <a:cubicBezTo>
                    <a:pt x="12993" y="27065"/>
                    <a:pt x="15233" y="19818"/>
                    <a:pt x="16298" y="17352"/>
                  </a:cubicBezTo>
                  <a:cubicBezTo>
                    <a:pt x="16736" y="16337"/>
                    <a:pt x="17223" y="15334"/>
                    <a:pt x="17501" y="14263"/>
                  </a:cubicBezTo>
                  <a:cubicBezTo>
                    <a:pt x="17829" y="13008"/>
                    <a:pt x="17861" y="11695"/>
                    <a:pt x="17963" y="10400"/>
                  </a:cubicBezTo>
                  <a:cubicBezTo>
                    <a:pt x="18153" y="8037"/>
                    <a:pt x="18587" y="5699"/>
                    <a:pt x="19259" y="3426"/>
                  </a:cubicBezTo>
                  <a:cubicBezTo>
                    <a:pt x="19302" y="3280"/>
                    <a:pt x="19349" y="3132"/>
                    <a:pt x="19450" y="3019"/>
                  </a:cubicBezTo>
                  <a:cubicBezTo>
                    <a:pt x="19626" y="2821"/>
                    <a:pt x="19919" y="2786"/>
                    <a:pt x="20183" y="2762"/>
                  </a:cubicBezTo>
                  <a:cubicBezTo>
                    <a:pt x="20894" y="2697"/>
                    <a:pt x="21509" y="2678"/>
                    <a:pt x="22059" y="2678"/>
                  </a:cubicBezTo>
                  <a:cubicBezTo>
                    <a:pt x="22805" y="2678"/>
                    <a:pt x="23431" y="2713"/>
                    <a:pt x="24017" y="2713"/>
                  </a:cubicBezTo>
                  <a:cubicBezTo>
                    <a:pt x="24734" y="2713"/>
                    <a:pt x="25390" y="2661"/>
                    <a:pt x="26127" y="2432"/>
                  </a:cubicBezTo>
                  <a:cubicBezTo>
                    <a:pt x="28478" y="1703"/>
                    <a:pt x="28730" y="636"/>
                    <a:pt x="28844" y="584"/>
                  </a:cubicBezTo>
                  <a:cubicBezTo>
                    <a:pt x="27932" y="199"/>
                    <a:pt x="26954" y="1"/>
                    <a:pt x="25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6252154" y="1825643"/>
              <a:ext cx="163671" cy="131659"/>
            </a:xfrm>
            <a:custGeom>
              <a:avLst/>
              <a:gdLst/>
              <a:ahLst/>
              <a:cxnLst/>
              <a:rect l="l" t="t" r="r" b="b"/>
              <a:pathLst>
                <a:path w="9786" h="7872" extrusionOk="0">
                  <a:moveTo>
                    <a:pt x="2825" y="1"/>
                  </a:moveTo>
                  <a:cubicBezTo>
                    <a:pt x="2024" y="1"/>
                    <a:pt x="0" y="214"/>
                    <a:pt x="291" y="532"/>
                  </a:cubicBezTo>
                  <a:cubicBezTo>
                    <a:pt x="620" y="895"/>
                    <a:pt x="2334" y="762"/>
                    <a:pt x="2664" y="960"/>
                  </a:cubicBezTo>
                  <a:lnTo>
                    <a:pt x="2994" y="1159"/>
                  </a:lnTo>
                  <a:cubicBezTo>
                    <a:pt x="2994" y="1159"/>
                    <a:pt x="2664" y="1605"/>
                    <a:pt x="2797" y="1877"/>
                  </a:cubicBezTo>
                  <a:cubicBezTo>
                    <a:pt x="2929" y="2148"/>
                    <a:pt x="2230" y="2563"/>
                    <a:pt x="2494" y="3025"/>
                  </a:cubicBezTo>
                  <a:cubicBezTo>
                    <a:pt x="2758" y="3486"/>
                    <a:pt x="2387" y="3455"/>
                    <a:pt x="2624" y="3936"/>
                  </a:cubicBezTo>
                  <a:cubicBezTo>
                    <a:pt x="2947" y="4594"/>
                    <a:pt x="3686" y="5012"/>
                    <a:pt x="4081" y="5012"/>
                  </a:cubicBezTo>
                  <a:cubicBezTo>
                    <a:pt x="4163" y="5012"/>
                    <a:pt x="4230" y="4994"/>
                    <a:pt x="4275" y="4956"/>
                  </a:cubicBezTo>
                  <a:cubicBezTo>
                    <a:pt x="4467" y="5413"/>
                    <a:pt x="5181" y="6325"/>
                    <a:pt x="5869" y="6325"/>
                  </a:cubicBezTo>
                  <a:cubicBezTo>
                    <a:pt x="5893" y="6325"/>
                    <a:pt x="5916" y="6324"/>
                    <a:pt x="5939" y="6322"/>
                  </a:cubicBezTo>
                  <a:cubicBezTo>
                    <a:pt x="5953" y="6321"/>
                    <a:pt x="5968" y="6320"/>
                    <a:pt x="5983" y="6320"/>
                  </a:cubicBezTo>
                  <a:cubicBezTo>
                    <a:pt x="6717" y="6320"/>
                    <a:pt x="8373" y="7872"/>
                    <a:pt x="8373" y="7872"/>
                  </a:cubicBezTo>
                  <a:lnTo>
                    <a:pt x="9785" y="6324"/>
                  </a:lnTo>
                  <a:cubicBezTo>
                    <a:pt x="9785" y="6324"/>
                    <a:pt x="7940" y="5022"/>
                    <a:pt x="7873" y="4474"/>
                  </a:cubicBezTo>
                  <a:cubicBezTo>
                    <a:pt x="7807" y="3927"/>
                    <a:pt x="6520" y="1710"/>
                    <a:pt x="6109" y="1269"/>
                  </a:cubicBezTo>
                  <a:cubicBezTo>
                    <a:pt x="5698" y="828"/>
                    <a:pt x="3533" y="78"/>
                    <a:pt x="3072" y="13"/>
                  </a:cubicBezTo>
                  <a:cubicBezTo>
                    <a:pt x="3017" y="5"/>
                    <a:pt x="2932" y="1"/>
                    <a:pt x="2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6755410" y="1776387"/>
              <a:ext cx="161831" cy="148819"/>
            </a:xfrm>
            <a:custGeom>
              <a:avLst/>
              <a:gdLst/>
              <a:ahLst/>
              <a:cxnLst/>
              <a:rect l="l" t="t" r="r" b="b"/>
              <a:pathLst>
                <a:path w="9676" h="8898" extrusionOk="0">
                  <a:moveTo>
                    <a:pt x="7846" y="1"/>
                  </a:moveTo>
                  <a:lnTo>
                    <a:pt x="3120" y="2034"/>
                  </a:lnTo>
                  <a:cubicBezTo>
                    <a:pt x="3152" y="2598"/>
                    <a:pt x="3182" y="3162"/>
                    <a:pt x="3213" y="3724"/>
                  </a:cubicBezTo>
                  <a:cubicBezTo>
                    <a:pt x="3244" y="4288"/>
                    <a:pt x="2178" y="4245"/>
                    <a:pt x="1089" y="4449"/>
                  </a:cubicBezTo>
                  <a:cubicBezTo>
                    <a:pt x="1" y="4653"/>
                    <a:pt x="4846" y="8601"/>
                    <a:pt x="5212" y="8886"/>
                  </a:cubicBezTo>
                  <a:cubicBezTo>
                    <a:pt x="5222" y="8894"/>
                    <a:pt x="5235" y="8897"/>
                    <a:pt x="5250" y="8897"/>
                  </a:cubicBezTo>
                  <a:cubicBezTo>
                    <a:pt x="5795" y="8897"/>
                    <a:pt x="9675" y="3990"/>
                    <a:pt x="9675" y="3990"/>
                  </a:cubicBezTo>
                  <a:lnTo>
                    <a:pt x="9675" y="3990"/>
                  </a:lnTo>
                  <a:cubicBezTo>
                    <a:pt x="9675" y="3990"/>
                    <a:pt x="9610" y="3992"/>
                    <a:pt x="9506" y="3992"/>
                  </a:cubicBezTo>
                  <a:cubicBezTo>
                    <a:pt x="9174" y="3992"/>
                    <a:pt x="8445" y="3963"/>
                    <a:pt x="8175" y="3720"/>
                  </a:cubicBezTo>
                  <a:cubicBezTo>
                    <a:pt x="7820" y="3400"/>
                    <a:pt x="7908" y="1241"/>
                    <a:pt x="7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6720471" y="1840762"/>
              <a:ext cx="299344" cy="414144"/>
            </a:xfrm>
            <a:custGeom>
              <a:avLst/>
              <a:gdLst/>
              <a:ahLst/>
              <a:cxnLst/>
              <a:rect l="l" t="t" r="r" b="b"/>
              <a:pathLst>
                <a:path w="17898" h="24762" extrusionOk="0">
                  <a:moveTo>
                    <a:pt x="10777" y="1"/>
                  </a:moveTo>
                  <a:cubicBezTo>
                    <a:pt x="10777" y="1"/>
                    <a:pt x="9960" y="1841"/>
                    <a:pt x="7341" y="1841"/>
                  </a:cubicBezTo>
                  <a:cubicBezTo>
                    <a:pt x="7317" y="1841"/>
                    <a:pt x="7293" y="1841"/>
                    <a:pt x="7269" y="1840"/>
                  </a:cubicBezTo>
                  <a:cubicBezTo>
                    <a:pt x="5268" y="1815"/>
                    <a:pt x="4774" y="346"/>
                    <a:pt x="4774" y="346"/>
                  </a:cubicBezTo>
                  <a:lnTo>
                    <a:pt x="0" y="4184"/>
                  </a:lnTo>
                  <a:cubicBezTo>
                    <a:pt x="728" y="8120"/>
                    <a:pt x="698" y="8729"/>
                    <a:pt x="1386" y="11919"/>
                  </a:cubicBezTo>
                  <a:cubicBezTo>
                    <a:pt x="1694" y="13354"/>
                    <a:pt x="1853" y="13911"/>
                    <a:pt x="2208" y="15422"/>
                  </a:cubicBezTo>
                  <a:cubicBezTo>
                    <a:pt x="2589" y="17039"/>
                    <a:pt x="2932" y="21812"/>
                    <a:pt x="3026" y="23837"/>
                  </a:cubicBezTo>
                  <a:cubicBezTo>
                    <a:pt x="3026" y="23837"/>
                    <a:pt x="2937" y="24761"/>
                    <a:pt x="4671" y="24761"/>
                  </a:cubicBezTo>
                  <a:cubicBezTo>
                    <a:pt x="4705" y="24761"/>
                    <a:pt x="4739" y="24761"/>
                    <a:pt x="4774" y="24760"/>
                  </a:cubicBezTo>
                  <a:cubicBezTo>
                    <a:pt x="6614" y="24721"/>
                    <a:pt x="14606" y="23814"/>
                    <a:pt x="14606" y="23814"/>
                  </a:cubicBezTo>
                  <a:lnTo>
                    <a:pt x="17119" y="23501"/>
                  </a:lnTo>
                  <a:lnTo>
                    <a:pt x="17898" y="14840"/>
                  </a:lnTo>
                  <a:lnTo>
                    <a:pt x="17287" y="4323"/>
                  </a:lnTo>
                  <a:lnTo>
                    <a:pt x="10777" y="1"/>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6748536" y="1640932"/>
              <a:ext cx="167049" cy="173907"/>
            </a:xfrm>
            <a:custGeom>
              <a:avLst/>
              <a:gdLst/>
              <a:ahLst/>
              <a:cxnLst/>
              <a:rect l="l" t="t" r="r" b="b"/>
              <a:pathLst>
                <a:path w="9988" h="10398" extrusionOk="0">
                  <a:moveTo>
                    <a:pt x="4393" y="0"/>
                  </a:moveTo>
                  <a:cubicBezTo>
                    <a:pt x="3085" y="0"/>
                    <a:pt x="1779" y="102"/>
                    <a:pt x="486" y="306"/>
                  </a:cubicBezTo>
                  <a:cubicBezTo>
                    <a:pt x="380" y="323"/>
                    <a:pt x="267" y="345"/>
                    <a:pt x="192" y="420"/>
                  </a:cubicBezTo>
                  <a:cubicBezTo>
                    <a:pt x="132" y="482"/>
                    <a:pt x="105" y="567"/>
                    <a:pt x="88" y="652"/>
                  </a:cubicBezTo>
                  <a:cubicBezTo>
                    <a:pt x="43" y="858"/>
                    <a:pt x="36" y="1071"/>
                    <a:pt x="32" y="1282"/>
                  </a:cubicBezTo>
                  <a:cubicBezTo>
                    <a:pt x="1" y="2819"/>
                    <a:pt x="73" y="4358"/>
                    <a:pt x="247" y="5886"/>
                  </a:cubicBezTo>
                  <a:cubicBezTo>
                    <a:pt x="337" y="6667"/>
                    <a:pt x="453" y="7443"/>
                    <a:pt x="596" y="8215"/>
                  </a:cubicBezTo>
                  <a:cubicBezTo>
                    <a:pt x="707" y="8819"/>
                    <a:pt x="717" y="9553"/>
                    <a:pt x="1219" y="9988"/>
                  </a:cubicBezTo>
                  <a:cubicBezTo>
                    <a:pt x="1628" y="10344"/>
                    <a:pt x="2217" y="10397"/>
                    <a:pt x="2759" y="10397"/>
                  </a:cubicBezTo>
                  <a:cubicBezTo>
                    <a:pt x="2886" y="10397"/>
                    <a:pt x="3011" y="10394"/>
                    <a:pt x="3130" y="10392"/>
                  </a:cubicBezTo>
                  <a:lnTo>
                    <a:pt x="5578" y="10333"/>
                  </a:lnTo>
                  <a:cubicBezTo>
                    <a:pt x="6738" y="10306"/>
                    <a:pt x="7360" y="9911"/>
                    <a:pt x="7783" y="8815"/>
                  </a:cubicBezTo>
                  <a:cubicBezTo>
                    <a:pt x="8012" y="8215"/>
                    <a:pt x="8201" y="7602"/>
                    <a:pt x="8346" y="6977"/>
                  </a:cubicBezTo>
                  <a:lnTo>
                    <a:pt x="9843" y="4129"/>
                  </a:lnTo>
                  <a:cubicBezTo>
                    <a:pt x="9988" y="4028"/>
                    <a:pt x="9943" y="3806"/>
                    <a:pt x="9883" y="3640"/>
                  </a:cubicBezTo>
                  <a:cubicBezTo>
                    <a:pt x="9512" y="2604"/>
                    <a:pt x="9099" y="1511"/>
                    <a:pt x="8228" y="837"/>
                  </a:cubicBezTo>
                  <a:cubicBezTo>
                    <a:pt x="7363" y="169"/>
                    <a:pt x="6204" y="42"/>
                    <a:pt x="5113" y="11"/>
                  </a:cubicBezTo>
                  <a:cubicBezTo>
                    <a:pt x="4873" y="4"/>
                    <a:pt x="4633" y="0"/>
                    <a:pt x="4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6588277" y="2697299"/>
              <a:ext cx="45308" cy="58287"/>
            </a:xfrm>
            <a:custGeom>
              <a:avLst/>
              <a:gdLst/>
              <a:ahLst/>
              <a:cxnLst/>
              <a:rect l="l" t="t" r="r" b="b"/>
              <a:pathLst>
                <a:path w="2709" h="3485" extrusionOk="0">
                  <a:moveTo>
                    <a:pt x="2029" y="0"/>
                  </a:moveTo>
                  <a:lnTo>
                    <a:pt x="1" y="1112"/>
                  </a:lnTo>
                  <a:cubicBezTo>
                    <a:pt x="1" y="1112"/>
                    <a:pt x="266" y="2702"/>
                    <a:pt x="477" y="3246"/>
                  </a:cubicBezTo>
                  <a:cubicBezTo>
                    <a:pt x="545" y="3418"/>
                    <a:pt x="770" y="3485"/>
                    <a:pt x="1051" y="3485"/>
                  </a:cubicBezTo>
                  <a:cubicBezTo>
                    <a:pt x="1654" y="3485"/>
                    <a:pt x="2510" y="3176"/>
                    <a:pt x="2591" y="2936"/>
                  </a:cubicBezTo>
                  <a:cubicBezTo>
                    <a:pt x="2708" y="2585"/>
                    <a:pt x="2029" y="0"/>
                    <a:pt x="2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6514553" y="2743293"/>
              <a:ext cx="133282" cy="69660"/>
            </a:xfrm>
            <a:custGeom>
              <a:avLst/>
              <a:gdLst/>
              <a:ahLst/>
              <a:cxnLst/>
              <a:rect l="l" t="t" r="r" b="b"/>
              <a:pathLst>
                <a:path w="7969" h="4165" extrusionOk="0">
                  <a:moveTo>
                    <a:pt x="7010" y="0"/>
                  </a:moveTo>
                  <a:cubicBezTo>
                    <a:pt x="6871" y="244"/>
                    <a:pt x="6631" y="411"/>
                    <a:pt x="6380" y="526"/>
                  </a:cubicBezTo>
                  <a:cubicBezTo>
                    <a:pt x="6245" y="587"/>
                    <a:pt x="6105" y="615"/>
                    <a:pt x="5967" y="615"/>
                  </a:cubicBezTo>
                  <a:cubicBezTo>
                    <a:pt x="5651" y="615"/>
                    <a:pt x="5342" y="468"/>
                    <a:pt x="5112" y="232"/>
                  </a:cubicBezTo>
                  <a:cubicBezTo>
                    <a:pt x="4921" y="33"/>
                    <a:pt x="4715" y="23"/>
                    <a:pt x="4674" y="23"/>
                  </a:cubicBezTo>
                  <a:cubicBezTo>
                    <a:pt x="4670" y="23"/>
                    <a:pt x="4667" y="23"/>
                    <a:pt x="4667" y="23"/>
                  </a:cubicBezTo>
                  <a:cubicBezTo>
                    <a:pt x="4648" y="22"/>
                    <a:pt x="4631" y="22"/>
                    <a:pt x="4616" y="22"/>
                  </a:cubicBezTo>
                  <a:cubicBezTo>
                    <a:pt x="4419" y="22"/>
                    <a:pt x="4514" y="125"/>
                    <a:pt x="4429" y="564"/>
                  </a:cubicBezTo>
                  <a:cubicBezTo>
                    <a:pt x="4303" y="1215"/>
                    <a:pt x="3651" y="2214"/>
                    <a:pt x="2474" y="2524"/>
                  </a:cubicBezTo>
                  <a:cubicBezTo>
                    <a:pt x="2064" y="2631"/>
                    <a:pt x="0" y="2873"/>
                    <a:pt x="386" y="3774"/>
                  </a:cubicBezTo>
                  <a:cubicBezTo>
                    <a:pt x="459" y="3945"/>
                    <a:pt x="1195" y="4164"/>
                    <a:pt x="2273" y="4164"/>
                  </a:cubicBezTo>
                  <a:cubicBezTo>
                    <a:pt x="2553" y="4164"/>
                    <a:pt x="2857" y="4149"/>
                    <a:pt x="3179" y="4115"/>
                  </a:cubicBezTo>
                  <a:cubicBezTo>
                    <a:pt x="3624" y="4066"/>
                    <a:pt x="4499" y="3824"/>
                    <a:pt x="4904" y="3637"/>
                  </a:cubicBezTo>
                  <a:cubicBezTo>
                    <a:pt x="5451" y="3383"/>
                    <a:pt x="5893" y="2848"/>
                    <a:pt x="5893" y="2848"/>
                  </a:cubicBezTo>
                  <a:lnTo>
                    <a:pt x="6186" y="3123"/>
                  </a:lnTo>
                  <a:lnTo>
                    <a:pt x="7968" y="2347"/>
                  </a:lnTo>
                  <a:cubicBezTo>
                    <a:pt x="7968" y="2347"/>
                    <a:pt x="7774" y="1222"/>
                    <a:pt x="7618" y="635"/>
                  </a:cubicBezTo>
                  <a:cubicBezTo>
                    <a:pt x="7464" y="49"/>
                    <a:pt x="7012" y="0"/>
                    <a:pt x="7010"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6460080" y="2229116"/>
              <a:ext cx="280829" cy="500981"/>
            </a:xfrm>
            <a:custGeom>
              <a:avLst/>
              <a:gdLst/>
              <a:ahLst/>
              <a:cxnLst/>
              <a:rect l="l" t="t" r="r" b="b"/>
              <a:pathLst>
                <a:path w="16791" h="29954" extrusionOk="0">
                  <a:moveTo>
                    <a:pt x="16791" y="0"/>
                  </a:moveTo>
                  <a:cubicBezTo>
                    <a:pt x="9734" y="951"/>
                    <a:pt x="103" y="1883"/>
                    <a:pt x="46" y="5740"/>
                  </a:cubicBezTo>
                  <a:cubicBezTo>
                    <a:pt x="1" y="8771"/>
                    <a:pt x="4873" y="22741"/>
                    <a:pt x="7664" y="29633"/>
                  </a:cubicBezTo>
                  <a:cubicBezTo>
                    <a:pt x="8180" y="29869"/>
                    <a:pt x="8597" y="29954"/>
                    <a:pt x="8932" y="29954"/>
                  </a:cubicBezTo>
                  <a:cubicBezTo>
                    <a:pt x="9809" y="29954"/>
                    <a:pt x="10115" y="29366"/>
                    <a:pt x="10115" y="29366"/>
                  </a:cubicBezTo>
                  <a:cubicBezTo>
                    <a:pt x="9807" y="25005"/>
                    <a:pt x="9384" y="17955"/>
                    <a:pt x="8171" y="12706"/>
                  </a:cubicBezTo>
                  <a:cubicBezTo>
                    <a:pt x="7803" y="11118"/>
                    <a:pt x="6838" y="9670"/>
                    <a:pt x="6444" y="8543"/>
                  </a:cubicBezTo>
                  <a:lnTo>
                    <a:pt x="6444" y="8543"/>
                  </a:lnTo>
                  <a:cubicBezTo>
                    <a:pt x="7654" y="8702"/>
                    <a:pt x="8989" y="8786"/>
                    <a:pt x="10340" y="8786"/>
                  </a:cubicBezTo>
                  <a:cubicBezTo>
                    <a:pt x="12134" y="8786"/>
                    <a:pt x="13955" y="8639"/>
                    <a:pt x="15544" y="8326"/>
                  </a:cubicBezTo>
                  <a:lnTo>
                    <a:pt x="16791"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6478511" y="2227009"/>
              <a:ext cx="484389" cy="148986"/>
            </a:xfrm>
            <a:custGeom>
              <a:avLst/>
              <a:gdLst/>
              <a:ahLst/>
              <a:cxnLst/>
              <a:rect l="l" t="t" r="r" b="b"/>
              <a:pathLst>
                <a:path w="28962" h="8908" extrusionOk="0">
                  <a:moveTo>
                    <a:pt x="17453" y="1"/>
                  </a:moveTo>
                  <a:cubicBezTo>
                    <a:pt x="13294" y="265"/>
                    <a:pt x="4365" y="686"/>
                    <a:pt x="0" y="3902"/>
                  </a:cubicBezTo>
                  <a:cubicBezTo>
                    <a:pt x="0" y="3902"/>
                    <a:pt x="1164" y="3827"/>
                    <a:pt x="2524" y="3827"/>
                  </a:cubicBezTo>
                  <a:cubicBezTo>
                    <a:pt x="3498" y="3827"/>
                    <a:pt x="4572" y="3866"/>
                    <a:pt x="5391" y="3998"/>
                  </a:cubicBezTo>
                  <a:cubicBezTo>
                    <a:pt x="6217" y="4131"/>
                    <a:pt x="7049" y="4332"/>
                    <a:pt x="7764" y="4766"/>
                  </a:cubicBezTo>
                  <a:cubicBezTo>
                    <a:pt x="8479" y="5201"/>
                    <a:pt x="9071" y="5897"/>
                    <a:pt x="9214" y="6721"/>
                  </a:cubicBezTo>
                  <a:cubicBezTo>
                    <a:pt x="9288" y="7146"/>
                    <a:pt x="9243" y="7584"/>
                    <a:pt x="9328" y="8005"/>
                  </a:cubicBezTo>
                  <a:cubicBezTo>
                    <a:pt x="9392" y="8324"/>
                    <a:pt x="9532" y="8619"/>
                    <a:pt x="9682" y="8907"/>
                  </a:cubicBezTo>
                  <a:cubicBezTo>
                    <a:pt x="9711" y="8907"/>
                    <a:pt x="9740" y="8907"/>
                    <a:pt x="9768" y="8907"/>
                  </a:cubicBezTo>
                  <a:cubicBezTo>
                    <a:pt x="11337" y="8907"/>
                    <a:pt x="12903" y="8755"/>
                    <a:pt x="14442" y="8452"/>
                  </a:cubicBezTo>
                  <a:cubicBezTo>
                    <a:pt x="14442" y="8452"/>
                    <a:pt x="28961" y="2348"/>
                    <a:pt x="26743" y="728"/>
                  </a:cubicBezTo>
                  <a:cubicBezTo>
                    <a:pt x="26699" y="696"/>
                    <a:pt x="26498" y="684"/>
                    <a:pt x="26185" y="684"/>
                  </a:cubicBezTo>
                  <a:cubicBezTo>
                    <a:pt x="25340" y="684"/>
                    <a:pt x="23676" y="770"/>
                    <a:pt x="22020" y="770"/>
                  </a:cubicBezTo>
                  <a:cubicBezTo>
                    <a:pt x="19920" y="770"/>
                    <a:pt x="17835" y="631"/>
                    <a:pt x="17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6665028" y="2764801"/>
              <a:ext cx="40558" cy="55142"/>
            </a:xfrm>
            <a:custGeom>
              <a:avLst/>
              <a:gdLst/>
              <a:ahLst/>
              <a:cxnLst/>
              <a:rect l="l" t="t" r="r" b="b"/>
              <a:pathLst>
                <a:path w="2425" h="3297" extrusionOk="0">
                  <a:moveTo>
                    <a:pt x="2205" y="0"/>
                  </a:moveTo>
                  <a:lnTo>
                    <a:pt x="14" y="745"/>
                  </a:lnTo>
                  <a:cubicBezTo>
                    <a:pt x="14" y="745"/>
                    <a:pt x="0" y="2356"/>
                    <a:pt x="114" y="2927"/>
                  </a:cubicBezTo>
                  <a:cubicBezTo>
                    <a:pt x="168" y="3195"/>
                    <a:pt x="598" y="3297"/>
                    <a:pt x="1060" y="3297"/>
                  </a:cubicBezTo>
                  <a:cubicBezTo>
                    <a:pt x="1587" y="3297"/>
                    <a:pt x="2155" y="3164"/>
                    <a:pt x="2249" y="2990"/>
                  </a:cubicBezTo>
                  <a:cubicBezTo>
                    <a:pt x="2425" y="2665"/>
                    <a:pt x="2205"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6579563" y="2805092"/>
              <a:ext cx="132847" cy="63455"/>
            </a:xfrm>
            <a:custGeom>
              <a:avLst/>
              <a:gdLst/>
              <a:ahLst/>
              <a:cxnLst/>
              <a:rect l="l" t="t" r="r" b="b"/>
              <a:pathLst>
                <a:path w="7943" h="3794" extrusionOk="0">
                  <a:moveTo>
                    <a:pt x="4989" y="0"/>
                  </a:moveTo>
                  <a:cubicBezTo>
                    <a:pt x="4861" y="0"/>
                    <a:pt x="4906" y="134"/>
                    <a:pt x="4763" y="508"/>
                  </a:cubicBezTo>
                  <a:cubicBezTo>
                    <a:pt x="4526" y="1128"/>
                    <a:pt x="3710" y="1997"/>
                    <a:pt x="2497" y="2098"/>
                  </a:cubicBezTo>
                  <a:cubicBezTo>
                    <a:pt x="2076" y="2134"/>
                    <a:pt x="1" y="2014"/>
                    <a:pt x="224" y="2969"/>
                  </a:cubicBezTo>
                  <a:cubicBezTo>
                    <a:pt x="278" y="3197"/>
                    <a:pt x="1355" y="3684"/>
                    <a:pt x="2917" y="3788"/>
                  </a:cubicBezTo>
                  <a:cubicBezTo>
                    <a:pt x="2977" y="3792"/>
                    <a:pt x="3045" y="3794"/>
                    <a:pt x="3120" y="3794"/>
                  </a:cubicBezTo>
                  <a:cubicBezTo>
                    <a:pt x="3597" y="3794"/>
                    <a:pt x="4325" y="3715"/>
                    <a:pt x="4698" y="3615"/>
                  </a:cubicBezTo>
                  <a:cubicBezTo>
                    <a:pt x="5281" y="3462"/>
                    <a:pt x="5809" y="3010"/>
                    <a:pt x="5809" y="3010"/>
                  </a:cubicBezTo>
                  <a:lnTo>
                    <a:pt x="6049" y="3331"/>
                  </a:lnTo>
                  <a:lnTo>
                    <a:pt x="7939" y="2876"/>
                  </a:lnTo>
                  <a:cubicBezTo>
                    <a:pt x="7939" y="2876"/>
                    <a:pt x="7943" y="1736"/>
                    <a:pt x="7893" y="1131"/>
                  </a:cubicBezTo>
                  <a:cubicBezTo>
                    <a:pt x="7842" y="527"/>
                    <a:pt x="7403" y="400"/>
                    <a:pt x="7403" y="400"/>
                  </a:cubicBezTo>
                  <a:cubicBezTo>
                    <a:pt x="7222" y="617"/>
                    <a:pt x="6958" y="740"/>
                    <a:pt x="6690" y="809"/>
                  </a:cubicBezTo>
                  <a:cubicBezTo>
                    <a:pt x="6607" y="831"/>
                    <a:pt x="6525" y="841"/>
                    <a:pt x="6443" y="841"/>
                  </a:cubicBezTo>
                  <a:cubicBezTo>
                    <a:pt x="6064" y="841"/>
                    <a:pt x="5713" y="622"/>
                    <a:pt x="5494" y="300"/>
                  </a:cubicBezTo>
                  <a:cubicBezTo>
                    <a:pt x="5321" y="45"/>
                    <a:pt x="5091" y="16"/>
                    <a:pt x="5091" y="16"/>
                  </a:cubicBezTo>
                  <a:cubicBezTo>
                    <a:pt x="5048" y="6"/>
                    <a:pt x="5015" y="0"/>
                    <a:pt x="4989" y="0"/>
                  </a:cubicBez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6622111" y="2233816"/>
              <a:ext cx="402654" cy="557946"/>
            </a:xfrm>
            <a:custGeom>
              <a:avLst/>
              <a:gdLst/>
              <a:ahLst/>
              <a:cxnLst/>
              <a:rect l="l" t="t" r="r" b="b"/>
              <a:pathLst>
                <a:path w="24075" h="33360" extrusionOk="0">
                  <a:moveTo>
                    <a:pt x="23000" y="0"/>
                  </a:moveTo>
                  <a:cubicBezTo>
                    <a:pt x="23000" y="0"/>
                    <a:pt x="19609" y="336"/>
                    <a:pt x="15153" y="336"/>
                  </a:cubicBezTo>
                  <a:cubicBezTo>
                    <a:pt x="14510" y="336"/>
                    <a:pt x="13844" y="329"/>
                    <a:pt x="13162" y="313"/>
                  </a:cubicBezTo>
                  <a:cubicBezTo>
                    <a:pt x="11905" y="313"/>
                    <a:pt x="2403" y="2097"/>
                    <a:pt x="1494" y="3707"/>
                  </a:cubicBezTo>
                  <a:cubicBezTo>
                    <a:pt x="0" y="6355"/>
                    <a:pt x="2470" y="21835"/>
                    <a:pt x="2241" y="32919"/>
                  </a:cubicBezTo>
                  <a:cubicBezTo>
                    <a:pt x="2241" y="32919"/>
                    <a:pt x="2768" y="33359"/>
                    <a:pt x="3740" y="33359"/>
                  </a:cubicBezTo>
                  <a:cubicBezTo>
                    <a:pt x="4196" y="33359"/>
                    <a:pt x="4751" y="33262"/>
                    <a:pt x="5395" y="32976"/>
                  </a:cubicBezTo>
                  <a:cubicBezTo>
                    <a:pt x="5896" y="27531"/>
                    <a:pt x="9112" y="14688"/>
                    <a:pt x="6893" y="8692"/>
                  </a:cubicBezTo>
                  <a:lnTo>
                    <a:pt x="6893" y="8692"/>
                  </a:lnTo>
                  <a:cubicBezTo>
                    <a:pt x="9786" y="9076"/>
                    <a:pt x="12370" y="9459"/>
                    <a:pt x="14906" y="9459"/>
                  </a:cubicBezTo>
                  <a:cubicBezTo>
                    <a:pt x="16963" y="9459"/>
                    <a:pt x="18988" y="9207"/>
                    <a:pt x="21120" y="8500"/>
                  </a:cubicBezTo>
                  <a:cubicBezTo>
                    <a:pt x="22236" y="8131"/>
                    <a:pt x="23070" y="7343"/>
                    <a:pt x="23571" y="5901"/>
                  </a:cubicBezTo>
                  <a:cubicBezTo>
                    <a:pt x="24074" y="4456"/>
                    <a:pt x="23812" y="1293"/>
                    <a:pt x="23000"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6358760" y="1846549"/>
              <a:ext cx="441573" cy="240506"/>
            </a:xfrm>
            <a:custGeom>
              <a:avLst/>
              <a:gdLst/>
              <a:ahLst/>
              <a:cxnLst/>
              <a:rect l="l" t="t" r="r" b="b"/>
              <a:pathLst>
                <a:path w="26402" h="14380" extrusionOk="0">
                  <a:moveTo>
                    <a:pt x="26401" y="0"/>
                  </a:moveTo>
                  <a:cubicBezTo>
                    <a:pt x="26401" y="0"/>
                    <a:pt x="25259" y="63"/>
                    <a:pt x="25035" y="81"/>
                  </a:cubicBezTo>
                  <a:cubicBezTo>
                    <a:pt x="24083" y="157"/>
                    <a:pt x="23114" y="281"/>
                    <a:pt x="22214" y="615"/>
                  </a:cubicBezTo>
                  <a:cubicBezTo>
                    <a:pt x="20918" y="1095"/>
                    <a:pt x="20005" y="2299"/>
                    <a:pt x="18951" y="3241"/>
                  </a:cubicBezTo>
                  <a:cubicBezTo>
                    <a:pt x="17937" y="4147"/>
                    <a:pt x="12676" y="9159"/>
                    <a:pt x="11696" y="9345"/>
                  </a:cubicBezTo>
                  <a:cubicBezTo>
                    <a:pt x="11681" y="9348"/>
                    <a:pt x="11664" y="9349"/>
                    <a:pt x="11645" y="9349"/>
                  </a:cubicBezTo>
                  <a:cubicBezTo>
                    <a:pt x="10452" y="9349"/>
                    <a:pt x="2103" y="3626"/>
                    <a:pt x="2103" y="3626"/>
                  </a:cubicBezTo>
                  <a:lnTo>
                    <a:pt x="1" y="5730"/>
                  </a:lnTo>
                  <a:cubicBezTo>
                    <a:pt x="1" y="5730"/>
                    <a:pt x="9345" y="14364"/>
                    <a:pt x="12131" y="14380"/>
                  </a:cubicBezTo>
                  <a:cubicBezTo>
                    <a:pt x="12132" y="14380"/>
                    <a:pt x="12134" y="14380"/>
                    <a:pt x="12135" y="14380"/>
                  </a:cubicBezTo>
                  <a:cubicBezTo>
                    <a:pt x="13496" y="14380"/>
                    <a:pt x="20946" y="10458"/>
                    <a:pt x="23330" y="8934"/>
                  </a:cubicBezTo>
                  <a:lnTo>
                    <a:pt x="26401" y="0"/>
                  </a:ln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6358760" y="1935542"/>
              <a:ext cx="377567" cy="151512"/>
            </a:xfrm>
            <a:custGeom>
              <a:avLst/>
              <a:gdLst/>
              <a:ahLst/>
              <a:cxnLst/>
              <a:rect l="l" t="t" r="r" b="b"/>
              <a:pathLst>
                <a:path w="22575" h="9059" extrusionOk="0">
                  <a:moveTo>
                    <a:pt x="409" y="1"/>
                  </a:moveTo>
                  <a:lnTo>
                    <a:pt x="1" y="409"/>
                  </a:lnTo>
                  <a:cubicBezTo>
                    <a:pt x="1" y="409"/>
                    <a:pt x="9345" y="9043"/>
                    <a:pt x="12131" y="9059"/>
                  </a:cubicBezTo>
                  <a:cubicBezTo>
                    <a:pt x="12132" y="9059"/>
                    <a:pt x="12134" y="9059"/>
                    <a:pt x="12135" y="9059"/>
                  </a:cubicBezTo>
                  <a:cubicBezTo>
                    <a:pt x="13270" y="9059"/>
                    <a:pt x="18628" y="6337"/>
                    <a:pt x="21761" y="4546"/>
                  </a:cubicBezTo>
                  <a:lnTo>
                    <a:pt x="22575" y="4075"/>
                  </a:lnTo>
                  <a:lnTo>
                    <a:pt x="22087" y="1173"/>
                  </a:lnTo>
                  <a:cubicBezTo>
                    <a:pt x="22087" y="1173"/>
                    <a:pt x="14193" y="7285"/>
                    <a:pt x="12153" y="7401"/>
                  </a:cubicBezTo>
                  <a:cubicBezTo>
                    <a:pt x="12137" y="7401"/>
                    <a:pt x="12121" y="7402"/>
                    <a:pt x="12105" y="7402"/>
                  </a:cubicBezTo>
                  <a:cubicBezTo>
                    <a:pt x="10093" y="7402"/>
                    <a:pt x="1421" y="780"/>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6345497" y="2034153"/>
              <a:ext cx="424330" cy="228564"/>
            </a:xfrm>
            <a:custGeom>
              <a:avLst/>
              <a:gdLst/>
              <a:ahLst/>
              <a:cxnLst/>
              <a:rect l="l" t="t" r="r" b="b"/>
              <a:pathLst>
                <a:path w="25371" h="13666" extrusionOk="0">
                  <a:moveTo>
                    <a:pt x="1230" y="0"/>
                  </a:moveTo>
                  <a:cubicBezTo>
                    <a:pt x="512" y="0"/>
                    <a:pt x="0" y="694"/>
                    <a:pt x="210" y="1379"/>
                  </a:cubicBezTo>
                  <a:lnTo>
                    <a:pt x="3979" y="13665"/>
                  </a:lnTo>
                  <a:lnTo>
                    <a:pt x="25370" y="13665"/>
                  </a:lnTo>
                  <a:lnTo>
                    <a:pt x="21534" y="1162"/>
                  </a:lnTo>
                  <a:cubicBezTo>
                    <a:pt x="21323" y="471"/>
                    <a:pt x="20685" y="0"/>
                    <a:pt x="199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6335612" y="2034153"/>
              <a:ext cx="424330" cy="228564"/>
            </a:xfrm>
            <a:custGeom>
              <a:avLst/>
              <a:gdLst/>
              <a:ahLst/>
              <a:cxnLst/>
              <a:rect l="l" t="t" r="r" b="b"/>
              <a:pathLst>
                <a:path w="25371" h="13666" extrusionOk="0">
                  <a:moveTo>
                    <a:pt x="1230" y="0"/>
                  </a:moveTo>
                  <a:cubicBezTo>
                    <a:pt x="513" y="0"/>
                    <a:pt x="0" y="694"/>
                    <a:pt x="211" y="1379"/>
                  </a:cubicBezTo>
                  <a:lnTo>
                    <a:pt x="3886" y="13357"/>
                  </a:lnTo>
                  <a:cubicBezTo>
                    <a:pt x="3942" y="13541"/>
                    <a:pt x="4110" y="13665"/>
                    <a:pt x="4302" y="13665"/>
                  </a:cubicBezTo>
                  <a:lnTo>
                    <a:pt x="25370" y="13665"/>
                  </a:lnTo>
                  <a:lnTo>
                    <a:pt x="21534" y="1162"/>
                  </a:lnTo>
                  <a:cubicBezTo>
                    <a:pt x="21323" y="471"/>
                    <a:pt x="20685" y="0"/>
                    <a:pt x="19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6726241" y="1840762"/>
              <a:ext cx="316738" cy="424380"/>
            </a:xfrm>
            <a:custGeom>
              <a:avLst/>
              <a:gdLst/>
              <a:ahLst/>
              <a:cxnLst/>
              <a:rect l="l" t="t" r="r" b="b"/>
              <a:pathLst>
                <a:path w="18938" h="25374" extrusionOk="0">
                  <a:moveTo>
                    <a:pt x="10430" y="1"/>
                  </a:moveTo>
                  <a:lnTo>
                    <a:pt x="13838" y="6374"/>
                  </a:lnTo>
                  <a:cubicBezTo>
                    <a:pt x="12773" y="11188"/>
                    <a:pt x="12585" y="14954"/>
                    <a:pt x="12284" y="18396"/>
                  </a:cubicBezTo>
                  <a:cubicBezTo>
                    <a:pt x="8546" y="19846"/>
                    <a:pt x="7024" y="22007"/>
                    <a:pt x="3367" y="23635"/>
                  </a:cubicBezTo>
                  <a:cubicBezTo>
                    <a:pt x="3367" y="23635"/>
                    <a:pt x="2733" y="23530"/>
                    <a:pt x="2027" y="23530"/>
                  </a:cubicBezTo>
                  <a:cubicBezTo>
                    <a:pt x="1227" y="23530"/>
                    <a:pt x="336" y="23666"/>
                    <a:pt x="175" y="24245"/>
                  </a:cubicBezTo>
                  <a:cubicBezTo>
                    <a:pt x="1" y="24873"/>
                    <a:pt x="3557" y="25374"/>
                    <a:pt x="3557" y="25374"/>
                  </a:cubicBezTo>
                  <a:cubicBezTo>
                    <a:pt x="3568" y="25374"/>
                    <a:pt x="3579" y="25374"/>
                    <a:pt x="3589" y="25374"/>
                  </a:cubicBezTo>
                  <a:cubicBezTo>
                    <a:pt x="7003" y="25374"/>
                    <a:pt x="15888" y="22911"/>
                    <a:pt x="16491" y="22745"/>
                  </a:cubicBezTo>
                  <a:cubicBezTo>
                    <a:pt x="17096" y="22579"/>
                    <a:pt x="18857" y="11217"/>
                    <a:pt x="18927" y="5048"/>
                  </a:cubicBezTo>
                  <a:cubicBezTo>
                    <a:pt x="18937" y="4174"/>
                    <a:pt x="18907" y="3223"/>
                    <a:pt x="18359" y="2540"/>
                  </a:cubicBezTo>
                  <a:cubicBezTo>
                    <a:pt x="18071" y="2180"/>
                    <a:pt x="17666" y="1933"/>
                    <a:pt x="17256" y="1723"/>
                  </a:cubicBezTo>
                  <a:cubicBezTo>
                    <a:pt x="14870" y="504"/>
                    <a:pt x="13103" y="172"/>
                    <a:pt x="10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6690684" y="2239051"/>
              <a:ext cx="105769" cy="31627"/>
            </a:xfrm>
            <a:custGeom>
              <a:avLst/>
              <a:gdLst/>
              <a:ahLst/>
              <a:cxnLst/>
              <a:rect l="l" t="t" r="r" b="b"/>
              <a:pathLst>
                <a:path w="6324" h="1891" extrusionOk="0">
                  <a:moveTo>
                    <a:pt x="4368" y="1"/>
                  </a:moveTo>
                  <a:cubicBezTo>
                    <a:pt x="4317" y="1"/>
                    <a:pt x="4267" y="1"/>
                    <a:pt x="4217" y="3"/>
                  </a:cubicBezTo>
                  <a:cubicBezTo>
                    <a:pt x="3739" y="14"/>
                    <a:pt x="3263" y="53"/>
                    <a:pt x="2789" y="117"/>
                  </a:cubicBezTo>
                  <a:cubicBezTo>
                    <a:pt x="2572" y="145"/>
                    <a:pt x="2325" y="195"/>
                    <a:pt x="2301" y="431"/>
                  </a:cubicBezTo>
                  <a:cubicBezTo>
                    <a:pt x="2292" y="522"/>
                    <a:pt x="2450" y="542"/>
                    <a:pt x="2680" y="542"/>
                  </a:cubicBezTo>
                  <a:cubicBezTo>
                    <a:pt x="2857" y="542"/>
                    <a:pt x="3077" y="530"/>
                    <a:pt x="3296" y="530"/>
                  </a:cubicBezTo>
                  <a:cubicBezTo>
                    <a:pt x="3518" y="530"/>
                    <a:pt x="3738" y="543"/>
                    <a:pt x="3911" y="592"/>
                  </a:cubicBezTo>
                  <a:cubicBezTo>
                    <a:pt x="3110" y="661"/>
                    <a:pt x="2307" y="695"/>
                    <a:pt x="1505" y="695"/>
                  </a:cubicBezTo>
                  <a:cubicBezTo>
                    <a:pt x="1204" y="695"/>
                    <a:pt x="903" y="690"/>
                    <a:pt x="602" y="681"/>
                  </a:cubicBezTo>
                  <a:cubicBezTo>
                    <a:pt x="569" y="680"/>
                    <a:pt x="535" y="679"/>
                    <a:pt x="501" y="679"/>
                  </a:cubicBezTo>
                  <a:cubicBezTo>
                    <a:pt x="406" y="679"/>
                    <a:pt x="310" y="686"/>
                    <a:pt x="221" y="721"/>
                  </a:cubicBezTo>
                  <a:cubicBezTo>
                    <a:pt x="103" y="768"/>
                    <a:pt x="0" y="880"/>
                    <a:pt x="7" y="1010"/>
                  </a:cubicBezTo>
                  <a:cubicBezTo>
                    <a:pt x="14" y="1110"/>
                    <a:pt x="84" y="1194"/>
                    <a:pt x="159" y="1261"/>
                  </a:cubicBezTo>
                  <a:cubicBezTo>
                    <a:pt x="467" y="1538"/>
                    <a:pt x="889" y="1648"/>
                    <a:pt x="1297" y="1720"/>
                  </a:cubicBezTo>
                  <a:cubicBezTo>
                    <a:pt x="1920" y="1829"/>
                    <a:pt x="2554" y="1890"/>
                    <a:pt x="3185" y="1890"/>
                  </a:cubicBezTo>
                  <a:cubicBezTo>
                    <a:pt x="4265" y="1890"/>
                    <a:pt x="5335" y="1710"/>
                    <a:pt x="6324" y="1276"/>
                  </a:cubicBezTo>
                  <a:lnTo>
                    <a:pt x="5997" y="566"/>
                  </a:lnTo>
                  <a:cubicBezTo>
                    <a:pt x="5627" y="99"/>
                    <a:pt x="4974" y="1"/>
                    <a:pt x="4368" y="1"/>
                  </a:cubicBezTo>
                  <a:close/>
                </a:path>
              </a:pathLst>
            </a:custGeom>
            <a:solidFill>
              <a:srgbClr val="FFB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6780046" y="1840762"/>
              <a:ext cx="262934" cy="424397"/>
            </a:xfrm>
            <a:custGeom>
              <a:avLst/>
              <a:gdLst/>
              <a:ahLst/>
              <a:cxnLst/>
              <a:rect l="l" t="t" r="r" b="b"/>
              <a:pathLst>
                <a:path w="15721" h="25375" extrusionOk="0">
                  <a:moveTo>
                    <a:pt x="7213" y="1"/>
                  </a:moveTo>
                  <a:lnTo>
                    <a:pt x="10388" y="6283"/>
                  </a:lnTo>
                  <a:cubicBezTo>
                    <a:pt x="10300" y="11429"/>
                    <a:pt x="9935" y="13784"/>
                    <a:pt x="10036" y="18929"/>
                  </a:cubicBezTo>
                  <a:cubicBezTo>
                    <a:pt x="7451" y="19481"/>
                    <a:pt x="3876" y="22405"/>
                    <a:pt x="219" y="24034"/>
                  </a:cubicBezTo>
                  <a:cubicBezTo>
                    <a:pt x="219" y="24034"/>
                    <a:pt x="0" y="24760"/>
                    <a:pt x="340" y="25372"/>
                  </a:cubicBezTo>
                  <a:cubicBezTo>
                    <a:pt x="345" y="25374"/>
                    <a:pt x="353" y="25375"/>
                    <a:pt x="364" y="25375"/>
                  </a:cubicBezTo>
                  <a:cubicBezTo>
                    <a:pt x="1023" y="25375"/>
                    <a:pt x="12692" y="22523"/>
                    <a:pt x="13635" y="21655"/>
                  </a:cubicBezTo>
                  <a:cubicBezTo>
                    <a:pt x="14499" y="20860"/>
                    <a:pt x="15640" y="11215"/>
                    <a:pt x="15710" y="5048"/>
                  </a:cubicBezTo>
                  <a:cubicBezTo>
                    <a:pt x="15720" y="4172"/>
                    <a:pt x="15690" y="3222"/>
                    <a:pt x="15142" y="2538"/>
                  </a:cubicBezTo>
                  <a:cubicBezTo>
                    <a:pt x="14854" y="2179"/>
                    <a:pt x="14449" y="1932"/>
                    <a:pt x="14039" y="1723"/>
                  </a:cubicBezTo>
                  <a:cubicBezTo>
                    <a:pt x="11653" y="503"/>
                    <a:pt x="9888" y="171"/>
                    <a:pt x="7213" y="1"/>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6480735" y="2112175"/>
              <a:ext cx="115888" cy="79695"/>
            </a:xfrm>
            <a:custGeom>
              <a:avLst/>
              <a:gdLst/>
              <a:ahLst/>
              <a:cxnLst/>
              <a:rect l="l" t="t" r="r" b="b"/>
              <a:pathLst>
                <a:path w="6929" h="4765" extrusionOk="0">
                  <a:moveTo>
                    <a:pt x="3327" y="793"/>
                  </a:moveTo>
                  <a:cubicBezTo>
                    <a:pt x="4770" y="794"/>
                    <a:pt x="6041" y="1533"/>
                    <a:pt x="6103" y="2411"/>
                  </a:cubicBezTo>
                  <a:cubicBezTo>
                    <a:pt x="6123" y="2691"/>
                    <a:pt x="6017" y="2956"/>
                    <a:pt x="5789" y="3200"/>
                  </a:cubicBezTo>
                  <a:cubicBezTo>
                    <a:pt x="5345" y="3677"/>
                    <a:pt x="4507" y="3972"/>
                    <a:pt x="3604" y="3972"/>
                  </a:cubicBezTo>
                  <a:cubicBezTo>
                    <a:pt x="2159" y="3972"/>
                    <a:pt x="889" y="3232"/>
                    <a:pt x="828" y="2355"/>
                  </a:cubicBezTo>
                  <a:cubicBezTo>
                    <a:pt x="808" y="2076"/>
                    <a:pt x="914" y="1809"/>
                    <a:pt x="1142" y="1565"/>
                  </a:cubicBezTo>
                  <a:cubicBezTo>
                    <a:pt x="1586" y="1090"/>
                    <a:pt x="2422" y="793"/>
                    <a:pt x="3327" y="793"/>
                  </a:cubicBezTo>
                  <a:close/>
                  <a:moveTo>
                    <a:pt x="3325" y="1"/>
                  </a:moveTo>
                  <a:cubicBezTo>
                    <a:pt x="2192" y="1"/>
                    <a:pt x="1159" y="383"/>
                    <a:pt x="561" y="1024"/>
                  </a:cubicBezTo>
                  <a:cubicBezTo>
                    <a:pt x="183" y="1429"/>
                    <a:pt x="0" y="1909"/>
                    <a:pt x="36" y="2410"/>
                  </a:cubicBezTo>
                  <a:cubicBezTo>
                    <a:pt x="129" y="3730"/>
                    <a:pt x="1696" y="4764"/>
                    <a:pt x="3604" y="4764"/>
                  </a:cubicBezTo>
                  <a:cubicBezTo>
                    <a:pt x="4738" y="4764"/>
                    <a:pt x="5770" y="4382"/>
                    <a:pt x="6368" y="3741"/>
                  </a:cubicBezTo>
                  <a:cubicBezTo>
                    <a:pt x="6746" y="3336"/>
                    <a:pt x="6929" y="2856"/>
                    <a:pt x="6893" y="2355"/>
                  </a:cubicBezTo>
                  <a:cubicBezTo>
                    <a:pt x="6800" y="1035"/>
                    <a:pt x="5235" y="1"/>
                    <a:pt x="3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6505906" y="2133500"/>
              <a:ext cx="65278" cy="36979"/>
            </a:xfrm>
            <a:custGeom>
              <a:avLst/>
              <a:gdLst/>
              <a:ahLst/>
              <a:cxnLst/>
              <a:rect l="l" t="t" r="r" b="b"/>
              <a:pathLst>
                <a:path w="3903" h="2211" extrusionOk="0">
                  <a:moveTo>
                    <a:pt x="1862" y="0"/>
                  </a:moveTo>
                  <a:cubicBezTo>
                    <a:pt x="857" y="0"/>
                    <a:pt x="47" y="447"/>
                    <a:pt x="25" y="1030"/>
                  </a:cubicBezTo>
                  <a:cubicBezTo>
                    <a:pt x="1" y="1638"/>
                    <a:pt x="844" y="2166"/>
                    <a:pt x="1909" y="2208"/>
                  </a:cubicBezTo>
                  <a:cubicBezTo>
                    <a:pt x="1954" y="2210"/>
                    <a:pt x="1998" y="2210"/>
                    <a:pt x="2042" y="2210"/>
                  </a:cubicBezTo>
                  <a:cubicBezTo>
                    <a:pt x="3046" y="2210"/>
                    <a:pt x="3856" y="1764"/>
                    <a:pt x="3880" y="1180"/>
                  </a:cubicBezTo>
                  <a:cubicBezTo>
                    <a:pt x="3903" y="571"/>
                    <a:pt x="3059" y="44"/>
                    <a:pt x="1995" y="3"/>
                  </a:cubicBezTo>
                  <a:cubicBezTo>
                    <a:pt x="1950" y="1"/>
                    <a:pt x="1906" y="0"/>
                    <a:pt x="1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6730523" y="1699252"/>
              <a:ext cx="105970" cy="47951"/>
            </a:xfrm>
            <a:custGeom>
              <a:avLst/>
              <a:gdLst/>
              <a:ahLst/>
              <a:cxnLst/>
              <a:rect l="l" t="t" r="r" b="b"/>
              <a:pathLst>
                <a:path w="6336" h="2867" extrusionOk="0">
                  <a:moveTo>
                    <a:pt x="4979" y="353"/>
                  </a:moveTo>
                  <a:cubicBezTo>
                    <a:pt x="5086" y="353"/>
                    <a:pt x="5162" y="366"/>
                    <a:pt x="5192" y="397"/>
                  </a:cubicBezTo>
                  <a:cubicBezTo>
                    <a:pt x="5296" y="508"/>
                    <a:pt x="5382" y="884"/>
                    <a:pt x="5303" y="1403"/>
                  </a:cubicBezTo>
                  <a:cubicBezTo>
                    <a:pt x="5215" y="2000"/>
                    <a:pt x="4995" y="2287"/>
                    <a:pt x="4400" y="2358"/>
                  </a:cubicBezTo>
                  <a:cubicBezTo>
                    <a:pt x="4297" y="2370"/>
                    <a:pt x="4203" y="2376"/>
                    <a:pt x="4119" y="2376"/>
                  </a:cubicBezTo>
                  <a:cubicBezTo>
                    <a:pt x="3519" y="2376"/>
                    <a:pt x="3380" y="2076"/>
                    <a:pt x="3270" y="1724"/>
                  </a:cubicBezTo>
                  <a:cubicBezTo>
                    <a:pt x="3145" y="1323"/>
                    <a:pt x="3103" y="988"/>
                    <a:pt x="3113" y="895"/>
                  </a:cubicBezTo>
                  <a:cubicBezTo>
                    <a:pt x="3138" y="644"/>
                    <a:pt x="3315" y="610"/>
                    <a:pt x="3846" y="510"/>
                  </a:cubicBezTo>
                  <a:cubicBezTo>
                    <a:pt x="4229" y="438"/>
                    <a:pt x="4704" y="353"/>
                    <a:pt x="4979" y="353"/>
                  </a:cubicBezTo>
                  <a:close/>
                  <a:moveTo>
                    <a:pt x="1754" y="805"/>
                  </a:moveTo>
                  <a:cubicBezTo>
                    <a:pt x="1997" y="805"/>
                    <a:pt x="2103" y="849"/>
                    <a:pt x="2164" y="1015"/>
                  </a:cubicBezTo>
                  <a:cubicBezTo>
                    <a:pt x="2196" y="1102"/>
                    <a:pt x="2238" y="1437"/>
                    <a:pt x="2216" y="1857"/>
                  </a:cubicBezTo>
                  <a:cubicBezTo>
                    <a:pt x="2195" y="2277"/>
                    <a:pt x="1985" y="2662"/>
                    <a:pt x="1519" y="2720"/>
                  </a:cubicBezTo>
                  <a:cubicBezTo>
                    <a:pt x="1477" y="2726"/>
                    <a:pt x="1438" y="2728"/>
                    <a:pt x="1401" y="2728"/>
                  </a:cubicBezTo>
                  <a:cubicBezTo>
                    <a:pt x="1047" y="2728"/>
                    <a:pt x="863" y="2492"/>
                    <a:pt x="651" y="1988"/>
                  </a:cubicBezTo>
                  <a:cubicBezTo>
                    <a:pt x="447" y="1504"/>
                    <a:pt x="437" y="1119"/>
                    <a:pt x="510" y="986"/>
                  </a:cubicBezTo>
                  <a:cubicBezTo>
                    <a:pt x="584" y="854"/>
                    <a:pt x="818" y="858"/>
                    <a:pt x="1357" y="824"/>
                  </a:cubicBezTo>
                  <a:cubicBezTo>
                    <a:pt x="1520" y="813"/>
                    <a:pt x="1650" y="805"/>
                    <a:pt x="1754" y="805"/>
                  </a:cubicBezTo>
                  <a:close/>
                  <a:moveTo>
                    <a:pt x="5097" y="1"/>
                  </a:moveTo>
                  <a:cubicBezTo>
                    <a:pt x="4989" y="1"/>
                    <a:pt x="4875" y="9"/>
                    <a:pt x="4760" y="23"/>
                  </a:cubicBezTo>
                  <a:cubicBezTo>
                    <a:pt x="4330" y="77"/>
                    <a:pt x="3185" y="221"/>
                    <a:pt x="2951" y="404"/>
                  </a:cubicBezTo>
                  <a:cubicBezTo>
                    <a:pt x="2716" y="587"/>
                    <a:pt x="2730" y="720"/>
                    <a:pt x="2603" y="732"/>
                  </a:cubicBezTo>
                  <a:cubicBezTo>
                    <a:pt x="2597" y="733"/>
                    <a:pt x="2591" y="733"/>
                    <a:pt x="2585" y="733"/>
                  </a:cubicBezTo>
                  <a:cubicBezTo>
                    <a:pt x="2480" y="733"/>
                    <a:pt x="2458" y="612"/>
                    <a:pt x="2199" y="498"/>
                  </a:cubicBezTo>
                  <a:cubicBezTo>
                    <a:pt x="2097" y="454"/>
                    <a:pt x="1940" y="438"/>
                    <a:pt x="1762" y="438"/>
                  </a:cubicBezTo>
                  <a:cubicBezTo>
                    <a:pt x="1464" y="438"/>
                    <a:pt x="1105" y="483"/>
                    <a:pt x="836" y="517"/>
                  </a:cubicBezTo>
                  <a:cubicBezTo>
                    <a:pt x="407" y="570"/>
                    <a:pt x="0" y="665"/>
                    <a:pt x="9" y="862"/>
                  </a:cubicBezTo>
                  <a:cubicBezTo>
                    <a:pt x="17" y="1058"/>
                    <a:pt x="93" y="1400"/>
                    <a:pt x="180" y="1455"/>
                  </a:cubicBezTo>
                  <a:cubicBezTo>
                    <a:pt x="267" y="1509"/>
                    <a:pt x="267" y="1500"/>
                    <a:pt x="605" y="2275"/>
                  </a:cubicBezTo>
                  <a:cubicBezTo>
                    <a:pt x="761" y="2635"/>
                    <a:pt x="987" y="2867"/>
                    <a:pt x="1376" y="2867"/>
                  </a:cubicBezTo>
                  <a:cubicBezTo>
                    <a:pt x="1456" y="2867"/>
                    <a:pt x="1543" y="2857"/>
                    <a:pt x="1638" y="2836"/>
                  </a:cubicBezTo>
                  <a:cubicBezTo>
                    <a:pt x="2343" y="2683"/>
                    <a:pt x="2389" y="1878"/>
                    <a:pt x="2443" y="1543"/>
                  </a:cubicBezTo>
                  <a:cubicBezTo>
                    <a:pt x="2498" y="1206"/>
                    <a:pt x="2549" y="1156"/>
                    <a:pt x="2656" y="1143"/>
                  </a:cubicBezTo>
                  <a:cubicBezTo>
                    <a:pt x="2668" y="1142"/>
                    <a:pt x="2680" y="1141"/>
                    <a:pt x="2692" y="1141"/>
                  </a:cubicBezTo>
                  <a:cubicBezTo>
                    <a:pt x="2781" y="1141"/>
                    <a:pt x="2852" y="1199"/>
                    <a:pt x="2973" y="1476"/>
                  </a:cubicBezTo>
                  <a:cubicBezTo>
                    <a:pt x="3108" y="1787"/>
                    <a:pt x="3207" y="2508"/>
                    <a:pt x="3930" y="2548"/>
                  </a:cubicBezTo>
                  <a:cubicBezTo>
                    <a:pt x="3999" y="2552"/>
                    <a:pt x="4064" y="2554"/>
                    <a:pt x="4127" y="2554"/>
                  </a:cubicBezTo>
                  <a:cubicBezTo>
                    <a:pt x="4936" y="2554"/>
                    <a:pt x="5297" y="2233"/>
                    <a:pt x="5419" y="1670"/>
                  </a:cubicBezTo>
                  <a:cubicBezTo>
                    <a:pt x="5597" y="847"/>
                    <a:pt x="5556" y="844"/>
                    <a:pt x="5627" y="769"/>
                  </a:cubicBezTo>
                  <a:cubicBezTo>
                    <a:pt x="5632" y="764"/>
                    <a:pt x="5653" y="762"/>
                    <a:pt x="5685" y="762"/>
                  </a:cubicBezTo>
                  <a:cubicBezTo>
                    <a:pt x="5856" y="762"/>
                    <a:pt x="6335" y="829"/>
                    <a:pt x="6335" y="829"/>
                  </a:cubicBezTo>
                  <a:lnTo>
                    <a:pt x="6319" y="583"/>
                  </a:lnTo>
                  <a:cubicBezTo>
                    <a:pt x="6319" y="583"/>
                    <a:pt x="5666" y="249"/>
                    <a:pt x="5656" y="200"/>
                  </a:cubicBezTo>
                  <a:cubicBezTo>
                    <a:pt x="5627" y="59"/>
                    <a:pt x="5390" y="1"/>
                    <a:pt x="5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6713146" y="1604990"/>
              <a:ext cx="210367" cy="185681"/>
            </a:xfrm>
            <a:custGeom>
              <a:avLst/>
              <a:gdLst/>
              <a:ahLst/>
              <a:cxnLst/>
              <a:rect l="l" t="t" r="r" b="b"/>
              <a:pathLst>
                <a:path w="12578" h="11102" extrusionOk="0">
                  <a:moveTo>
                    <a:pt x="7376" y="0"/>
                  </a:moveTo>
                  <a:cubicBezTo>
                    <a:pt x="6807" y="0"/>
                    <a:pt x="6244" y="72"/>
                    <a:pt x="5729" y="216"/>
                  </a:cubicBezTo>
                  <a:cubicBezTo>
                    <a:pt x="4922" y="443"/>
                    <a:pt x="4615" y="866"/>
                    <a:pt x="4202" y="866"/>
                  </a:cubicBezTo>
                  <a:cubicBezTo>
                    <a:pt x="4197" y="866"/>
                    <a:pt x="4191" y="866"/>
                    <a:pt x="4186" y="865"/>
                  </a:cubicBezTo>
                  <a:cubicBezTo>
                    <a:pt x="3863" y="855"/>
                    <a:pt x="3460" y="638"/>
                    <a:pt x="3041" y="487"/>
                  </a:cubicBezTo>
                  <a:cubicBezTo>
                    <a:pt x="2555" y="313"/>
                    <a:pt x="2156" y="237"/>
                    <a:pt x="1828" y="237"/>
                  </a:cubicBezTo>
                  <a:cubicBezTo>
                    <a:pt x="0" y="237"/>
                    <a:pt x="430" y="2600"/>
                    <a:pt x="719" y="3330"/>
                  </a:cubicBezTo>
                  <a:cubicBezTo>
                    <a:pt x="871" y="3710"/>
                    <a:pt x="1596" y="3986"/>
                    <a:pt x="1693" y="4145"/>
                  </a:cubicBezTo>
                  <a:cubicBezTo>
                    <a:pt x="1788" y="4303"/>
                    <a:pt x="1778" y="5077"/>
                    <a:pt x="1840" y="5418"/>
                  </a:cubicBezTo>
                  <a:cubicBezTo>
                    <a:pt x="1901" y="5759"/>
                    <a:pt x="2238" y="5890"/>
                    <a:pt x="2238" y="5890"/>
                  </a:cubicBezTo>
                  <a:cubicBezTo>
                    <a:pt x="2238" y="5890"/>
                    <a:pt x="2255" y="4881"/>
                    <a:pt x="2272" y="4744"/>
                  </a:cubicBezTo>
                  <a:cubicBezTo>
                    <a:pt x="2314" y="4386"/>
                    <a:pt x="2432" y="4014"/>
                    <a:pt x="2745" y="3801"/>
                  </a:cubicBezTo>
                  <a:cubicBezTo>
                    <a:pt x="3070" y="3578"/>
                    <a:pt x="3517" y="3544"/>
                    <a:pt x="3895" y="3477"/>
                  </a:cubicBezTo>
                  <a:cubicBezTo>
                    <a:pt x="3929" y="3471"/>
                    <a:pt x="3975" y="3468"/>
                    <a:pt x="4029" y="3468"/>
                  </a:cubicBezTo>
                  <a:cubicBezTo>
                    <a:pt x="4598" y="3468"/>
                    <a:pt x="6138" y="3770"/>
                    <a:pt x="6250" y="3867"/>
                  </a:cubicBezTo>
                  <a:cubicBezTo>
                    <a:pt x="6846" y="4380"/>
                    <a:pt x="7000" y="5549"/>
                    <a:pt x="7169" y="6237"/>
                  </a:cubicBezTo>
                  <a:cubicBezTo>
                    <a:pt x="7245" y="6555"/>
                    <a:pt x="7325" y="6769"/>
                    <a:pt x="7454" y="6769"/>
                  </a:cubicBezTo>
                  <a:cubicBezTo>
                    <a:pt x="7456" y="6769"/>
                    <a:pt x="7457" y="6769"/>
                    <a:pt x="7458" y="6769"/>
                  </a:cubicBezTo>
                  <a:cubicBezTo>
                    <a:pt x="7522" y="6162"/>
                    <a:pt x="7681" y="5934"/>
                    <a:pt x="7935" y="5934"/>
                  </a:cubicBezTo>
                  <a:cubicBezTo>
                    <a:pt x="8078" y="5934"/>
                    <a:pt x="8250" y="6005"/>
                    <a:pt x="8453" y="6121"/>
                  </a:cubicBezTo>
                  <a:cubicBezTo>
                    <a:pt x="8754" y="6294"/>
                    <a:pt x="8924" y="6894"/>
                    <a:pt x="8934" y="7402"/>
                  </a:cubicBezTo>
                  <a:cubicBezTo>
                    <a:pt x="8947" y="8004"/>
                    <a:pt x="8610" y="8666"/>
                    <a:pt x="7979" y="8800"/>
                  </a:cubicBezTo>
                  <a:cubicBezTo>
                    <a:pt x="7754" y="8849"/>
                    <a:pt x="8436" y="10140"/>
                    <a:pt x="8750" y="10463"/>
                  </a:cubicBezTo>
                  <a:cubicBezTo>
                    <a:pt x="8854" y="10570"/>
                    <a:pt x="8957" y="10680"/>
                    <a:pt x="9084" y="10755"/>
                  </a:cubicBezTo>
                  <a:cubicBezTo>
                    <a:pt x="9202" y="10825"/>
                    <a:pt x="9336" y="10862"/>
                    <a:pt x="9469" y="10898"/>
                  </a:cubicBezTo>
                  <a:lnTo>
                    <a:pt x="9927" y="11022"/>
                  </a:lnTo>
                  <a:cubicBezTo>
                    <a:pt x="10072" y="11061"/>
                    <a:pt x="10221" y="11101"/>
                    <a:pt x="10369" y="11101"/>
                  </a:cubicBezTo>
                  <a:cubicBezTo>
                    <a:pt x="10432" y="11101"/>
                    <a:pt x="10494" y="11094"/>
                    <a:pt x="10555" y="11076"/>
                  </a:cubicBezTo>
                  <a:cubicBezTo>
                    <a:pt x="10892" y="10981"/>
                    <a:pt x="11070" y="10623"/>
                    <a:pt x="11223" y="10307"/>
                  </a:cubicBezTo>
                  <a:cubicBezTo>
                    <a:pt x="11473" y="9789"/>
                    <a:pt x="11760" y="9287"/>
                    <a:pt x="11964" y="8747"/>
                  </a:cubicBezTo>
                  <a:cubicBezTo>
                    <a:pt x="12446" y="7480"/>
                    <a:pt x="12577" y="5940"/>
                    <a:pt x="12412" y="4522"/>
                  </a:cubicBezTo>
                  <a:cubicBezTo>
                    <a:pt x="12363" y="4094"/>
                    <a:pt x="12285" y="3670"/>
                    <a:pt x="12178" y="3253"/>
                  </a:cubicBezTo>
                  <a:cubicBezTo>
                    <a:pt x="11888" y="2147"/>
                    <a:pt x="11212" y="1209"/>
                    <a:pt x="10201" y="663"/>
                  </a:cubicBezTo>
                  <a:cubicBezTo>
                    <a:pt x="9382" y="219"/>
                    <a:pt x="8369" y="0"/>
                    <a:pt x="7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42"/>
            <p:cNvGrpSpPr/>
            <p:nvPr/>
          </p:nvGrpSpPr>
          <p:grpSpPr>
            <a:xfrm>
              <a:off x="6097716" y="2133533"/>
              <a:ext cx="159289" cy="134268"/>
              <a:chOff x="6097716" y="2133533"/>
              <a:chExt cx="159289" cy="134268"/>
            </a:xfrm>
          </p:grpSpPr>
          <p:sp>
            <p:nvSpPr>
              <p:cNvPr id="1267" name="Google Shape;1267;p42"/>
              <p:cNvSpPr/>
              <p:nvPr/>
            </p:nvSpPr>
            <p:spPr>
              <a:xfrm>
                <a:off x="6210576" y="2155577"/>
                <a:ext cx="46429" cy="36594"/>
              </a:xfrm>
              <a:custGeom>
                <a:avLst/>
                <a:gdLst/>
                <a:ahLst/>
                <a:cxnLst/>
                <a:rect l="l" t="t" r="r" b="b"/>
                <a:pathLst>
                  <a:path w="2776" h="2188" extrusionOk="0">
                    <a:moveTo>
                      <a:pt x="2775" y="0"/>
                    </a:moveTo>
                    <a:lnTo>
                      <a:pt x="1" y="544"/>
                    </a:lnTo>
                    <a:lnTo>
                      <a:pt x="750" y="2188"/>
                    </a:lnTo>
                    <a:lnTo>
                      <a:pt x="2775"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6097716" y="2133533"/>
                <a:ext cx="142246" cy="134268"/>
              </a:xfrm>
              <a:custGeom>
                <a:avLst/>
                <a:gdLst/>
                <a:ahLst/>
                <a:cxnLst/>
                <a:rect l="l" t="t" r="r" b="b"/>
                <a:pathLst>
                  <a:path w="8505" h="8028" extrusionOk="0">
                    <a:moveTo>
                      <a:pt x="4253" y="1"/>
                    </a:moveTo>
                    <a:cubicBezTo>
                      <a:pt x="1905" y="1"/>
                      <a:pt x="0" y="1798"/>
                      <a:pt x="0" y="4014"/>
                    </a:cubicBezTo>
                    <a:cubicBezTo>
                      <a:pt x="0" y="6230"/>
                      <a:pt x="1904" y="8027"/>
                      <a:pt x="4253" y="8027"/>
                    </a:cubicBezTo>
                    <a:cubicBezTo>
                      <a:pt x="6601" y="8027"/>
                      <a:pt x="8504" y="6230"/>
                      <a:pt x="8504" y="4014"/>
                    </a:cubicBezTo>
                    <a:cubicBezTo>
                      <a:pt x="8504" y="1799"/>
                      <a:pt x="6601" y="1"/>
                      <a:pt x="425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6154681" y="2155593"/>
                <a:ext cx="54373" cy="77420"/>
              </a:xfrm>
              <a:custGeom>
                <a:avLst/>
                <a:gdLst/>
                <a:ahLst/>
                <a:cxnLst/>
                <a:rect l="l" t="t" r="r" b="b"/>
                <a:pathLst>
                  <a:path w="3251" h="4629" extrusionOk="0">
                    <a:moveTo>
                      <a:pt x="1186" y="1"/>
                    </a:moveTo>
                    <a:cubicBezTo>
                      <a:pt x="1144" y="1"/>
                      <a:pt x="1102" y="12"/>
                      <a:pt x="1062" y="38"/>
                    </a:cubicBezTo>
                    <a:cubicBezTo>
                      <a:pt x="895" y="146"/>
                      <a:pt x="943" y="416"/>
                      <a:pt x="950" y="586"/>
                    </a:cubicBezTo>
                    <a:cubicBezTo>
                      <a:pt x="985" y="1294"/>
                      <a:pt x="600" y="2006"/>
                      <a:pt x="1" y="2340"/>
                    </a:cubicBezTo>
                    <a:cubicBezTo>
                      <a:pt x="1" y="2340"/>
                      <a:pt x="41" y="3847"/>
                      <a:pt x="32" y="4616"/>
                    </a:cubicBezTo>
                    <a:cubicBezTo>
                      <a:pt x="397" y="4623"/>
                      <a:pt x="764" y="4629"/>
                      <a:pt x="1126" y="4629"/>
                    </a:cubicBezTo>
                    <a:cubicBezTo>
                      <a:pt x="1594" y="4629"/>
                      <a:pt x="2052" y="4619"/>
                      <a:pt x="2487" y="4587"/>
                    </a:cubicBezTo>
                    <a:cubicBezTo>
                      <a:pt x="2731" y="4570"/>
                      <a:pt x="2940" y="4165"/>
                      <a:pt x="2645" y="4038"/>
                    </a:cubicBezTo>
                    <a:cubicBezTo>
                      <a:pt x="2769" y="3971"/>
                      <a:pt x="2895" y="3907"/>
                      <a:pt x="2949" y="3761"/>
                    </a:cubicBezTo>
                    <a:cubicBezTo>
                      <a:pt x="3002" y="3623"/>
                      <a:pt x="2939" y="3436"/>
                      <a:pt x="2802" y="3400"/>
                    </a:cubicBezTo>
                    <a:lnTo>
                      <a:pt x="2802" y="3400"/>
                    </a:lnTo>
                    <a:cubicBezTo>
                      <a:pt x="2823" y="3405"/>
                      <a:pt x="2842" y="3408"/>
                      <a:pt x="2861" y="3408"/>
                    </a:cubicBezTo>
                    <a:cubicBezTo>
                      <a:pt x="3106" y="3408"/>
                      <a:pt x="3190" y="2982"/>
                      <a:pt x="2980" y="2838"/>
                    </a:cubicBezTo>
                    <a:cubicBezTo>
                      <a:pt x="3100" y="2731"/>
                      <a:pt x="3200" y="2591"/>
                      <a:pt x="3224" y="2428"/>
                    </a:cubicBezTo>
                    <a:cubicBezTo>
                      <a:pt x="3250" y="2265"/>
                      <a:pt x="3186" y="2081"/>
                      <a:pt x="3049" y="2003"/>
                    </a:cubicBezTo>
                    <a:cubicBezTo>
                      <a:pt x="2958" y="1951"/>
                      <a:pt x="2849" y="1950"/>
                      <a:pt x="2746" y="1950"/>
                    </a:cubicBezTo>
                    <a:lnTo>
                      <a:pt x="1702" y="1941"/>
                    </a:lnTo>
                    <a:cubicBezTo>
                      <a:pt x="1796" y="1372"/>
                      <a:pt x="1824" y="753"/>
                      <a:pt x="1548" y="252"/>
                    </a:cubicBezTo>
                    <a:cubicBezTo>
                      <a:pt x="1483" y="135"/>
                      <a:pt x="1334" y="1"/>
                      <a:pt x="1186"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6128975" y="2194713"/>
                <a:ext cx="21157" cy="38066"/>
              </a:xfrm>
              <a:custGeom>
                <a:avLst/>
                <a:gdLst/>
                <a:ahLst/>
                <a:cxnLst/>
                <a:rect l="l" t="t" r="r" b="b"/>
                <a:pathLst>
                  <a:path w="1265" h="2276" extrusionOk="0">
                    <a:moveTo>
                      <a:pt x="1" y="1"/>
                    </a:moveTo>
                    <a:lnTo>
                      <a:pt x="1" y="2275"/>
                    </a:lnTo>
                    <a:lnTo>
                      <a:pt x="1265" y="2275"/>
                    </a:lnTo>
                    <a:lnTo>
                      <a:pt x="126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42"/>
            <p:cNvGrpSpPr/>
            <p:nvPr/>
          </p:nvGrpSpPr>
          <p:grpSpPr>
            <a:xfrm>
              <a:off x="6367306" y="1531266"/>
              <a:ext cx="209915" cy="213946"/>
              <a:chOff x="6367306" y="1531266"/>
              <a:chExt cx="209915" cy="213946"/>
            </a:xfrm>
          </p:grpSpPr>
          <p:sp>
            <p:nvSpPr>
              <p:cNvPr id="1272" name="Google Shape;1272;p42"/>
              <p:cNvSpPr/>
              <p:nvPr/>
            </p:nvSpPr>
            <p:spPr>
              <a:xfrm>
                <a:off x="6367306" y="1531266"/>
                <a:ext cx="209915" cy="213946"/>
              </a:xfrm>
              <a:custGeom>
                <a:avLst/>
                <a:gdLst/>
                <a:ahLst/>
                <a:cxnLst/>
                <a:rect l="l" t="t" r="r" b="b"/>
                <a:pathLst>
                  <a:path w="12551" h="12792" extrusionOk="0">
                    <a:moveTo>
                      <a:pt x="6276" y="0"/>
                    </a:moveTo>
                    <a:cubicBezTo>
                      <a:pt x="2810" y="0"/>
                      <a:pt x="0" y="2809"/>
                      <a:pt x="0" y="6274"/>
                    </a:cubicBezTo>
                    <a:cubicBezTo>
                      <a:pt x="0" y="9740"/>
                      <a:pt x="2810" y="12549"/>
                      <a:pt x="6276" y="12549"/>
                    </a:cubicBezTo>
                    <a:cubicBezTo>
                      <a:pt x="6278" y="12549"/>
                      <a:pt x="6280" y="12549"/>
                      <a:pt x="6283" y="12549"/>
                    </a:cubicBezTo>
                    <a:cubicBezTo>
                      <a:pt x="7518" y="12549"/>
                      <a:pt x="8725" y="12182"/>
                      <a:pt x="9752" y="11496"/>
                    </a:cubicBezTo>
                    <a:lnTo>
                      <a:pt x="12181" y="12791"/>
                    </a:lnTo>
                    <a:lnTo>
                      <a:pt x="11178" y="10184"/>
                    </a:lnTo>
                    <a:cubicBezTo>
                      <a:pt x="12067" y="9075"/>
                      <a:pt x="12551" y="7695"/>
                      <a:pt x="12549" y="6274"/>
                    </a:cubicBezTo>
                    <a:cubicBezTo>
                      <a:pt x="12549" y="2809"/>
                      <a:pt x="9741" y="0"/>
                      <a:pt x="6276" y="0"/>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6417715" y="1600206"/>
                <a:ext cx="105953" cy="76316"/>
              </a:xfrm>
              <a:custGeom>
                <a:avLst/>
                <a:gdLst/>
                <a:ahLst/>
                <a:cxnLst/>
                <a:rect l="l" t="t" r="r" b="b"/>
                <a:pathLst>
                  <a:path w="6335" h="4563" extrusionOk="0">
                    <a:moveTo>
                      <a:pt x="1686" y="1"/>
                    </a:moveTo>
                    <a:cubicBezTo>
                      <a:pt x="1300" y="1"/>
                      <a:pt x="913" y="147"/>
                      <a:pt x="616" y="439"/>
                    </a:cubicBezTo>
                    <a:cubicBezTo>
                      <a:pt x="11" y="1031"/>
                      <a:pt x="1" y="2000"/>
                      <a:pt x="593" y="2606"/>
                    </a:cubicBezTo>
                    <a:lnTo>
                      <a:pt x="2060" y="4103"/>
                    </a:lnTo>
                    <a:cubicBezTo>
                      <a:pt x="2360" y="4409"/>
                      <a:pt x="2757" y="4563"/>
                      <a:pt x="3154" y="4563"/>
                    </a:cubicBezTo>
                    <a:cubicBezTo>
                      <a:pt x="3541" y="4563"/>
                      <a:pt x="3927" y="4417"/>
                      <a:pt x="4225" y="4125"/>
                    </a:cubicBezTo>
                    <a:cubicBezTo>
                      <a:pt x="4229" y="4123"/>
                      <a:pt x="4231" y="4118"/>
                      <a:pt x="4233" y="4116"/>
                    </a:cubicBezTo>
                    <a:lnTo>
                      <a:pt x="5725" y="2647"/>
                    </a:lnTo>
                    <a:cubicBezTo>
                      <a:pt x="6327" y="2053"/>
                      <a:pt x="6334" y="1084"/>
                      <a:pt x="5740" y="481"/>
                    </a:cubicBezTo>
                    <a:cubicBezTo>
                      <a:pt x="5441" y="177"/>
                      <a:pt x="5045" y="24"/>
                      <a:pt x="4649" y="24"/>
                    </a:cubicBezTo>
                    <a:cubicBezTo>
                      <a:pt x="4261" y="24"/>
                      <a:pt x="3872" y="171"/>
                      <a:pt x="3574" y="465"/>
                    </a:cubicBezTo>
                    <a:lnTo>
                      <a:pt x="3172" y="860"/>
                    </a:lnTo>
                    <a:lnTo>
                      <a:pt x="2782" y="462"/>
                    </a:lnTo>
                    <a:cubicBezTo>
                      <a:pt x="2482" y="155"/>
                      <a:pt x="2084" y="1"/>
                      <a:pt x="1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75" name="Google Shape;1275;p42"/>
          <p:cNvSpPr txBox="1">
            <a:spLocks noGrp="1"/>
          </p:cNvSpPr>
          <p:nvPr>
            <p:ph type="subTitle" idx="1"/>
          </p:nvPr>
        </p:nvSpPr>
        <p:spPr>
          <a:xfrm>
            <a:off x="5464739" y="1317961"/>
            <a:ext cx="2741884" cy="28124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bg1"/>
                </a:solidFill>
                <a:effectLst/>
                <a:latin typeface="Abel" panose="020B0604020202020204" charset="0"/>
                <a:ea typeface="Calibri" panose="020F0502020204030204" pitchFamily="34" charset="0"/>
              </a:rPr>
              <a:t>The owner  should be able to gain an insight of restaurant activity. This would help  to make better plans for a restaurant. One should be able to figure out what items are being sold greatly, what dishes are sold abundantly and so forth.</a:t>
            </a:r>
            <a:endParaRPr dirty="0">
              <a:solidFill>
                <a:schemeClr val="bg1"/>
              </a:solidFill>
              <a:latin typeface="Abel"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7"/>
        <p:cNvGrpSpPr/>
        <p:nvPr/>
      </p:nvGrpSpPr>
      <p:grpSpPr>
        <a:xfrm>
          <a:off x="0" y="0"/>
          <a:ext cx="0" cy="0"/>
          <a:chOff x="0" y="0"/>
          <a:chExt cx="0" cy="0"/>
        </a:xfrm>
      </p:grpSpPr>
      <p:sp>
        <p:nvSpPr>
          <p:cNvPr id="1318" name="Google Shape;1318;p45"/>
          <p:cNvSpPr txBox="1">
            <a:spLocks noGrp="1"/>
          </p:cNvSpPr>
          <p:nvPr>
            <p:ph type="title"/>
          </p:nvPr>
        </p:nvSpPr>
        <p:spPr>
          <a:xfrm>
            <a:off x="639950" y="1711166"/>
            <a:ext cx="2862600" cy="24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br>
              <a:rPr lang="en" dirty="0"/>
            </a:br>
            <a:r>
              <a:rPr lang="en" dirty="0"/>
              <a:t>FOR YOUR </a:t>
            </a:r>
            <a:br>
              <a:rPr lang="en" dirty="0"/>
            </a:br>
            <a:r>
              <a:rPr lang="en" dirty="0"/>
              <a:t>VALUABLE TIME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p:nvPr/>
        </p:nvSpPr>
        <p:spPr>
          <a:xfrm>
            <a:off x="940850"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txBox="1">
            <a:spLocks noGrp="1"/>
          </p:cNvSpPr>
          <p:nvPr>
            <p:ph type="title" idx="8"/>
          </p:nvPr>
        </p:nvSpPr>
        <p:spPr>
          <a:xfrm>
            <a:off x="1033550"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54" name="Google Shape;254;p32"/>
          <p:cNvSpPr/>
          <p:nvPr/>
        </p:nvSpPr>
        <p:spPr>
          <a:xfrm>
            <a:off x="2826125"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4711400"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6596675" y="850050"/>
            <a:ext cx="1606500" cy="34434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txBox="1">
            <a:spLocks noGrp="1"/>
          </p:cNvSpPr>
          <p:nvPr>
            <p:ph type="title"/>
          </p:nvPr>
        </p:nvSpPr>
        <p:spPr>
          <a:xfrm>
            <a:off x="963200"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a:t>
            </a:r>
            <a:endParaRPr dirty="0"/>
          </a:p>
        </p:txBody>
      </p:sp>
      <p:sp>
        <p:nvSpPr>
          <p:cNvPr id="258" name="Google Shape;258;p32"/>
          <p:cNvSpPr txBox="1">
            <a:spLocks noGrp="1"/>
          </p:cNvSpPr>
          <p:nvPr>
            <p:ph type="subTitle" idx="1"/>
          </p:nvPr>
        </p:nvSpPr>
        <p:spPr>
          <a:xfrm>
            <a:off x="963200"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This section talks about the project</a:t>
            </a:r>
            <a:endParaRPr dirty="0"/>
          </a:p>
          <a:p>
            <a:pPr marL="0" lvl="0" indent="0" algn="ctr" rtl="0">
              <a:spcBef>
                <a:spcPts val="0"/>
              </a:spcBef>
              <a:spcAft>
                <a:spcPts val="0"/>
              </a:spcAft>
              <a:buNone/>
            </a:pPr>
            <a:endParaRPr dirty="0"/>
          </a:p>
        </p:txBody>
      </p:sp>
      <p:sp>
        <p:nvSpPr>
          <p:cNvPr id="259" name="Google Shape;259;p32"/>
          <p:cNvSpPr txBox="1">
            <a:spLocks noGrp="1"/>
          </p:cNvSpPr>
          <p:nvPr>
            <p:ph type="title" idx="2"/>
          </p:nvPr>
        </p:nvSpPr>
        <p:spPr>
          <a:xfrm>
            <a:off x="2848475"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MODULES</a:t>
            </a:r>
            <a:endParaRPr dirty="0"/>
          </a:p>
        </p:txBody>
      </p:sp>
      <p:sp>
        <p:nvSpPr>
          <p:cNvPr id="260" name="Google Shape;260;p32"/>
          <p:cNvSpPr txBox="1">
            <a:spLocks noGrp="1"/>
          </p:cNvSpPr>
          <p:nvPr>
            <p:ph type="subTitle" idx="3"/>
          </p:nvPr>
        </p:nvSpPr>
        <p:spPr>
          <a:xfrm>
            <a:off x="2848475"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This section describes the modules</a:t>
            </a:r>
            <a:endParaRPr dirty="0"/>
          </a:p>
        </p:txBody>
      </p:sp>
      <p:sp>
        <p:nvSpPr>
          <p:cNvPr id="261" name="Google Shape;261;p32"/>
          <p:cNvSpPr txBox="1">
            <a:spLocks noGrp="1"/>
          </p:cNvSpPr>
          <p:nvPr>
            <p:ph type="title" idx="4"/>
          </p:nvPr>
        </p:nvSpPr>
        <p:spPr>
          <a:xfrm>
            <a:off x="4733750"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WORKING</a:t>
            </a:r>
            <a:endParaRPr dirty="0"/>
          </a:p>
        </p:txBody>
      </p:sp>
      <p:sp>
        <p:nvSpPr>
          <p:cNvPr id="262" name="Google Shape;262;p32"/>
          <p:cNvSpPr txBox="1">
            <a:spLocks noGrp="1"/>
          </p:cNvSpPr>
          <p:nvPr>
            <p:ph type="subTitle" idx="5"/>
          </p:nvPr>
        </p:nvSpPr>
        <p:spPr>
          <a:xfrm>
            <a:off x="4733750"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Working of the project is explained in this section</a:t>
            </a:r>
            <a:endParaRPr dirty="0"/>
          </a:p>
        </p:txBody>
      </p:sp>
      <p:sp>
        <p:nvSpPr>
          <p:cNvPr id="263" name="Google Shape;263;p32"/>
          <p:cNvSpPr txBox="1">
            <a:spLocks noGrp="1"/>
          </p:cNvSpPr>
          <p:nvPr>
            <p:ph type="title" idx="6"/>
          </p:nvPr>
        </p:nvSpPr>
        <p:spPr>
          <a:xfrm>
            <a:off x="6619025" y="2649325"/>
            <a:ext cx="15618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INNOVATION</a:t>
            </a:r>
            <a:endParaRPr dirty="0"/>
          </a:p>
        </p:txBody>
      </p:sp>
      <p:sp>
        <p:nvSpPr>
          <p:cNvPr id="264" name="Google Shape;264;p32"/>
          <p:cNvSpPr txBox="1">
            <a:spLocks noGrp="1"/>
          </p:cNvSpPr>
          <p:nvPr>
            <p:ph type="subTitle" idx="7"/>
          </p:nvPr>
        </p:nvSpPr>
        <p:spPr>
          <a:xfrm>
            <a:off x="6619025" y="3238075"/>
            <a:ext cx="15618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Ideas pretaining to the future of the project </a:t>
            </a:r>
            <a:endParaRPr dirty="0"/>
          </a:p>
        </p:txBody>
      </p:sp>
      <p:sp>
        <p:nvSpPr>
          <p:cNvPr id="265" name="Google Shape;265;p32"/>
          <p:cNvSpPr txBox="1">
            <a:spLocks noGrp="1"/>
          </p:cNvSpPr>
          <p:nvPr>
            <p:ph type="title" idx="9"/>
          </p:nvPr>
        </p:nvSpPr>
        <p:spPr>
          <a:xfrm>
            <a:off x="2918825"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66" name="Google Shape;266;p32"/>
          <p:cNvSpPr txBox="1">
            <a:spLocks noGrp="1"/>
          </p:cNvSpPr>
          <p:nvPr>
            <p:ph type="title" idx="13"/>
          </p:nvPr>
        </p:nvSpPr>
        <p:spPr>
          <a:xfrm>
            <a:off x="4804100"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67" name="Google Shape;267;p32"/>
          <p:cNvSpPr txBox="1">
            <a:spLocks noGrp="1"/>
          </p:cNvSpPr>
          <p:nvPr>
            <p:ph type="title" idx="14"/>
          </p:nvPr>
        </p:nvSpPr>
        <p:spPr>
          <a:xfrm>
            <a:off x="6689375" y="1246375"/>
            <a:ext cx="1421100" cy="105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p:nvPr/>
        </p:nvSpPr>
        <p:spPr>
          <a:xfrm>
            <a:off x="517825" y="2031550"/>
            <a:ext cx="4466400" cy="2629200"/>
          </a:xfrm>
          <a:prstGeom prst="ellipse">
            <a:avLst/>
          </a:pr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txBox="1">
            <a:spLocks noGrp="1"/>
          </p:cNvSpPr>
          <p:nvPr>
            <p:ph type="title"/>
          </p:nvPr>
        </p:nvSpPr>
        <p:spPr>
          <a:xfrm>
            <a:off x="5048050" y="1998450"/>
            <a:ext cx="3231900" cy="841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dirty="0"/>
              <a:t>01. ABOUT US</a:t>
            </a:r>
            <a:endParaRPr dirty="0"/>
          </a:p>
        </p:txBody>
      </p:sp>
      <p:grpSp>
        <p:nvGrpSpPr>
          <p:cNvPr id="274" name="Google Shape;274;p33"/>
          <p:cNvGrpSpPr/>
          <p:nvPr/>
        </p:nvGrpSpPr>
        <p:grpSpPr>
          <a:xfrm flipH="1">
            <a:off x="-710526" y="210973"/>
            <a:ext cx="5756325" cy="4721561"/>
            <a:chOff x="597675" y="238125"/>
            <a:chExt cx="6385275" cy="5237450"/>
          </a:xfrm>
        </p:grpSpPr>
        <p:sp>
          <p:nvSpPr>
            <p:cNvPr id="275" name="Google Shape;275;p33"/>
            <p:cNvSpPr/>
            <p:nvPr/>
          </p:nvSpPr>
          <p:spPr>
            <a:xfrm>
              <a:off x="3962425" y="238125"/>
              <a:ext cx="3020525" cy="3469750"/>
            </a:xfrm>
            <a:custGeom>
              <a:avLst/>
              <a:gdLst/>
              <a:ahLst/>
              <a:cxnLst/>
              <a:rect l="l" t="t" r="r" b="b"/>
              <a:pathLst>
                <a:path w="120821" h="138790" extrusionOk="0">
                  <a:moveTo>
                    <a:pt x="2886" y="0"/>
                  </a:moveTo>
                  <a:lnTo>
                    <a:pt x="2884" y="1306"/>
                  </a:lnTo>
                  <a:lnTo>
                    <a:pt x="16486" y="9158"/>
                  </a:lnTo>
                  <a:lnTo>
                    <a:pt x="28146" y="29355"/>
                  </a:lnTo>
                  <a:lnTo>
                    <a:pt x="522" y="13407"/>
                  </a:lnTo>
                  <a:lnTo>
                    <a:pt x="518" y="14712"/>
                  </a:lnTo>
                  <a:lnTo>
                    <a:pt x="40751" y="37940"/>
                  </a:lnTo>
                  <a:lnTo>
                    <a:pt x="29866" y="44155"/>
                  </a:lnTo>
                  <a:lnTo>
                    <a:pt x="14371" y="35208"/>
                  </a:lnTo>
                  <a:lnTo>
                    <a:pt x="7882" y="38906"/>
                  </a:lnTo>
                  <a:lnTo>
                    <a:pt x="2079" y="35557"/>
                  </a:lnTo>
                  <a:lnTo>
                    <a:pt x="2075" y="36861"/>
                  </a:lnTo>
                  <a:lnTo>
                    <a:pt x="8349" y="40484"/>
                  </a:lnTo>
                  <a:lnTo>
                    <a:pt x="14838" y="36786"/>
                  </a:lnTo>
                  <a:lnTo>
                    <a:pt x="30335" y="45732"/>
                  </a:lnTo>
                  <a:lnTo>
                    <a:pt x="42338" y="38892"/>
                  </a:lnTo>
                  <a:lnTo>
                    <a:pt x="51365" y="44068"/>
                  </a:lnTo>
                  <a:lnTo>
                    <a:pt x="58399" y="40061"/>
                  </a:lnTo>
                  <a:lnTo>
                    <a:pt x="81806" y="53575"/>
                  </a:lnTo>
                  <a:lnTo>
                    <a:pt x="91201" y="69860"/>
                  </a:lnTo>
                  <a:lnTo>
                    <a:pt x="75182" y="78988"/>
                  </a:lnTo>
                  <a:lnTo>
                    <a:pt x="68480" y="67368"/>
                  </a:lnTo>
                  <a:lnTo>
                    <a:pt x="47437" y="55218"/>
                  </a:lnTo>
                  <a:lnTo>
                    <a:pt x="38935" y="60075"/>
                  </a:lnTo>
                  <a:lnTo>
                    <a:pt x="25477" y="52305"/>
                  </a:lnTo>
                  <a:lnTo>
                    <a:pt x="25472" y="53610"/>
                  </a:lnTo>
                  <a:lnTo>
                    <a:pt x="39402" y="61653"/>
                  </a:lnTo>
                  <a:lnTo>
                    <a:pt x="47905" y="56795"/>
                  </a:lnTo>
                  <a:lnTo>
                    <a:pt x="68006" y="68401"/>
                  </a:lnTo>
                  <a:lnTo>
                    <a:pt x="74372" y="79438"/>
                  </a:lnTo>
                  <a:lnTo>
                    <a:pt x="63209" y="85811"/>
                  </a:lnTo>
                  <a:lnTo>
                    <a:pt x="43590" y="74483"/>
                  </a:lnTo>
                  <a:lnTo>
                    <a:pt x="32602" y="80744"/>
                  </a:lnTo>
                  <a:lnTo>
                    <a:pt x="5" y="61925"/>
                  </a:lnTo>
                  <a:lnTo>
                    <a:pt x="1" y="63229"/>
                  </a:lnTo>
                  <a:lnTo>
                    <a:pt x="33069" y="82322"/>
                  </a:lnTo>
                  <a:lnTo>
                    <a:pt x="44057" y="76072"/>
                  </a:lnTo>
                  <a:lnTo>
                    <a:pt x="63678" y="87400"/>
                  </a:lnTo>
                  <a:lnTo>
                    <a:pt x="67857" y="85007"/>
                  </a:lnTo>
                  <a:lnTo>
                    <a:pt x="77823" y="102269"/>
                  </a:lnTo>
                  <a:lnTo>
                    <a:pt x="90473" y="109574"/>
                  </a:lnTo>
                  <a:lnTo>
                    <a:pt x="100603" y="127119"/>
                  </a:lnTo>
                  <a:lnTo>
                    <a:pt x="120817" y="138789"/>
                  </a:lnTo>
                  <a:lnTo>
                    <a:pt x="120821" y="137485"/>
                  </a:lnTo>
                  <a:lnTo>
                    <a:pt x="101078" y="126086"/>
                  </a:lnTo>
                  <a:lnTo>
                    <a:pt x="90947" y="108539"/>
                  </a:lnTo>
                  <a:lnTo>
                    <a:pt x="78297" y="101236"/>
                  </a:lnTo>
                  <a:lnTo>
                    <a:pt x="68668" y="84544"/>
                  </a:lnTo>
                  <a:lnTo>
                    <a:pt x="92007" y="71244"/>
                  </a:lnTo>
                  <a:lnTo>
                    <a:pt x="99566" y="84336"/>
                  </a:lnTo>
                  <a:lnTo>
                    <a:pt x="119513" y="95854"/>
                  </a:lnTo>
                  <a:lnTo>
                    <a:pt x="119517" y="94548"/>
                  </a:lnTo>
                  <a:lnTo>
                    <a:pt x="100040" y="83303"/>
                  </a:lnTo>
                  <a:lnTo>
                    <a:pt x="82280" y="52540"/>
                  </a:lnTo>
                  <a:lnTo>
                    <a:pt x="66928" y="43676"/>
                  </a:lnTo>
                  <a:lnTo>
                    <a:pt x="74722" y="39235"/>
                  </a:lnTo>
                  <a:lnTo>
                    <a:pt x="95386" y="51166"/>
                  </a:lnTo>
                  <a:lnTo>
                    <a:pt x="106700" y="44718"/>
                  </a:lnTo>
                  <a:lnTo>
                    <a:pt x="119637" y="52186"/>
                  </a:lnTo>
                  <a:lnTo>
                    <a:pt x="119642" y="50882"/>
                  </a:lnTo>
                  <a:lnTo>
                    <a:pt x="106233" y="43140"/>
                  </a:lnTo>
                  <a:lnTo>
                    <a:pt x="94919" y="49588"/>
                  </a:lnTo>
                  <a:lnTo>
                    <a:pt x="74253" y="37659"/>
                  </a:lnTo>
                  <a:lnTo>
                    <a:pt x="65321" y="42749"/>
                  </a:lnTo>
                  <a:lnTo>
                    <a:pt x="57932" y="38483"/>
                  </a:lnTo>
                  <a:lnTo>
                    <a:pt x="50898" y="42492"/>
                  </a:lnTo>
                  <a:lnTo>
                    <a:pt x="29752" y="30283"/>
                  </a:lnTo>
                  <a:lnTo>
                    <a:pt x="16960" y="8125"/>
                  </a:lnTo>
                  <a:lnTo>
                    <a:pt x="28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5795600" y="841600"/>
              <a:ext cx="168275" cy="141350"/>
            </a:xfrm>
            <a:custGeom>
              <a:avLst/>
              <a:gdLst/>
              <a:ahLst/>
              <a:cxnLst/>
              <a:rect l="l" t="t" r="r" b="b"/>
              <a:pathLst>
                <a:path w="6731" h="5654" extrusionOk="0">
                  <a:moveTo>
                    <a:pt x="826" y="0"/>
                  </a:moveTo>
                  <a:cubicBezTo>
                    <a:pt x="395" y="0"/>
                    <a:pt x="1" y="344"/>
                    <a:pt x="1" y="825"/>
                  </a:cubicBezTo>
                  <a:lnTo>
                    <a:pt x="1" y="1901"/>
                  </a:lnTo>
                  <a:cubicBezTo>
                    <a:pt x="1" y="2195"/>
                    <a:pt x="158" y="2469"/>
                    <a:pt x="413" y="2615"/>
                  </a:cubicBezTo>
                  <a:lnTo>
                    <a:pt x="5496" y="5542"/>
                  </a:lnTo>
                  <a:cubicBezTo>
                    <a:pt x="5628" y="5619"/>
                    <a:pt x="5769" y="5653"/>
                    <a:pt x="5905" y="5653"/>
                  </a:cubicBezTo>
                  <a:cubicBezTo>
                    <a:pt x="6336" y="5653"/>
                    <a:pt x="6731" y="5309"/>
                    <a:pt x="6731" y="4829"/>
                  </a:cubicBezTo>
                  <a:lnTo>
                    <a:pt x="6731" y="3752"/>
                  </a:lnTo>
                  <a:cubicBezTo>
                    <a:pt x="6729" y="3458"/>
                    <a:pt x="6573" y="3185"/>
                    <a:pt x="6318" y="3039"/>
                  </a:cubicBezTo>
                  <a:lnTo>
                    <a:pt x="1236" y="111"/>
                  </a:lnTo>
                  <a:cubicBezTo>
                    <a:pt x="1103" y="35"/>
                    <a:pt x="963"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795650" y="975375"/>
              <a:ext cx="570525" cy="371650"/>
            </a:xfrm>
            <a:custGeom>
              <a:avLst/>
              <a:gdLst/>
              <a:ahLst/>
              <a:cxnLst/>
              <a:rect l="l" t="t" r="r" b="b"/>
              <a:pathLst>
                <a:path w="22821" h="14866" extrusionOk="0">
                  <a:moveTo>
                    <a:pt x="826" y="0"/>
                  </a:moveTo>
                  <a:cubicBezTo>
                    <a:pt x="395" y="0"/>
                    <a:pt x="0" y="345"/>
                    <a:pt x="0" y="825"/>
                  </a:cubicBezTo>
                  <a:lnTo>
                    <a:pt x="0" y="1903"/>
                  </a:lnTo>
                  <a:cubicBezTo>
                    <a:pt x="2" y="2198"/>
                    <a:pt x="159" y="2470"/>
                    <a:pt x="416" y="2618"/>
                  </a:cubicBezTo>
                  <a:lnTo>
                    <a:pt x="21587" y="14755"/>
                  </a:lnTo>
                  <a:cubicBezTo>
                    <a:pt x="21719" y="14831"/>
                    <a:pt x="21859" y="14865"/>
                    <a:pt x="21995" y="14865"/>
                  </a:cubicBezTo>
                  <a:cubicBezTo>
                    <a:pt x="22426" y="14865"/>
                    <a:pt x="22820" y="14521"/>
                    <a:pt x="22820" y="14040"/>
                  </a:cubicBezTo>
                  <a:lnTo>
                    <a:pt x="22820" y="12963"/>
                  </a:lnTo>
                  <a:cubicBezTo>
                    <a:pt x="22820" y="12667"/>
                    <a:pt x="22663" y="12395"/>
                    <a:pt x="22406" y="12249"/>
                  </a:cubicBezTo>
                  <a:lnTo>
                    <a:pt x="1234" y="110"/>
                  </a:lnTo>
                  <a:cubicBezTo>
                    <a:pt x="1102" y="35"/>
                    <a:pt x="962" y="0"/>
                    <a:pt x="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721625" y="703000"/>
              <a:ext cx="168250" cy="141375"/>
            </a:xfrm>
            <a:custGeom>
              <a:avLst/>
              <a:gdLst/>
              <a:ahLst/>
              <a:cxnLst/>
              <a:rect l="l" t="t" r="r" b="b"/>
              <a:pathLst>
                <a:path w="6730" h="5655" extrusionOk="0">
                  <a:moveTo>
                    <a:pt x="825" y="1"/>
                  </a:moveTo>
                  <a:cubicBezTo>
                    <a:pt x="395" y="1"/>
                    <a:pt x="0" y="345"/>
                    <a:pt x="0" y="825"/>
                  </a:cubicBezTo>
                  <a:lnTo>
                    <a:pt x="0" y="1902"/>
                  </a:lnTo>
                  <a:cubicBezTo>
                    <a:pt x="0" y="2196"/>
                    <a:pt x="158" y="2469"/>
                    <a:pt x="413" y="2617"/>
                  </a:cubicBezTo>
                  <a:lnTo>
                    <a:pt x="5495" y="5544"/>
                  </a:lnTo>
                  <a:cubicBezTo>
                    <a:pt x="5627" y="5620"/>
                    <a:pt x="5767" y="5654"/>
                    <a:pt x="5904" y="5654"/>
                  </a:cubicBezTo>
                  <a:cubicBezTo>
                    <a:pt x="6335" y="5654"/>
                    <a:pt x="6730" y="5310"/>
                    <a:pt x="6730" y="4829"/>
                  </a:cubicBezTo>
                  <a:lnTo>
                    <a:pt x="6730" y="3753"/>
                  </a:lnTo>
                  <a:cubicBezTo>
                    <a:pt x="6730" y="3459"/>
                    <a:pt x="6572" y="3187"/>
                    <a:pt x="6317" y="3039"/>
                  </a:cubicBezTo>
                  <a:lnTo>
                    <a:pt x="1235" y="112"/>
                  </a:lnTo>
                  <a:cubicBezTo>
                    <a:pt x="1103"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721650" y="836800"/>
              <a:ext cx="570525" cy="371625"/>
            </a:xfrm>
            <a:custGeom>
              <a:avLst/>
              <a:gdLst/>
              <a:ahLst/>
              <a:cxnLst/>
              <a:rect l="l" t="t" r="r" b="b"/>
              <a:pathLst>
                <a:path w="22821" h="14865" extrusionOk="0">
                  <a:moveTo>
                    <a:pt x="825" y="1"/>
                  </a:moveTo>
                  <a:cubicBezTo>
                    <a:pt x="395" y="1"/>
                    <a:pt x="0" y="344"/>
                    <a:pt x="0" y="825"/>
                  </a:cubicBezTo>
                  <a:lnTo>
                    <a:pt x="0" y="1904"/>
                  </a:lnTo>
                  <a:cubicBezTo>
                    <a:pt x="0" y="2198"/>
                    <a:pt x="159" y="2471"/>
                    <a:pt x="416" y="2617"/>
                  </a:cubicBezTo>
                  <a:lnTo>
                    <a:pt x="21587" y="14754"/>
                  </a:lnTo>
                  <a:cubicBezTo>
                    <a:pt x="21719" y="14830"/>
                    <a:pt x="21859" y="14865"/>
                    <a:pt x="21996" y="14865"/>
                  </a:cubicBezTo>
                  <a:cubicBezTo>
                    <a:pt x="22426" y="14865"/>
                    <a:pt x="22821" y="14521"/>
                    <a:pt x="22821" y="14041"/>
                  </a:cubicBezTo>
                  <a:lnTo>
                    <a:pt x="22821" y="12962"/>
                  </a:lnTo>
                  <a:cubicBezTo>
                    <a:pt x="22821" y="12668"/>
                    <a:pt x="22663" y="12394"/>
                    <a:pt x="22407" y="12248"/>
                  </a:cubicBezTo>
                  <a:lnTo>
                    <a:pt x="1234" y="111"/>
                  </a:lnTo>
                  <a:cubicBezTo>
                    <a:pt x="1102" y="35"/>
                    <a:pt x="962"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4987375" y="5256425"/>
              <a:ext cx="31000" cy="16225"/>
            </a:xfrm>
            <a:custGeom>
              <a:avLst/>
              <a:gdLst/>
              <a:ahLst/>
              <a:cxnLst/>
              <a:rect l="l" t="t" r="r" b="b"/>
              <a:pathLst>
                <a:path w="1240" h="649" extrusionOk="0">
                  <a:moveTo>
                    <a:pt x="610" y="0"/>
                  </a:moveTo>
                  <a:cubicBezTo>
                    <a:pt x="481" y="0"/>
                    <a:pt x="353" y="26"/>
                    <a:pt x="254" y="81"/>
                  </a:cubicBezTo>
                  <a:cubicBezTo>
                    <a:pt x="20" y="201"/>
                    <a:pt x="0" y="401"/>
                    <a:pt x="206" y="537"/>
                  </a:cubicBezTo>
                  <a:lnTo>
                    <a:pt x="234" y="553"/>
                  </a:lnTo>
                  <a:cubicBezTo>
                    <a:pt x="342" y="616"/>
                    <a:pt x="483" y="648"/>
                    <a:pt x="624" y="648"/>
                  </a:cubicBezTo>
                  <a:cubicBezTo>
                    <a:pt x="754" y="648"/>
                    <a:pt x="885" y="621"/>
                    <a:pt x="993" y="566"/>
                  </a:cubicBezTo>
                  <a:cubicBezTo>
                    <a:pt x="1220" y="443"/>
                    <a:pt x="1239" y="242"/>
                    <a:pt x="1040" y="110"/>
                  </a:cubicBezTo>
                  <a:lnTo>
                    <a:pt x="1026" y="102"/>
                  </a:lnTo>
                  <a:cubicBezTo>
                    <a:pt x="911" y="35"/>
                    <a:pt x="759"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4923375" y="5287500"/>
              <a:ext cx="31200" cy="16125"/>
            </a:xfrm>
            <a:custGeom>
              <a:avLst/>
              <a:gdLst/>
              <a:ahLst/>
              <a:cxnLst/>
              <a:rect l="l" t="t" r="r" b="b"/>
              <a:pathLst>
                <a:path w="1248" h="645" extrusionOk="0">
                  <a:moveTo>
                    <a:pt x="624" y="0"/>
                  </a:moveTo>
                  <a:cubicBezTo>
                    <a:pt x="504" y="0"/>
                    <a:pt x="382" y="22"/>
                    <a:pt x="276" y="66"/>
                  </a:cubicBezTo>
                  <a:cubicBezTo>
                    <a:pt x="43" y="177"/>
                    <a:pt x="1" y="382"/>
                    <a:pt x="186" y="522"/>
                  </a:cubicBezTo>
                  <a:lnTo>
                    <a:pt x="235" y="551"/>
                  </a:lnTo>
                  <a:cubicBezTo>
                    <a:pt x="342" y="612"/>
                    <a:pt x="490" y="644"/>
                    <a:pt x="637" y="644"/>
                  </a:cubicBezTo>
                  <a:cubicBezTo>
                    <a:pt x="754" y="644"/>
                    <a:pt x="871" y="624"/>
                    <a:pt x="966" y="580"/>
                  </a:cubicBezTo>
                  <a:cubicBezTo>
                    <a:pt x="1221" y="465"/>
                    <a:pt x="1247" y="260"/>
                    <a:pt x="1063" y="120"/>
                  </a:cubicBezTo>
                  <a:cubicBezTo>
                    <a:pt x="1051" y="112"/>
                    <a:pt x="1038" y="103"/>
                    <a:pt x="1024" y="95"/>
                  </a:cubicBezTo>
                  <a:cubicBezTo>
                    <a:pt x="915" y="33"/>
                    <a:pt x="771"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4856200" y="5316250"/>
              <a:ext cx="31725" cy="16025"/>
            </a:xfrm>
            <a:custGeom>
              <a:avLst/>
              <a:gdLst/>
              <a:ahLst/>
              <a:cxnLst/>
              <a:rect l="l" t="t" r="r" b="b"/>
              <a:pathLst>
                <a:path w="1269" h="641" extrusionOk="0">
                  <a:moveTo>
                    <a:pt x="634" y="0"/>
                  </a:moveTo>
                  <a:cubicBezTo>
                    <a:pt x="522" y="0"/>
                    <a:pt x="410" y="20"/>
                    <a:pt x="311" y="62"/>
                  </a:cubicBezTo>
                  <a:cubicBezTo>
                    <a:pt x="63" y="165"/>
                    <a:pt x="0" y="366"/>
                    <a:pt x="179" y="509"/>
                  </a:cubicBezTo>
                  <a:lnTo>
                    <a:pt x="243" y="547"/>
                  </a:lnTo>
                  <a:cubicBezTo>
                    <a:pt x="350" y="608"/>
                    <a:pt x="497" y="641"/>
                    <a:pt x="645" y="641"/>
                  </a:cubicBezTo>
                  <a:cubicBezTo>
                    <a:pt x="752" y="641"/>
                    <a:pt x="860" y="624"/>
                    <a:pt x="952" y="587"/>
                  </a:cubicBezTo>
                  <a:cubicBezTo>
                    <a:pt x="1206" y="488"/>
                    <a:pt x="1269" y="287"/>
                    <a:pt x="1099" y="140"/>
                  </a:cubicBezTo>
                  <a:cubicBezTo>
                    <a:pt x="1078" y="124"/>
                    <a:pt x="1058" y="110"/>
                    <a:pt x="1036" y="98"/>
                  </a:cubicBezTo>
                  <a:cubicBezTo>
                    <a:pt x="926" y="35"/>
                    <a:pt x="781" y="0"/>
                    <a:pt x="63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4786350" y="5342550"/>
              <a:ext cx="31575" cy="16175"/>
            </a:xfrm>
            <a:custGeom>
              <a:avLst/>
              <a:gdLst/>
              <a:ahLst/>
              <a:cxnLst/>
              <a:rect l="l" t="t" r="r" b="b"/>
              <a:pathLst>
                <a:path w="1263" h="647" extrusionOk="0">
                  <a:moveTo>
                    <a:pt x="627" y="0"/>
                  </a:moveTo>
                  <a:cubicBezTo>
                    <a:pt x="528" y="0"/>
                    <a:pt x="429" y="16"/>
                    <a:pt x="338" y="48"/>
                  </a:cubicBezTo>
                  <a:cubicBezTo>
                    <a:pt x="78" y="143"/>
                    <a:pt x="1" y="344"/>
                    <a:pt x="164" y="496"/>
                  </a:cubicBezTo>
                  <a:lnTo>
                    <a:pt x="235" y="554"/>
                  </a:lnTo>
                  <a:cubicBezTo>
                    <a:pt x="342" y="615"/>
                    <a:pt x="489" y="647"/>
                    <a:pt x="636" y="647"/>
                  </a:cubicBezTo>
                  <a:cubicBezTo>
                    <a:pt x="734" y="647"/>
                    <a:pt x="832" y="633"/>
                    <a:pt x="917" y="603"/>
                  </a:cubicBezTo>
                  <a:lnTo>
                    <a:pt x="924" y="599"/>
                  </a:lnTo>
                  <a:cubicBezTo>
                    <a:pt x="1186" y="512"/>
                    <a:pt x="1262" y="312"/>
                    <a:pt x="1105" y="155"/>
                  </a:cubicBezTo>
                  <a:cubicBezTo>
                    <a:pt x="1080" y="132"/>
                    <a:pt x="1052" y="112"/>
                    <a:pt x="1023" y="96"/>
                  </a:cubicBezTo>
                  <a:cubicBezTo>
                    <a:pt x="916" y="34"/>
                    <a:pt x="773" y="0"/>
                    <a:pt x="62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4713675" y="5366525"/>
              <a:ext cx="32075" cy="16150"/>
            </a:xfrm>
            <a:custGeom>
              <a:avLst/>
              <a:gdLst/>
              <a:ahLst/>
              <a:cxnLst/>
              <a:rect l="l" t="t" r="r" b="b"/>
              <a:pathLst>
                <a:path w="1283" h="646" extrusionOk="0">
                  <a:moveTo>
                    <a:pt x="644" y="0"/>
                  </a:moveTo>
                  <a:cubicBezTo>
                    <a:pt x="555" y="0"/>
                    <a:pt x="465" y="13"/>
                    <a:pt x="382" y="38"/>
                  </a:cubicBezTo>
                  <a:cubicBezTo>
                    <a:pt x="113" y="121"/>
                    <a:pt x="0" y="309"/>
                    <a:pt x="142" y="473"/>
                  </a:cubicBezTo>
                  <a:lnTo>
                    <a:pt x="250" y="551"/>
                  </a:lnTo>
                  <a:cubicBezTo>
                    <a:pt x="351" y="610"/>
                    <a:pt x="494" y="645"/>
                    <a:pt x="638" y="645"/>
                  </a:cubicBezTo>
                  <a:cubicBezTo>
                    <a:pt x="725" y="645"/>
                    <a:pt x="814" y="632"/>
                    <a:pt x="894" y="604"/>
                  </a:cubicBezTo>
                  <a:cubicBezTo>
                    <a:pt x="1178" y="522"/>
                    <a:pt x="1283" y="330"/>
                    <a:pt x="1133" y="169"/>
                  </a:cubicBezTo>
                  <a:cubicBezTo>
                    <a:pt x="1106" y="140"/>
                    <a:pt x="1074" y="114"/>
                    <a:pt x="1037" y="94"/>
                  </a:cubicBezTo>
                  <a:cubicBezTo>
                    <a:pt x="933" y="34"/>
                    <a:pt x="790" y="0"/>
                    <a:pt x="64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4638800" y="5387725"/>
              <a:ext cx="31775" cy="16275"/>
            </a:xfrm>
            <a:custGeom>
              <a:avLst/>
              <a:gdLst/>
              <a:ahLst/>
              <a:cxnLst/>
              <a:rect l="l" t="t" r="r" b="b"/>
              <a:pathLst>
                <a:path w="1271" h="651" extrusionOk="0">
                  <a:moveTo>
                    <a:pt x="642" y="0"/>
                  </a:moveTo>
                  <a:cubicBezTo>
                    <a:pt x="565" y="0"/>
                    <a:pt x="486" y="11"/>
                    <a:pt x="411" y="32"/>
                  </a:cubicBezTo>
                  <a:cubicBezTo>
                    <a:pt x="128" y="106"/>
                    <a:pt x="1" y="294"/>
                    <a:pt x="129" y="459"/>
                  </a:cubicBezTo>
                  <a:lnTo>
                    <a:pt x="237" y="554"/>
                  </a:lnTo>
                  <a:cubicBezTo>
                    <a:pt x="343" y="615"/>
                    <a:pt x="490" y="650"/>
                    <a:pt x="636" y="650"/>
                  </a:cubicBezTo>
                  <a:cubicBezTo>
                    <a:pt x="713" y="650"/>
                    <a:pt x="790" y="640"/>
                    <a:pt x="861" y="619"/>
                  </a:cubicBezTo>
                  <a:cubicBezTo>
                    <a:pt x="1144" y="545"/>
                    <a:pt x="1271" y="356"/>
                    <a:pt x="1143" y="191"/>
                  </a:cubicBezTo>
                  <a:cubicBezTo>
                    <a:pt x="1109" y="152"/>
                    <a:pt x="1069" y="119"/>
                    <a:pt x="1024" y="94"/>
                  </a:cubicBezTo>
                  <a:cubicBezTo>
                    <a:pt x="922" y="34"/>
                    <a:pt x="784"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4561650" y="5406450"/>
              <a:ext cx="31950" cy="16175"/>
            </a:xfrm>
            <a:custGeom>
              <a:avLst/>
              <a:gdLst/>
              <a:ahLst/>
              <a:cxnLst/>
              <a:rect l="l" t="t" r="r" b="b"/>
              <a:pathLst>
                <a:path w="1278" h="647" extrusionOk="0">
                  <a:moveTo>
                    <a:pt x="623" y="0"/>
                  </a:moveTo>
                  <a:cubicBezTo>
                    <a:pt x="560" y="0"/>
                    <a:pt x="495" y="6"/>
                    <a:pt x="432" y="18"/>
                  </a:cubicBezTo>
                  <a:cubicBezTo>
                    <a:pt x="156" y="79"/>
                    <a:pt x="1" y="267"/>
                    <a:pt x="122" y="436"/>
                  </a:cubicBezTo>
                  <a:lnTo>
                    <a:pt x="236" y="552"/>
                  </a:lnTo>
                  <a:cubicBezTo>
                    <a:pt x="344" y="614"/>
                    <a:pt x="488" y="647"/>
                    <a:pt x="638" y="647"/>
                  </a:cubicBezTo>
                  <a:cubicBezTo>
                    <a:pt x="707" y="647"/>
                    <a:pt x="778" y="640"/>
                    <a:pt x="847" y="626"/>
                  </a:cubicBezTo>
                  <a:cubicBezTo>
                    <a:pt x="1130" y="559"/>
                    <a:pt x="1278" y="375"/>
                    <a:pt x="1163" y="210"/>
                  </a:cubicBezTo>
                  <a:cubicBezTo>
                    <a:pt x="1127" y="164"/>
                    <a:pt x="1084" y="125"/>
                    <a:pt x="1032" y="97"/>
                  </a:cubicBezTo>
                  <a:cubicBezTo>
                    <a:pt x="923" y="35"/>
                    <a:pt x="777" y="0"/>
                    <a:pt x="62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5384250" y="4906775"/>
              <a:ext cx="29650" cy="16200"/>
            </a:xfrm>
            <a:custGeom>
              <a:avLst/>
              <a:gdLst/>
              <a:ahLst/>
              <a:cxnLst/>
              <a:rect l="l" t="t" r="r" b="b"/>
              <a:pathLst>
                <a:path w="1186" h="648" extrusionOk="0">
                  <a:moveTo>
                    <a:pt x="588" y="1"/>
                  </a:moveTo>
                  <a:cubicBezTo>
                    <a:pt x="357" y="1"/>
                    <a:pt x="136" y="89"/>
                    <a:pt x="58" y="226"/>
                  </a:cubicBezTo>
                  <a:cubicBezTo>
                    <a:pt x="1" y="342"/>
                    <a:pt x="59" y="473"/>
                    <a:pt x="202" y="555"/>
                  </a:cubicBezTo>
                  <a:lnTo>
                    <a:pt x="413" y="629"/>
                  </a:lnTo>
                  <a:cubicBezTo>
                    <a:pt x="473" y="642"/>
                    <a:pt x="535" y="648"/>
                    <a:pt x="595" y="648"/>
                  </a:cubicBezTo>
                  <a:cubicBezTo>
                    <a:pt x="829" y="648"/>
                    <a:pt x="1050" y="560"/>
                    <a:pt x="1122" y="433"/>
                  </a:cubicBezTo>
                  <a:cubicBezTo>
                    <a:pt x="1186" y="307"/>
                    <a:pt x="1127" y="182"/>
                    <a:pt x="982" y="97"/>
                  </a:cubicBezTo>
                  <a:cubicBezTo>
                    <a:pt x="912" y="59"/>
                    <a:pt x="836" y="33"/>
                    <a:pt x="758" y="17"/>
                  </a:cubicBezTo>
                  <a:cubicBezTo>
                    <a:pt x="702" y="6"/>
                    <a:pt x="644" y="1"/>
                    <a:pt x="58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483250" y="5422325"/>
              <a:ext cx="31225" cy="16225"/>
            </a:xfrm>
            <a:custGeom>
              <a:avLst/>
              <a:gdLst/>
              <a:ahLst/>
              <a:cxnLst/>
              <a:rect l="l" t="t" r="r" b="b"/>
              <a:pathLst>
                <a:path w="1249" h="649" extrusionOk="0">
                  <a:moveTo>
                    <a:pt x="615" y="1"/>
                  </a:moveTo>
                  <a:cubicBezTo>
                    <a:pt x="561" y="1"/>
                    <a:pt x="506" y="6"/>
                    <a:pt x="452" y="16"/>
                  </a:cubicBezTo>
                  <a:cubicBezTo>
                    <a:pt x="162" y="70"/>
                    <a:pt x="0" y="254"/>
                    <a:pt x="85" y="419"/>
                  </a:cubicBezTo>
                  <a:lnTo>
                    <a:pt x="222" y="554"/>
                  </a:lnTo>
                  <a:cubicBezTo>
                    <a:pt x="328" y="615"/>
                    <a:pt x="480" y="648"/>
                    <a:pt x="633" y="648"/>
                  </a:cubicBezTo>
                  <a:cubicBezTo>
                    <a:pt x="686" y="648"/>
                    <a:pt x="739" y="644"/>
                    <a:pt x="789" y="636"/>
                  </a:cubicBezTo>
                  <a:cubicBezTo>
                    <a:pt x="1079" y="573"/>
                    <a:pt x="1248" y="394"/>
                    <a:pt x="1141" y="225"/>
                  </a:cubicBezTo>
                  <a:cubicBezTo>
                    <a:pt x="1109" y="171"/>
                    <a:pt x="1063" y="125"/>
                    <a:pt x="1005" y="95"/>
                  </a:cubicBezTo>
                  <a:cubicBezTo>
                    <a:pt x="904" y="36"/>
                    <a:pt x="762"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5407750" y="4860475"/>
              <a:ext cx="29500" cy="16125"/>
            </a:xfrm>
            <a:custGeom>
              <a:avLst/>
              <a:gdLst/>
              <a:ahLst/>
              <a:cxnLst/>
              <a:rect l="l" t="t" r="r" b="b"/>
              <a:pathLst>
                <a:path w="1180" h="645" extrusionOk="0">
                  <a:moveTo>
                    <a:pt x="576" y="0"/>
                  </a:moveTo>
                  <a:cubicBezTo>
                    <a:pt x="336" y="0"/>
                    <a:pt x="114" y="98"/>
                    <a:pt x="50" y="244"/>
                  </a:cubicBezTo>
                  <a:cubicBezTo>
                    <a:pt x="0" y="355"/>
                    <a:pt x="66" y="474"/>
                    <a:pt x="201" y="552"/>
                  </a:cubicBezTo>
                  <a:cubicBezTo>
                    <a:pt x="275" y="595"/>
                    <a:pt x="357" y="623"/>
                    <a:pt x="442" y="634"/>
                  </a:cubicBezTo>
                  <a:cubicBezTo>
                    <a:pt x="492" y="641"/>
                    <a:pt x="542" y="645"/>
                    <a:pt x="590" y="645"/>
                  </a:cubicBezTo>
                  <a:cubicBezTo>
                    <a:pt x="839" y="645"/>
                    <a:pt x="1059" y="554"/>
                    <a:pt x="1135" y="413"/>
                  </a:cubicBezTo>
                  <a:lnTo>
                    <a:pt x="1128" y="408"/>
                  </a:lnTo>
                  <a:cubicBezTo>
                    <a:pt x="1180" y="291"/>
                    <a:pt x="1121" y="176"/>
                    <a:pt x="987" y="98"/>
                  </a:cubicBezTo>
                  <a:cubicBezTo>
                    <a:pt x="908" y="54"/>
                    <a:pt x="820" y="25"/>
                    <a:pt x="729" y="14"/>
                  </a:cubicBezTo>
                  <a:cubicBezTo>
                    <a:pt x="678" y="5"/>
                    <a:pt x="627" y="0"/>
                    <a:pt x="57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4403025" y="5435475"/>
              <a:ext cx="30725" cy="16125"/>
            </a:xfrm>
            <a:custGeom>
              <a:avLst/>
              <a:gdLst/>
              <a:ahLst/>
              <a:cxnLst/>
              <a:rect l="l" t="t" r="r" b="b"/>
              <a:pathLst>
                <a:path w="1229" h="645" extrusionOk="0">
                  <a:moveTo>
                    <a:pt x="612" y="0"/>
                  </a:moveTo>
                  <a:cubicBezTo>
                    <a:pt x="569" y="0"/>
                    <a:pt x="525" y="3"/>
                    <a:pt x="482" y="10"/>
                  </a:cubicBezTo>
                  <a:cubicBezTo>
                    <a:pt x="171" y="52"/>
                    <a:pt x="1" y="224"/>
                    <a:pt x="73" y="404"/>
                  </a:cubicBezTo>
                  <a:lnTo>
                    <a:pt x="215" y="552"/>
                  </a:lnTo>
                  <a:cubicBezTo>
                    <a:pt x="314" y="609"/>
                    <a:pt x="458" y="644"/>
                    <a:pt x="607" y="644"/>
                  </a:cubicBezTo>
                  <a:cubicBezTo>
                    <a:pt x="651" y="644"/>
                    <a:pt x="696" y="641"/>
                    <a:pt x="741" y="634"/>
                  </a:cubicBezTo>
                  <a:lnTo>
                    <a:pt x="748" y="630"/>
                  </a:lnTo>
                  <a:cubicBezTo>
                    <a:pt x="1052" y="594"/>
                    <a:pt x="1229" y="417"/>
                    <a:pt x="1149" y="240"/>
                  </a:cubicBezTo>
                  <a:cubicBezTo>
                    <a:pt x="1126" y="185"/>
                    <a:pt x="1074" y="135"/>
                    <a:pt x="1006" y="96"/>
                  </a:cubicBezTo>
                  <a:cubicBezTo>
                    <a:pt x="903" y="37"/>
                    <a:pt x="760" y="0"/>
                    <a:pt x="61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426675" y="4813450"/>
              <a:ext cx="29125" cy="16150"/>
            </a:xfrm>
            <a:custGeom>
              <a:avLst/>
              <a:gdLst/>
              <a:ahLst/>
              <a:cxnLst/>
              <a:rect l="l" t="t" r="r" b="b"/>
              <a:pathLst>
                <a:path w="1165" h="646" extrusionOk="0">
                  <a:moveTo>
                    <a:pt x="581" y="1"/>
                  </a:moveTo>
                  <a:cubicBezTo>
                    <a:pt x="322" y="1"/>
                    <a:pt x="88" y="104"/>
                    <a:pt x="27" y="257"/>
                  </a:cubicBezTo>
                  <a:cubicBezTo>
                    <a:pt x="0" y="371"/>
                    <a:pt x="63" y="474"/>
                    <a:pt x="191" y="548"/>
                  </a:cubicBezTo>
                  <a:cubicBezTo>
                    <a:pt x="278" y="599"/>
                    <a:pt x="375" y="631"/>
                    <a:pt x="476" y="639"/>
                  </a:cubicBezTo>
                  <a:cubicBezTo>
                    <a:pt x="515" y="644"/>
                    <a:pt x="554" y="646"/>
                    <a:pt x="592" y="646"/>
                  </a:cubicBezTo>
                  <a:cubicBezTo>
                    <a:pt x="851" y="646"/>
                    <a:pt x="1079" y="542"/>
                    <a:pt x="1133" y="388"/>
                  </a:cubicBezTo>
                  <a:cubicBezTo>
                    <a:pt x="1164" y="277"/>
                    <a:pt x="1101" y="168"/>
                    <a:pt x="973" y="93"/>
                  </a:cubicBezTo>
                  <a:cubicBezTo>
                    <a:pt x="884" y="44"/>
                    <a:pt x="785" y="14"/>
                    <a:pt x="685" y="6"/>
                  </a:cubicBezTo>
                  <a:cubicBezTo>
                    <a:pt x="650" y="2"/>
                    <a:pt x="615" y="1"/>
                    <a:pt x="58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321575" y="5445750"/>
              <a:ext cx="30175" cy="16150"/>
            </a:xfrm>
            <a:custGeom>
              <a:avLst/>
              <a:gdLst/>
              <a:ahLst/>
              <a:cxnLst/>
              <a:rect l="l" t="t" r="r" b="b"/>
              <a:pathLst>
                <a:path w="1207" h="646" extrusionOk="0">
                  <a:moveTo>
                    <a:pt x="608" y="0"/>
                  </a:moveTo>
                  <a:cubicBezTo>
                    <a:pt x="573" y="0"/>
                    <a:pt x="538" y="2"/>
                    <a:pt x="503" y="6"/>
                  </a:cubicBezTo>
                  <a:cubicBezTo>
                    <a:pt x="199" y="43"/>
                    <a:pt x="1" y="207"/>
                    <a:pt x="51" y="384"/>
                  </a:cubicBezTo>
                  <a:cubicBezTo>
                    <a:pt x="87" y="452"/>
                    <a:pt x="142" y="509"/>
                    <a:pt x="209" y="548"/>
                  </a:cubicBezTo>
                  <a:cubicBezTo>
                    <a:pt x="311" y="608"/>
                    <a:pt x="451" y="645"/>
                    <a:pt x="606" y="645"/>
                  </a:cubicBezTo>
                  <a:cubicBezTo>
                    <a:pt x="643" y="645"/>
                    <a:pt x="680" y="643"/>
                    <a:pt x="719" y="639"/>
                  </a:cubicBezTo>
                  <a:lnTo>
                    <a:pt x="719" y="639"/>
                  </a:lnTo>
                  <a:lnTo>
                    <a:pt x="712" y="643"/>
                  </a:lnTo>
                  <a:cubicBezTo>
                    <a:pt x="1010" y="609"/>
                    <a:pt x="1207" y="437"/>
                    <a:pt x="1157" y="269"/>
                  </a:cubicBezTo>
                  <a:cubicBezTo>
                    <a:pt x="1134" y="198"/>
                    <a:pt x="1077" y="138"/>
                    <a:pt x="999" y="94"/>
                  </a:cubicBezTo>
                  <a:cubicBezTo>
                    <a:pt x="898" y="35"/>
                    <a:pt x="760"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5440700" y="4765875"/>
              <a:ext cx="28675" cy="16100"/>
            </a:xfrm>
            <a:custGeom>
              <a:avLst/>
              <a:gdLst/>
              <a:ahLst/>
              <a:cxnLst/>
              <a:rect l="l" t="t" r="r" b="b"/>
              <a:pathLst>
                <a:path w="1147" h="644" extrusionOk="0">
                  <a:moveTo>
                    <a:pt x="570" y="0"/>
                  </a:moveTo>
                  <a:cubicBezTo>
                    <a:pt x="292" y="0"/>
                    <a:pt x="59" y="114"/>
                    <a:pt x="15" y="275"/>
                  </a:cubicBezTo>
                  <a:cubicBezTo>
                    <a:pt x="1" y="381"/>
                    <a:pt x="58" y="480"/>
                    <a:pt x="179" y="550"/>
                  </a:cubicBezTo>
                  <a:cubicBezTo>
                    <a:pt x="257" y="596"/>
                    <a:pt x="379" y="624"/>
                    <a:pt x="492" y="641"/>
                  </a:cubicBezTo>
                  <a:cubicBezTo>
                    <a:pt x="518" y="643"/>
                    <a:pt x="544" y="644"/>
                    <a:pt x="570" y="644"/>
                  </a:cubicBezTo>
                  <a:cubicBezTo>
                    <a:pt x="849" y="644"/>
                    <a:pt x="1083" y="523"/>
                    <a:pt x="1122" y="366"/>
                  </a:cubicBezTo>
                  <a:cubicBezTo>
                    <a:pt x="1147" y="263"/>
                    <a:pt x="1083" y="161"/>
                    <a:pt x="961" y="91"/>
                  </a:cubicBezTo>
                  <a:cubicBezTo>
                    <a:pt x="867" y="40"/>
                    <a:pt x="761" y="9"/>
                    <a:pt x="652" y="4"/>
                  </a:cubicBezTo>
                  <a:cubicBezTo>
                    <a:pt x="624" y="1"/>
                    <a:pt x="597" y="0"/>
                    <a:pt x="57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4239425" y="5453275"/>
              <a:ext cx="29625" cy="16050"/>
            </a:xfrm>
            <a:custGeom>
              <a:avLst/>
              <a:gdLst/>
              <a:ahLst/>
              <a:cxnLst/>
              <a:rect l="l" t="t" r="r" b="b"/>
              <a:pathLst>
                <a:path w="1185" h="642" extrusionOk="0">
                  <a:moveTo>
                    <a:pt x="608" y="0"/>
                  </a:moveTo>
                  <a:cubicBezTo>
                    <a:pt x="580" y="0"/>
                    <a:pt x="552" y="2"/>
                    <a:pt x="523" y="4"/>
                  </a:cubicBezTo>
                  <a:cubicBezTo>
                    <a:pt x="217" y="25"/>
                    <a:pt x="0" y="186"/>
                    <a:pt x="50" y="361"/>
                  </a:cubicBezTo>
                  <a:cubicBezTo>
                    <a:pt x="64" y="435"/>
                    <a:pt x="107" y="502"/>
                    <a:pt x="192" y="551"/>
                  </a:cubicBezTo>
                  <a:cubicBezTo>
                    <a:pt x="293" y="609"/>
                    <a:pt x="427" y="642"/>
                    <a:pt x="575" y="642"/>
                  </a:cubicBezTo>
                  <a:cubicBezTo>
                    <a:pt x="605" y="642"/>
                    <a:pt x="636" y="640"/>
                    <a:pt x="668" y="637"/>
                  </a:cubicBezTo>
                  <a:cubicBezTo>
                    <a:pt x="973" y="616"/>
                    <a:pt x="1185" y="460"/>
                    <a:pt x="1142" y="279"/>
                  </a:cubicBezTo>
                  <a:cubicBezTo>
                    <a:pt x="1126" y="205"/>
                    <a:pt x="1068" y="140"/>
                    <a:pt x="983" y="92"/>
                  </a:cubicBezTo>
                  <a:cubicBezTo>
                    <a:pt x="886" y="35"/>
                    <a:pt x="753" y="0"/>
                    <a:pt x="60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5449675" y="4717800"/>
              <a:ext cx="28325" cy="16175"/>
            </a:xfrm>
            <a:custGeom>
              <a:avLst/>
              <a:gdLst/>
              <a:ahLst/>
              <a:cxnLst/>
              <a:rect l="l" t="t" r="r" b="b"/>
              <a:pathLst>
                <a:path w="1133" h="647" extrusionOk="0">
                  <a:moveTo>
                    <a:pt x="561" y="0"/>
                  </a:moveTo>
                  <a:cubicBezTo>
                    <a:pt x="273" y="0"/>
                    <a:pt x="34" y="126"/>
                    <a:pt x="14" y="293"/>
                  </a:cubicBezTo>
                  <a:cubicBezTo>
                    <a:pt x="0" y="390"/>
                    <a:pt x="64" y="487"/>
                    <a:pt x="172" y="548"/>
                  </a:cubicBezTo>
                  <a:cubicBezTo>
                    <a:pt x="264" y="601"/>
                    <a:pt x="392" y="634"/>
                    <a:pt x="526" y="646"/>
                  </a:cubicBezTo>
                  <a:cubicBezTo>
                    <a:pt x="539" y="646"/>
                    <a:pt x="551" y="646"/>
                    <a:pt x="564" y="646"/>
                  </a:cubicBezTo>
                  <a:cubicBezTo>
                    <a:pt x="853" y="646"/>
                    <a:pt x="1101" y="511"/>
                    <a:pt x="1113" y="346"/>
                  </a:cubicBezTo>
                  <a:cubicBezTo>
                    <a:pt x="1132" y="244"/>
                    <a:pt x="1072" y="155"/>
                    <a:pt x="962" y="92"/>
                  </a:cubicBezTo>
                  <a:cubicBezTo>
                    <a:pt x="873" y="41"/>
                    <a:pt x="752" y="7"/>
                    <a:pt x="615" y="2"/>
                  </a:cubicBezTo>
                  <a:cubicBezTo>
                    <a:pt x="597" y="1"/>
                    <a:pt x="579" y="0"/>
                    <a:pt x="56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4156650" y="5457875"/>
              <a:ext cx="28800" cy="16075"/>
            </a:xfrm>
            <a:custGeom>
              <a:avLst/>
              <a:gdLst/>
              <a:ahLst/>
              <a:cxnLst/>
              <a:rect l="l" t="t" r="r" b="b"/>
              <a:pathLst>
                <a:path w="1152" h="643" extrusionOk="0">
                  <a:moveTo>
                    <a:pt x="586" y="1"/>
                  </a:moveTo>
                  <a:cubicBezTo>
                    <a:pt x="573" y="1"/>
                    <a:pt x="559" y="1"/>
                    <a:pt x="545" y="2"/>
                  </a:cubicBezTo>
                  <a:cubicBezTo>
                    <a:pt x="242" y="14"/>
                    <a:pt x="0" y="162"/>
                    <a:pt x="23" y="338"/>
                  </a:cubicBezTo>
                  <a:cubicBezTo>
                    <a:pt x="31" y="424"/>
                    <a:pt x="88" y="490"/>
                    <a:pt x="187" y="547"/>
                  </a:cubicBezTo>
                  <a:cubicBezTo>
                    <a:pt x="285" y="604"/>
                    <a:pt x="424" y="643"/>
                    <a:pt x="576" y="643"/>
                  </a:cubicBezTo>
                  <a:cubicBezTo>
                    <a:pt x="591" y="643"/>
                    <a:pt x="606" y="642"/>
                    <a:pt x="621" y="642"/>
                  </a:cubicBezTo>
                  <a:cubicBezTo>
                    <a:pt x="925" y="629"/>
                    <a:pt x="1152" y="481"/>
                    <a:pt x="1128" y="297"/>
                  </a:cubicBezTo>
                  <a:cubicBezTo>
                    <a:pt x="1125" y="216"/>
                    <a:pt x="1067" y="145"/>
                    <a:pt x="976" y="94"/>
                  </a:cubicBezTo>
                  <a:cubicBezTo>
                    <a:pt x="876" y="36"/>
                    <a:pt x="738" y="1"/>
                    <a:pt x="58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5453825" y="4669475"/>
              <a:ext cx="27925" cy="16250"/>
            </a:xfrm>
            <a:custGeom>
              <a:avLst/>
              <a:gdLst/>
              <a:ahLst/>
              <a:cxnLst/>
              <a:rect l="l" t="t" r="r" b="b"/>
              <a:pathLst>
                <a:path w="1117" h="650" extrusionOk="0">
                  <a:moveTo>
                    <a:pt x="596" y="1"/>
                  </a:moveTo>
                  <a:cubicBezTo>
                    <a:pt x="589" y="1"/>
                    <a:pt x="581" y="1"/>
                    <a:pt x="573" y="1"/>
                  </a:cubicBezTo>
                  <a:cubicBezTo>
                    <a:pt x="261" y="1"/>
                    <a:pt x="14" y="136"/>
                    <a:pt x="7" y="313"/>
                  </a:cubicBezTo>
                  <a:cubicBezTo>
                    <a:pt x="0" y="407"/>
                    <a:pt x="57" y="489"/>
                    <a:pt x="165" y="550"/>
                  </a:cubicBezTo>
                  <a:cubicBezTo>
                    <a:pt x="264" y="609"/>
                    <a:pt x="399" y="645"/>
                    <a:pt x="548" y="649"/>
                  </a:cubicBezTo>
                  <a:cubicBezTo>
                    <a:pt x="867" y="645"/>
                    <a:pt x="1107" y="506"/>
                    <a:pt x="1112" y="329"/>
                  </a:cubicBezTo>
                  <a:cubicBezTo>
                    <a:pt x="1117" y="237"/>
                    <a:pt x="1051" y="150"/>
                    <a:pt x="945" y="89"/>
                  </a:cubicBezTo>
                  <a:cubicBezTo>
                    <a:pt x="838" y="31"/>
                    <a:pt x="718" y="1"/>
                    <a:pt x="59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073600" y="5459450"/>
              <a:ext cx="28225" cy="16125"/>
            </a:xfrm>
            <a:custGeom>
              <a:avLst/>
              <a:gdLst/>
              <a:ahLst/>
              <a:cxnLst/>
              <a:rect l="l" t="t" r="r" b="b"/>
              <a:pathLst>
                <a:path w="1129" h="645" extrusionOk="0">
                  <a:moveTo>
                    <a:pt x="558" y="0"/>
                  </a:moveTo>
                  <a:cubicBezTo>
                    <a:pt x="253" y="4"/>
                    <a:pt x="6" y="148"/>
                    <a:pt x="1" y="325"/>
                  </a:cubicBezTo>
                  <a:cubicBezTo>
                    <a:pt x="8" y="410"/>
                    <a:pt x="72" y="496"/>
                    <a:pt x="171" y="555"/>
                  </a:cubicBezTo>
                  <a:cubicBezTo>
                    <a:pt x="266" y="609"/>
                    <a:pt x="405" y="644"/>
                    <a:pt x="546" y="644"/>
                  </a:cubicBezTo>
                  <a:cubicBezTo>
                    <a:pt x="554" y="644"/>
                    <a:pt x="562" y="644"/>
                    <a:pt x="569" y="644"/>
                  </a:cubicBezTo>
                  <a:cubicBezTo>
                    <a:pt x="574" y="644"/>
                    <a:pt x="578" y="644"/>
                    <a:pt x="582" y="644"/>
                  </a:cubicBezTo>
                  <a:cubicBezTo>
                    <a:pt x="880" y="644"/>
                    <a:pt x="1128" y="498"/>
                    <a:pt x="1120" y="325"/>
                  </a:cubicBezTo>
                  <a:cubicBezTo>
                    <a:pt x="1120" y="234"/>
                    <a:pt x="1057" y="153"/>
                    <a:pt x="956" y="95"/>
                  </a:cubicBezTo>
                  <a:cubicBezTo>
                    <a:pt x="855" y="36"/>
                    <a:pt x="714" y="0"/>
                    <a:pt x="55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5452675" y="4621125"/>
              <a:ext cx="28375" cy="16050"/>
            </a:xfrm>
            <a:custGeom>
              <a:avLst/>
              <a:gdLst/>
              <a:ahLst/>
              <a:cxnLst/>
              <a:rect l="l" t="t" r="r" b="b"/>
              <a:pathLst>
                <a:path w="1135" h="642" extrusionOk="0">
                  <a:moveTo>
                    <a:pt x="571" y="1"/>
                  </a:moveTo>
                  <a:cubicBezTo>
                    <a:pt x="557" y="1"/>
                    <a:pt x="544" y="1"/>
                    <a:pt x="530" y="2"/>
                  </a:cubicBezTo>
                  <a:cubicBezTo>
                    <a:pt x="233" y="9"/>
                    <a:pt x="0" y="152"/>
                    <a:pt x="7" y="329"/>
                  </a:cubicBezTo>
                  <a:cubicBezTo>
                    <a:pt x="15" y="416"/>
                    <a:pt x="80" y="494"/>
                    <a:pt x="172" y="547"/>
                  </a:cubicBezTo>
                  <a:cubicBezTo>
                    <a:pt x="278" y="609"/>
                    <a:pt x="411" y="642"/>
                    <a:pt x="563" y="642"/>
                  </a:cubicBezTo>
                  <a:cubicBezTo>
                    <a:pt x="572" y="642"/>
                    <a:pt x="581" y="642"/>
                    <a:pt x="590" y="642"/>
                  </a:cubicBezTo>
                  <a:cubicBezTo>
                    <a:pt x="888" y="633"/>
                    <a:pt x="1135" y="481"/>
                    <a:pt x="1119" y="308"/>
                  </a:cubicBezTo>
                  <a:cubicBezTo>
                    <a:pt x="1115" y="226"/>
                    <a:pt x="1055" y="150"/>
                    <a:pt x="959" y="94"/>
                  </a:cubicBezTo>
                  <a:cubicBezTo>
                    <a:pt x="859" y="36"/>
                    <a:pt x="723"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990150" y="5458325"/>
              <a:ext cx="28175" cy="16125"/>
            </a:xfrm>
            <a:custGeom>
              <a:avLst/>
              <a:gdLst/>
              <a:ahLst/>
              <a:cxnLst/>
              <a:rect l="l" t="t" r="r" b="b"/>
              <a:pathLst>
                <a:path w="1127" h="645" extrusionOk="0">
                  <a:moveTo>
                    <a:pt x="560" y="0"/>
                  </a:moveTo>
                  <a:cubicBezTo>
                    <a:pt x="274" y="0"/>
                    <a:pt x="19" y="136"/>
                    <a:pt x="7" y="303"/>
                  </a:cubicBezTo>
                  <a:cubicBezTo>
                    <a:pt x="0" y="398"/>
                    <a:pt x="57" y="488"/>
                    <a:pt x="163" y="550"/>
                  </a:cubicBezTo>
                  <a:cubicBezTo>
                    <a:pt x="257" y="604"/>
                    <a:pt x="384" y="636"/>
                    <a:pt x="540" y="644"/>
                  </a:cubicBezTo>
                  <a:cubicBezTo>
                    <a:pt x="548" y="645"/>
                    <a:pt x="557" y="645"/>
                    <a:pt x="566" y="645"/>
                  </a:cubicBezTo>
                  <a:cubicBezTo>
                    <a:pt x="853" y="645"/>
                    <a:pt x="1099" y="512"/>
                    <a:pt x="1120" y="341"/>
                  </a:cubicBezTo>
                  <a:cubicBezTo>
                    <a:pt x="1126" y="244"/>
                    <a:pt x="1062" y="155"/>
                    <a:pt x="954" y="94"/>
                  </a:cubicBezTo>
                  <a:cubicBezTo>
                    <a:pt x="860" y="39"/>
                    <a:pt x="731" y="3"/>
                    <a:pt x="586" y="0"/>
                  </a:cubicBezTo>
                  <a:cubicBezTo>
                    <a:pt x="577" y="0"/>
                    <a:pt x="569" y="0"/>
                    <a:pt x="56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5445975" y="4572875"/>
              <a:ext cx="29500" cy="16100"/>
            </a:xfrm>
            <a:custGeom>
              <a:avLst/>
              <a:gdLst/>
              <a:ahLst/>
              <a:cxnLst/>
              <a:rect l="l" t="t" r="r" b="b"/>
              <a:pathLst>
                <a:path w="1180" h="644" extrusionOk="0">
                  <a:moveTo>
                    <a:pt x="574" y="0"/>
                  </a:moveTo>
                  <a:cubicBezTo>
                    <a:pt x="560" y="0"/>
                    <a:pt x="546" y="1"/>
                    <a:pt x="532" y="1"/>
                  </a:cubicBezTo>
                  <a:cubicBezTo>
                    <a:pt x="235" y="18"/>
                    <a:pt x="0" y="178"/>
                    <a:pt x="30" y="350"/>
                  </a:cubicBezTo>
                  <a:cubicBezTo>
                    <a:pt x="38" y="429"/>
                    <a:pt x="109" y="502"/>
                    <a:pt x="194" y="552"/>
                  </a:cubicBezTo>
                  <a:cubicBezTo>
                    <a:pt x="293" y="608"/>
                    <a:pt x="450" y="643"/>
                    <a:pt x="607" y="643"/>
                  </a:cubicBezTo>
                  <a:cubicBezTo>
                    <a:pt x="621" y="643"/>
                    <a:pt x="635" y="643"/>
                    <a:pt x="649" y="642"/>
                  </a:cubicBezTo>
                  <a:cubicBezTo>
                    <a:pt x="946" y="626"/>
                    <a:pt x="1180" y="465"/>
                    <a:pt x="1135" y="284"/>
                  </a:cubicBezTo>
                  <a:lnTo>
                    <a:pt x="1135" y="284"/>
                  </a:lnTo>
                  <a:lnTo>
                    <a:pt x="1143" y="290"/>
                  </a:lnTo>
                  <a:cubicBezTo>
                    <a:pt x="1131" y="212"/>
                    <a:pt x="1072" y="146"/>
                    <a:pt x="987" y="97"/>
                  </a:cubicBezTo>
                  <a:cubicBezTo>
                    <a:pt x="882" y="36"/>
                    <a:pt x="734" y="0"/>
                    <a:pt x="57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906650" y="5454150"/>
              <a:ext cx="28675" cy="16225"/>
            </a:xfrm>
            <a:custGeom>
              <a:avLst/>
              <a:gdLst/>
              <a:ahLst/>
              <a:cxnLst/>
              <a:rect l="l" t="t" r="r" b="b"/>
              <a:pathLst>
                <a:path w="1147" h="649" extrusionOk="0">
                  <a:moveTo>
                    <a:pt x="572" y="1"/>
                  </a:moveTo>
                  <a:cubicBezTo>
                    <a:pt x="292" y="1"/>
                    <a:pt x="47" y="126"/>
                    <a:pt x="14" y="290"/>
                  </a:cubicBezTo>
                  <a:cubicBezTo>
                    <a:pt x="0" y="389"/>
                    <a:pt x="71" y="487"/>
                    <a:pt x="179" y="549"/>
                  </a:cubicBezTo>
                  <a:cubicBezTo>
                    <a:pt x="282" y="608"/>
                    <a:pt x="399" y="643"/>
                    <a:pt x="519" y="647"/>
                  </a:cubicBezTo>
                  <a:cubicBezTo>
                    <a:pt x="538" y="648"/>
                    <a:pt x="556" y="649"/>
                    <a:pt x="575" y="649"/>
                  </a:cubicBezTo>
                  <a:cubicBezTo>
                    <a:pt x="851" y="649"/>
                    <a:pt x="1096" y="534"/>
                    <a:pt x="1134" y="364"/>
                  </a:cubicBezTo>
                  <a:cubicBezTo>
                    <a:pt x="1146" y="261"/>
                    <a:pt x="1078" y="162"/>
                    <a:pt x="959" y="94"/>
                  </a:cubicBezTo>
                  <a:cubicBezTo>
                    <a:pt x="860" y="39"/>
                    <a:pt x="749" y="9"/>
                    <a:pt x="636" y="3"/>
                  </a:cubicBezTo>
                  <a:cubicBezTo>
                    <a:pt x="614" y="1"/>
                    <a:pt x="593"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5434750" y="4524850"/>
              <a:ext cx="30000" cy="16150"/>
            </a:xfrm>
            <a:custGeom>
              <a:avLst/>
              <a:gdLst/>
              <a:ahLst/>
              <a:cxnLst/>
              <a:rect l="l" t="t" r="r" b="b"/>
              <a:pathLst>
                <a:path w="1200" h="646" extrusionOk="0">
                  <a:moveTo>
                    <a:pt x="603" y="1"/>
                  </a:moveTo>
                  <a:cubicBezTo>
                    <a:pt x="572" y="1"/>
                    <a:pt x="541" y="2"/>
                    <a:pt x="509" y="5"/>
                  </a:cubicBezTo>
                  <a:cubicBezTo>
                    <a:pt x="204" y="26"/>
                    <a:pt x="1" y="202"/>
                    <a:pt x="44" y="375"/>
                  </a:cubicBezTo>
                  <a:cubicBezTo>
                    <a:pt x="76" y="447"/>
                    <a:pt x="130" y="509"/>
                    <a:pt x="200" y="548"/>
                  </a:cubicBezTo>
                  <a:cubicBezTo>
                    <a:pt x="309" y="610"/>
                    <a:pt x="453" y="646"/>
                    <a:pt x="606" y="646"/>
                  </a:cubicBezTo>
                  <a:cubicBezTo>
                    <a:pt x="634" y="646"/>
                    <a:pt x="661" y="645"/>
                    <a:pt x="689" y="642"/>
                  </a:cubicBezTo>
                  <a:cubicBezTo>
                    <a:pt x="994" y="612"/>
                    <a:pt x="1199" y="445"/>
                    <a:pt x="1149" y="276"/>
                  </a:cubicBezTo>
                  <a:cubicBezTo>
                    <a:pt x="1126" y="203"/>
                    <a:pt x="1067" y="141"/>
                    <a:pt x="985" y="93"/>
                  </a:cubicBezTo>
                  <a:cubicBezTo>
                    <a:pt x="884" y="36"/>
                    <a:pt x="750" y="1"/>
                    <a:pt x="60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823850" y="5447375"/>
              <a:ext cx="28950" cy="16100"/>
            </a:xfrm>
            <a:custGeom>
              <a:avLst/>
              <a:gdLst/>
              <a:ahLst/>
              <a:cxnLst/>
              <a:rect l="l" t="t" r="r" b="b"/>
              <a:pathLst>
                <a:path w="1158" h="644" extrusionOk="0">
                  <a:moveTo>
                    <a:pt x="574" y="1"/>
                  </a:moveTo>
                  <a:cubicBezTo>
                    <a:pt x="306" y="1"/>
                    <a:pt x="78" y="108"/>
                    <a:pt x="28" y="261"/>
                  </a:cubicBezTo>
                  <a:cubicBezTo>
                    <a:pt x="0" y="367"/>
                    <a:pt x="64" y="479"/>
                    <a:pt x="186" y="549"/>
                  </a:cubicBezTo>
                  <a:cubicBezTo>
                    <a:pt x="278" y="600"/>
                    <a:pt x="379" y="631"/>
                    <a:pt x="484" y="639"/>
                  </a:cubicBezTo>
                  <a:cubicBezTo>
                    <a:pt x="516" y="642"/>
                    <a:pt x="547" y="644"/>
                    <a:pt x="578" y="644"/>
                  </a:cubicBezTo>
                  <a:cubicBezTo>
                    <a:pt x="846" y="644"/>
                    <a:pt x="1078" y="534"/>
                    <a:pt x="1127" y="372"/>
                  </a:cubicBezTo>
                  <a:cubicBezTo>
                    <a:pt x="1157" y="264"/>
                    <a:pt x="1095" y="161"/>
                    <a:pt x="973" y="91"/>
                  </a:cubicBezTo>
                  <a:cubicBezTo>
                    <a:pt x="883" y="43"/>
                    <a:pt x="782" y="13"/>
                    <a:pt x="679" y="6"/>
                  </a:cubicBezTo>
                  <a:cubicBezTo>
                    <a:pt x="644" y="3"/>
                    <a:pt x="609" y="1"/>
                    <a:pt x="57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5418525" y="4477250"/>
              <a:ext cx="30375" cy="16200"/>
            </a:xfrm>
            <a:custGeom>
              <a:avLst/>
              <a:gdLst/>
              <a:ahLst/>
              <a:cxnLst/>
              <a:rect l="l" t="t" r="r" b="b"/>
              <a:pathLst>
                <a:path w="1215" h="648" extrusionOk="0">
                  <a:moveTo>
                    <a:pt x="604" y="1"/>
                  </a:moveTo>
                  <a:cubicBezTo>
                    <a:pt x="566" y="1"/>
                    <a:pt x="527" y="3"/>
                    <a:pt x="488" y="8"/>
                  </a:cubicBezTo>
                  <a:cubicBezTo>
                    <a:pt x="191" y="49"/>
                    <a:pt x="0" y="217"/>
                    <a:pt x="66" y="394"/>
                  </a:cubicBezTo>
                  <a:lnTo>
                    <a:pt x="215" y="555"/>
                  </a:lnTo>
                  <a:cubicBezTo>
                    <a:pt x="313" y="611"/>
                    <a:pt x="452" y="648"/>
                    <a:pt x="594" y="648"/>
                  </a:cubicBezTo>
                  <a:cubicBezTo>
                    <a:pt x="639" y="648"/>
                    <a:pt x="683" y="644"/>
                    <a:pt x="726" y="637"/>
                  </a:cubicBezTo>
                  <a:cubicBezTo>
                    <a:pt x="1030" y="599"/>
                    <a:pt x="1214" y="426"/>
                    <a:pt x="1149" y="259"/>
                  </a:cubicBezTo>
                  <a:cubicBezTo>
                    <a:pt x="1124" y="194"/>
                    <a:pt x="1068" y="138"/>
                    <a:pt x="994" y="95"/>
                  </a:cubicBezTo>
                  <a:cubicBezTo>
                    <a:pt x="890" y="35"/>
                    <a:pt x="750"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741925" y="5437525"/>
              <a:ext cx="29400" cy="16175"/>
            </a:xfrm>
            <a:custGeom>
              <a:avLst/>
              <a:gdLst/>
              <a:ahLst/>
              <a:cxnLst/>
              <a:rect l="l" t="t" r="r" b="b"/>
              <a:pathLst>
                <a:path w="1176" h="647" extrusionOk="0">
                  <a:moveTo>
                    <a:pt x="577" y="0"/>
                  </a:moveTo>
                  <a:cubicBezTo>
                    <a:pt x="326" y="0"/>
                    <a:pt x="106" y="102"/>
                    <a:pt x="35" y="248"/>
                  </a:cubicBezTo>
                  <a:cubicBezTo>
                    <a:pt x="0" y="360"/>
                    <a:pt x="64" y="470"/>
                    <a:pt x="199" y="548"/>
                  </a:cubicBezTo>
                  <a:lnTo>
                    <a:pt x="455" y="639"/>
                  </a:lnTo>
                  <a:cubicBezTo>
                    <a:pt x="496" y="644"/>
                    <a:pt x="537" y="646"/>
                    <a:pt x="577" y="646"/>
                  </a:cubicBezTo>
                  <a:cubicBezTo>
                    <a:pt x="836" y="646"/>
                    <a:pt x="1068" y="546"/>
                    <a:pt x="1135" y="400"/>
                  </a:cubicBezTo>
                  <a:cubicBezTo>
                    <a:pt x="1175" y="286"/>
                    <a:pt x="1114" y="170"/>
                    <a:pt x="981" y="94"/>
                  </a:cubicBezTo>
                  <a:cubicBezTo>
                    <a:pt x="899" y="49"/>
                    <a:pt x="807" y="20"/>
                    <a:pt x="714" y="10"/>
                  </a:cubicBezTo>
                  <a:cubicBezTo>
                    <a:pt x="668" y="3"/>
                    <a:pt x="622" y="0"/>
                    <a:pt x="57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5397175" y="4430350"/>
              <a:ext cx="31225" cy="16200"/>
            </a:xfrm>
            <a:custGeom>
              <a:avLst/>
              <a:gdLst/>
              <a:ahLst/>
              <a:cxnLst/>
              <a:rect l="l" t="t" r="r" b="b"/>
              <a:pathLst>
                <a:path w="1249" h="648" extrusionOk="0">
                  <a:moveTo>
                    <a:pt x="620" y="1"/>
                  </a:moveTo>
                  <a:cubicBezTo>
                    <a:pt x="570" y="1"/>
                    <a:pt x="518" y="4"/>
                    <a:pt x="467" y="12"/>
                  </a:cubicBezTo>
                  <a:cubicBezTo>
                    <a:pt x="184" y="61"/>
                    <a:pt x="1" y="242"/>
                    <a:pt x="100" y="414"/>
                  </a:cubicBezTo>
                  <a:lnTo>
                    <a:pt x="237" y="550"/>
                  </a:lnTo>
                  <a:cubicBezTo>
                    <a:pt x="343" y="612"/>
                    <a:pt x="485" y="648"/>
                    <a:pt x="633" y="648"/>
                  </a:cubicBezTo>
                  <a:cubicBezTo>
                    <a:pt x="683" y="648"/>
                    <a:pt x="733" y="644"/>
                    <a:pt x="783" y="635"/>
                  </a:cubicBezTo>
                  <a:cubicBezTo>
                    <a:pt x="1087" y="582"/>
                    <a:pt x="1249" y="407"/>
                    <a:pt x="1163" y="234"/>
                  </a:cubicBezTo>
                  <a:cubicBezTo>
                    <a:pt x="1130" y="175"/>
                    <a:pt x="1081" y="126"/>
                    <a:pt x="1021" y="96"/>
                  </a:cubicBezTo>
                  <a:cubicBezTo>
                    <a:pt x="917" y="35"/>
                    <a:pt x="774"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3661025" y="5424925"/>
              <a:ext cx="29700" cy="16175"/>
            </a:xfrm>
            <a:custGeom>
              <a:avLst/>
              <a:gdLst/>
              <a:ahLst/>
              <a:cxnLst/>
              <a:rect l="l" t="t" r="r" b="b"/>
              <a:pathLst>
                <a:path w="1188" h="647" extrusionOk="0">
                  <a:moveTo>
                    <a:pt x="599" y="1"/>
                  </a:moveTo>
                  <a:cubicBezTo>
                    <a:pt x="358" y="1"/>
                    <a:pt x="139" y="89"/>
                    <a:pt x="65" y="227"/>
                  </a:cubicBezTo>
                  <a:cubicBezTo>
                    <a:pt x="1" y="347"/>
                    <a:pt x="58" y="469"/>
                    <a:pt x="200" y="552"/>
                  </a:cubicBezTo>
                  <a:lnTo>
                    <a:pt x="443" y="634"/>
                  </a:lnTo>
                  <a:cubicBezTo>
                    <a:pt x="491" y="642"/>
                    <a:pt x="540" y="646"/>
                    <a:pt x="589" y="646"/>
                  </a:cubicBezTo>
                  <a:cubicBezTo>
                    <a:pt x="828" y="646"/>
                    <a:pt x="1059" y="553"/>
                    <a:pt x="1129" y="416"/>
                  </a:cubicBezTo>
                  <a:cubicBezTo>
                    <a:pt x="1187" y="297"/>
                    <a:pt x="1126" y="175"/>
                    <a:pt x="985" y="93"/>
                  </a:cubicBezTo>
                  <a:cubicBezTo>
                    <a:pt x="914" y="54"/>
                    <a:pt x="837" y="28"/>
                    <a:pt x="758" y="14"/>
                  </a:cubicBezTo>
                  <a:cubicBezTo>
                    <a:pt x="705" y="5"/>
                    <a:pt x="652"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371375" y="4384250"/>
              <a:ext cx="31450" cy="16150"/>
            </a:xfrm>
            <a:custGeom>
              <a:avLst/>
              <a:gdLst/>
              <a:ahLst/>
              <a:cxnLst/>
              <a:rect l="l" t="t" r="r" b="b"/>
              <a:pathLst>
                <a:path w="1258" h="646" extrusionOk="0">
                  <a:moveTo>
                    <a:pt x="633" y="1"/>
                  </a:moveTo>
                  <a:cubicBezTo>
                    <a:pt x="571" y="1"/>
                    <a:pt x="508" y="7"/>
                    <a:pt x="446" y="20"/>
                  </a:cubicBezTo>
                  <a:cubicBezTo>
                    <a:pt x="156" y="73"/>
                    <a:pt x="0" y="263"/>
                    <a:pt x="107" y="431"/>
                  </a:cubicBezTo>
                  <a:lnTo>
                    <a:pt x="230" y="550"/>
                  </a:lnTo>
                  <a:cubicBezTo>
                    <a:pt x="337" y="612"/>
                    <a:pt x="481" y="645"/>
                    <a:pt x="626" y="645"/>
                  </a:cubicBezTo>
                  <a:cubicBezTo>
                    <a:pt x="693" y="645"/>
                    <a:pt x="761" y="638"/>
                    <a:pt x="825" y="624"/>
                  </a:cubicBezTo>
                  <a:cubicBezTo>
                    <a:pt x="1110" y="567"/>
                    <a:pt x="1257" y="381"/>
                    <a:pt x="1157" y="218"/>
                  </a:cubicBezTo>
                  <a:cubicBezTo>
                    <a:pt x="1122" y="167"/>
                    <a:pt x="1075" y="125"/>
                    <a:pt x="1020" y="96"/>
                  </a:cubicBezTo>
                  <a:cubicBezTo>
                    <a:pt x="917" y="36"/>
                    <a:pt x="779"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3581750" y="5409525"/>
              <a:ext cx="30075" cy="16150"/>
            </a:xfrm>
            <a:custGeom>
              <a:avLst/>
              <a:gdLst/>
              <a:ahLst/>
              <a:cxnLst/>
              <a:rect l="l" t="t" r="r" b="b"/>
              <a:pathLst>
                <a:path w="1203" h="646" extrusionOk="0">
                  <a:moveTo>
                    <a:pt x="600" y="0"/>
                  </a:moveTo>
                  <a:cubicBezTo>
                    <a:pt x="374" y="0"/>
                    <a:pt x="159" y="84"/>
                    <a:pt x="77" y="216"/>
                  </a:cubicBezTo>
                  <a:cubicBezTo>
                    <a:pt x="1" y="334"/>
                    <a:pt x="58" y="465"/>
                    <a:pt x="207" y="552"/>
                  </a:cubicBezTo>
                  <a:lnTo>
                    <a:pt x="420" y="625"/>
                  </a:lnTo>
                  <a:cubicBezTo>
                    <a:pt x="482" y="639"/>
                    <a:pt x="546" y="646"/>
                    <a:pt x="609" y="646"/>
                  </a:cubicBezTo>
                  <a:cubicBezTo>
                    <a:pt x="830" y="646"/>
                    <a:pt x="1044" y="566"/>
                    <a:pt x="1121" y="433"/>
                  </a:cubicBezTo>
                  <a:cubicBezTo>
                    <a:pt x="1202" y="313"/>
                    <a:pt x="1145" y="184"/>
                    <a:pt x="997" y="97"/>
                  </a:cubicBezTo>
                  <a:cubicBezTo>
                    <a:pt x="933" y="62"/>
                    <a:pt x="863" y="36"/>
                    <a:pt x="792" y="22"/>
                  </a:cubicBezTo>
                  <a:cubicBezTo>
                    <a:pt x="729" y="7"/>
                    <a:pt x="664" y="0"/>
                    <a:pt x="60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341000" y="4339050"/>
              <a:ext cx="31775" cy="16175"/>
            </a:xfrm>
            <a:custGeom>
              <a:avLst/>
              <a:gdLst/>
              <a:ahLst/>
              <a:cxnLst/>
              <a:rect l="l" t="t" r="r" b="b"/>
              <a:pathLst>
                <a:path w="1271" h="647" extrusionOk="0">
                  <a:moveTo>
                    <a:pt x="624" y="1"/>
                  </a:moveTo>
                  <a:cubicBezTo>
                    <a:pt x="552" y="1"/>
                    <a:pt x="479" y="9"/>
                    <a:pt x="411" y="26"/>
                  </a:cubicBezTo>
                  <a:cubicBezTo>
                    <a:pt x="135" y="96"/>
                    <a:pt x="1" y="281"/>
                    <a:pt x="115" y="454"/>
                  </a:cubicBezTo>
                  <a:lnTo>
                    <a:pt x="236" y="547"/>
                  </a:lnTo>
                  <a:cubicBezTo>
                    <a:pt x="343" y="609"/>
                    <a:pt x="486" y="646"/>
                    <a:pt x="636" y="646"/>
                  </a:cubicBezTo>
                  <a:cubicBezTo>
                    <a:pt x="705" y="646"/>
                    <a:pt x="776" y="638"/>
                    <a:pt x="846" y="621"/>
                  </a:cubicBezTo>
                  <a:cubicBezTo>
                    <a:pt x="1123" y="551"/>
                    <a:pt x="1271" y="359"/>
                    <a:pt x="1143" y="195"/>
                  </a:cubicBezTo>
                  <a:cubicBezTo>
                    <a:pt x="1110" y="154"/>
                    <a:pt x="1071" y="122"/>
                    <a:pt x="1027" y="97"/>
                  </a:cubicBezTo>
                  <a:cubicBezTo>
                    <a:pt x="920" y="36"/>
                    <a:pt x="773"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504400" y="5391500"/>
              <a:ext cx="30225" cy="16125"/>
            </a:xfrm>
            <a:custGeom>
              <a:avLst/>
              <a:gdLst/>
              <a:ahLst/>
              <a:cxnLst/>
              <a:rect l="l" t="t" r="r" b="b"/>
              <a:pathLst>
                <a:path w="1209" h="645" extrusionOk="0">
                  <a:moveTo>
                    <a:pt x="593" y="0"/>
                  </a:moveTo>
                  <a:cubicBezTo>
                    <a:pt x="384" y="0"/>
                    <a:pt x="184" y="68"/>
                    <a:pt x="92" y="188"/>
                  </a:cubicBezTo>
                  <a:cubicBezTo>
                    <a:pt x="0" y="316"/>
                    <a:pt x="50" y="460"/>
                    <a:pt x="213" y="555"/>
                  </a:cubicBezTo>
                  <a:lnTo>
                    <a:pt x="385" y="620"/>
                  </a:lnTo>
                  <a:cubicBezTo>
                    <a:pt x="452" y="637"/>
                    <a:pt x="524" y="645"/>
                    <a:pt x="596" y="645"/>
                  </a:cubicBezTo>
                  <a:cubicBezTo>
                    <a:pt x="808" y="645"/>
                    <a:pt x="1019" y="575"/>
                    <a:pt x="1114" y="451"/>
                  </a:cubicBezTo>
                  <a:cubicBezTo>
                    <a:pt x="1209" y="327"/>
                    <a:pt x="1154" y="187"/>
                    <a:pt x="999" y="97"/>
                  </a:cubicBezTo>
                  <a:cubicBezTo>
                    <a:pt x="944" y="65"/>
                    <a:pt x="884" y="42"/>
                    <a:pt x="821" y="28"/>
                  </a:cubicBezTo>
                  <a:cubicBezTo>
                    <a:pt x="747" y="9"/>
                    <a:pt x="669"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305875" y="4294950"/>
              <a:ext cx="31575" cy="16225"/>
            </a:xfrm>
            <a:custGeom>
              <a:avLst/>
              <a:gdLst/>
              <a:ahLst/>
              <a:cxnLst/>
              <a:rect l="l" t="t" r="r" b="b"/>
              <a:pathLst>
                <a:path w="1263" h="649" extrusionOk="0">
                  <a:moveTo>
                    <a:pt x="612" y="1"/>
                  </a:moveTo>
                  <a:cubicBezTo>
                    <a:pt x="531" y="1"/>
                    <a:pt x="450" y="11"/>
                    <a:pt x="374" y="32"/>
                  </a:cubicBezTo>
                  <a:cubicBezTo>
                    <a:pt x="112" y="119"/>
                    <a:pt x="1" y="307"/>
                    <a:pt x="136" y="467"/>
                  </a:cubicBezTo>
                  <a:lnTo>
                    <a:pt x="242" y="555"/>
                  </a:lnTo>
                  <a:cubicBezTo>
                    <a:pt x="348" y="615"/>
                    <a:pt x="488" y="648"/>
                    <a:pt x="633" y="648"/>
                  </a:cubicBezTo>
                  <a:cubicBezTo>
                    <a:pt x="713" y="648"/>
                    <a:pt x="795" y="638"/>
                    <a:pt x="873" y="616"/>
                  </a:cubicBezTo>
                  <a:cubicBezTo>
                    <a:pt x="1156" y="534"/>
                    <a:pt x="1262" y="342"/>
                    <a:pt x="1134" y="185"/>
                  </a:cubicBezTo>
                  <a:cubicBezTo>
                    <a:pt x="1103" y="152"/>
                    <a:pt x="1069" y="124"/>
                    <a:pt x="1030" y="102"/>
                  </a:cubicBezTo>
                  <a:cubicBezTo>
                    <a:pt x="919" y="38"/>
                    <a:pt x="766" y="1"/>
                    <a:pt x="61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3428775" y="5370700"/>
              <a:ext cx="30375" cy="16200"/>
            </a:xfrm>
            <a:custGeom>
              <a:avLst/>
              <a:gdLst/>
              <a:ahLst/>
              <a:cxnLst/>
              <a:rect l="l" t="t" r="r" b="b"/>
              <a:pathLst>
                <a:path w="1215" h="648" extrusionOk="0">
                  <a:moveTo>
                    <a:pt x="599" y="1"/>
                  </a:moveTo>
                  <a:cubicBezTo>
                    <a:pt x="399" y="1"/>
                    <a:pt x="208" y="64"/>
                    <a:pt x="106" y="175"/>
                  </a:cubicBezTo>
                  <a:cubicBezTo>
                    <a:pt x="0" y="302"/>
                    <a:pt x="50" y="454"/>
                    <a:pt x="215" y="549"/>
                  </a:cubicBezTo>
                  <a:lnTo>
                    <a:pt x="350" y="610"/>
                  </a:lnTo>
                  <a:cubicBezTo>
                    <a:pt x="432" y="636"/>
                    <a:pt x="520" y="648"/>
                    <a:pt x="605" y="648"/>
                  </a:cubicBezTo>
                  <a:cubicBezTo>
                    <a:pt x="808" y="648"/>
                    <a:pt x="1003" y="582"/>
                    <a:pt x="1107" y="475"/>
                  </a:cubicBezTo>
                  <a:cubicBezTo>
                    <a:pt x="1214" y="345"/>
                    <a:pt x="1166" y="191"/>
                    <a:pt x="1002" y="96"/>
                  </a:cubicBezTo>
                  <a:cubicBezTo>
                    <a:pt x="959" y="72"/>
                    <a:pt x="912" y="53"/>
                    <a:pt x="863" y="40"/>
                  </a:cubicBezTo>
                  <a:cubicBezTo>
                    <a:pt x="778" y="13"/>
                    <a:pt x="68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266125" y="4252350"/>
              <a:ext cx="31900" cy="16175"/>
            </a:xfrm>
            <a:custGeom>
              <a:avLst/>
              <a:gdLst/>
              <a:ahLst/>
              <a:cxnLst/>
              <a:rect l="l" t="t" r="r" b="b"/>
              <a:pathLst>
                <a:path w="1276" h="647" extrusionOk="0">
                  <a:moveTo>
                    <a:pt x="642" y="1"/>
                  </a:moveTo>
                  <a:cubicBezTo>
                    <a:pt x="548" y="1"/>
                    <a:pt x="452" y="15"/>
                    <a:pt x="367" y="45"/>
                  </a:cubicBezTo>
                  <a:cubicBezTo>
                    <a:pt x="91" y="132"/>
                    <a:pt x="0" y="324"/>
                    <a:pt x="149" y="484"/>
                  </a:cubicBezTo>
                  <a:lnTo>
                    <a:pt x="243" y="554"/>
                  </a:lnTo>
                  <a:cubicBezTo>
                    <a:pt x="346" y="614"/>
                    <a:pt x="492" y="647"/>
                    <a:pt x="637" y="647"/>
                  </a:cubicBezTo>
                  <a:cubicBezTo>
                    <a:pt x="732" y="647"/>
                    <a:pt x="826" y="633"/>
                    <a:pt x="909" y="604"/>
                  </a:cubicBezTo>
                  <a:cubicBezTo>
                    <a:pt x="1178" y="514"/>
                    <a:pt x="1276" y="316"/>
                    <a:pt x="1120" y="161"/>
                  </a:cubicBezTo>
                  <a:cubicBezTo>
                    <a:pt x="1092" y="134"/>
                    <a:pt x="1063" y="112"/>
                    <a:pt x="1029" y="94"/>
                  </a:cubicBezTo>
                  <a:cubicBezTo>
                    <a:pt x="925" y="33"/>
                    <a:pt x="784" y="1"/>
                    <a:pt x="64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355450" y="5347325"/>
              <a:ext cx="30575" cy="16125"/>
            </a:xfrm>
            <a:custGeom>
              <a:avLst/>
              <a:gdLst/>
              <a:ahLst/>
              <a:cxnLst/>
              <a:rect l="l" t="t" r="r" b="b"/>
              <a:pathLst>
                <a:path w="1223" h="645" extrusionOk="0">
                  <a:moveTo>
                    <a:pt x="616" y="0"/>
                  </a:moveTo>
                  <a:cubicBezTo>
                    <a:pt x="424" y="0"/>
                    <a:pt x="236" y="56"/>
                    <a:pt x="127" y="158"/>
                  </a:cubicBezTo>
                  <a:cubicBezTo>
                    <a:pt x="0" y="281"/>
                    <a:pt x="44" y="454"/>
                    <a:pt x="215" y="551"/>
                  </a:cubicBezTo>
                  <a:lnTo>
                    <a:pt x="321" y="597"/>
                  </a:lnTo>
                  <a:cubicBezTo>
                    <a:pt x="415" y="629"/>
                    <a:pt x="515" y="644"/>
                    <a:pt x="612" y="644"/>
                  </a:cubicBezTo>
                  <a:cubicBezTo>
                    <a:pt x="804" y="644"/>
                    <a:pt x="986" y="586"/>
                    <a:pt x="1093" y="486"/>
                  </a:cubicBezTo>
                  <a:cubicBezTo>
                    <a:pt x="1223" y="355"/>
                    <a:pt x="1184" y="196"/>
                    <a:pt x="1008" y="94"/>
                  </a:cubicBezTo>
                  <a:cubicBezTo>
                    <a:pt x="971" y="73"/>
                    <a:pt x="933" y="55"/>
                    <a:pt x="892" y="43"/>
                  </a:cubicBezTo>
                  <a:cubicBezTo>
                    <a:pt x="805" y="14"/>
                    <a:pt x="710"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5222275" y="4211150"/>
              <a:ext cx="31925" cy="16050"/>
            </a:xfrm>
            <a:custGeom>
              <a:avLst/>
              <a:gdLst/>
              <a:ahLst/>
              <a:cxnLst/>
              <a:rect l="l" t="t" r="r" b="b"/>
              <a:pathLst>
                <a:path w="1277" h="642" extrusionOk="0">
                  <a:moveTo>
                    <a:pt x="632" y="0"/>
                  </a:moveTo>
                  <a:cubicBezTo>
                    <a:pt x="526" y="0"/>
                    <a:pt x="420" y="17"/>
                    <a:pt x="326" y="51"/>
                  </a:cubicBezTo>
                  <a:cubicBezTo>
                    <a:pt x="70" y="150"/>
                    <a:pt x="1" y="347"/>
                    <a:pt x="165" y="499"/>
                  </a:cubicBezTo>
                  <a:lnTo>
                    <a:pt x="236" y="547"/>
                  </a:lnTo>
                  <a:cubicBezTo>
                    <a:pt x="344" y="610"/>
                    <a:pt x="490" y="642"/>
                    <a:pt x="637" y="642"/>
                  </a:cubicBezTo>
                  <a:cubicBezTo>
                    <a:pt x="742" y="642"/>
                    <a:pt x="847" y="626"/>
                    <a:pt x="937" y="593"/>
                  </a:cubicBezTo>
                  <a:cubicBezTo>
                    <a:pt x="1200" y="499"/>
                    <a:pt x="1276" y="297"/>
                    <a:pt x="1106" y="150"/>
                  </a:cubicBezTo>
                  <a:cubicBezTo>
                    <a:pt x="1082" y="128"/>
                    <a:pt x="1057" y="110"/>
                    <a:pt x="1029" y="94"/>
                  </a:cubicBezTo>
                  <a:cubicBezTo>
                    <a:pt x="924" y="33"/>
                    <a:pt x="779" y="0"/>
                    <a:pt x="63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284775" y="5321450"/>
              <a:ext cx="30725" cy="16200"/>
            </a:xfrm>
            <a:custGeom>
              <a:avLst/>
              <a:gdLst/>
              <a:ahLst/>
              <a:cxnLst/>
              <a:rect l="l" t="t" r="r" b="b"/>
              <a:pathLst>
                <a:path w="1229" h="648" extrusionOk="0">
                  <a:moveTo>
                    <a:pt x="614" y="1"/>
                  </a:moveTo>
                  <a:cubicBezTo>
                    <a:pt x="434" y="1"/>
                    <a:pt x="256" y="50"/>
                    <a:pt x="141" y="142"/>
                  </a:cubicBezTo>
                  <a:cubicBezTo>
                    <a:pt x="0" y="273"/>
                    <a:pt x="37" y="442"/>
                    <a:pt x="222" y="548"/>
                  </a:cubicBezTo>
                  <a:lnTo>
                    <a:pt x="307" y="590"/>
                  </a:lnTo>
                  <a:cubicBezTo>
                    <a:pt x="401" y="628"/>
                    <a:pt x="510" y="647"/>
                    <a:pt x="618" y="647"/>
                  </a:cubicBezTo>
                  <a:cubicBezTo>
                    <a:pt x="793" y="647"/>
                    <a:pt x="964" y="597"/>
                    <a:pt x="1065" y="503"/>
                  </a:cubicBezTo>
                  <a:cubicBezTo>
                    <a:pt x="1228" y="371"/>
                    <a:pt x="1189" y="199"/>
                    <a:pt x="1001" y="92"/>
                  </a:cubicBezTo>
                  <a:cubicBezTo>
                    <a:pt x="978" y="78"/>
                    <a:pt x="952" y="66"/>
                    <a:pt x="927" y="56"/>
                  </a:cubicBezTo>
                  <a:cubicBezTo>
                    <a:pt x="831" y="19"/>
                    <a:pt x="723"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5174225" y="4171550"/>
              <a:ext cx="31400" cy="16100"/>
            </a:xfrm>
            <a:custGeom>
              <a:avLst/>
              <a:gdLst/>
              <a:ahLst/>
              <a:cxnLst/>
              <a:rect l="l" t="t" r="r" b="b"/>
              <a:pathLst>
                <a:path w="1256" h="644" extrusionOk="0">
                  <a:moveTo>
                    <a:pt x="642" y="0"/>
                  </a:moveTo>
                  <a:cubicBezTo>
                    <a:pt x="524" y="0"/>
                    <a:pt x="403" y="22"/>
                    <a:pt x="297" y="67"/>
                  </a:cubicBezTo>
                  <a:cubicBezTo>
                    <a:pt x="49" y="169"/>
                    <a:pt x="1" y="371"/>
                    <a:pt x="193" y="514"/>
                  </a:cubicBezTo>
                  <a:lnTo>
                    <a:pt x="243" y="551"/>
                  </a:lnTo>
                  <a:cubicBezTo>
                    <a:pt x="345" y="610"/>
                    <a:pt x="488" y="643"/>
                    <a:pt x="634" y="643"/>
                  </a:cubicBezTo>
                  <a:cubicBezTo>
                    <a:pt x="750" y="643"/>
                    <a:pt x="868" y="622"/>
                    <a:pt x="967" y="576"/>
                  </a:cubicBezTo>
                  <a:cubicBezTo>
                    <a:pt x="1220" y="468"/>
                    <a:pt x="1255" y="268"/>
                    <a:pt x="1077" y="124"/>
                  </a:cubicBezTo>
                  <a:cubicBezTo>
                    <a:pt x="1061" y="113"/>
                    <a:pt x="1046" y="102"/>
                    <a:pt x="1029" y="92"/>
                  </a:cubicBezTo>
                  <a:cubicBezTo>
                    <a:pt x="924" y="32"/>
                    <a:pt x="785"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216925" y="5293150"/>
              <a:ext cx="30700" cy="16175"/>
            </a:xfrm>
            <a:custGeom>
              <a:avLst/>
              <a:gdLst/>
              <a:ahLst/>
              <a:cxnLst/>
              <a:rect l="l" t="t" r="r" b="b"/>
              <a:pathLst>
                <a:path w="1228" h="647" extrusionOk="0">
                  <a:moveTo>
                    <a:pt x="608" y="1"/>
                  </a:moveTo>
                  <a:cubicBezTo>
                    <a:pt x="442" y="1"/>
                    <a:pt x="277" y="43"/>
                    <a:pt x="170" y="124"/>
                  </a:cubicBezTo>
                  <a:cubicBezTo>
                    <a:pt x="0" y="255"/>
                    <a:pt x="16" y="436"/>
                    <a:pt x="215" y="551"/>
                  </a:cubicBezTo>
                  <a:lnTo>
                    <a:pt x="279" y="580"/>
                  </a:lnTo>
                  <a:lnTo>
                    <a:pt x="272" y="584"/>
                  </a:lnTo>
                  <a:cubicBezTo>
                    <a:pt x="373" y="626"/>
                    <a:pt x="489" y="647"/>
                    <a:pt x="604" y="647"/>
                  </a:cubicBezTo>
                  <a:cubicBezTo>
                    <a:pt x="773" y="647"/>
                    <a:pt x="941" y="602"/>
                    <a:pt x="1058" y="515"/>
                  </a:cubicBezTo>
                  <a:cubicBezTo>
                    <a:pt x="1227" y="386"/>
                    <a:pt x="1198" y="206"/>
                    <a:pt x="1005" y="95"/>
                  </a:cubicBezTo>
                  <a:cubicBezTo>
                    <a:pt x="987" y="85"/>
                    <a:pt x="968" y="75"/>
                    <a:pt x="950" y="67"/>
                  </a:cubicBezTo>
                  <a:cubicBezTo>
                    <a:pt x="849" y="22"/>
                    <a:pt x="728"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122450" y="4133600"/>
              <a:ext cx="31025" cy="16200"/>
            </a:xfrm>
            <a:custGeom>
              <a:avLst/>
              <a:gdLst/>
              <a:ahLst/>
              <a:cxnLst/>
              <a:rect l="l" t="t" r="r" b="b"/>
              <a:pathLst>
                <a:path w="1241" h="648" extrusionOk="0">
                  <a:moveTo>
                    <a:pt x="618" y="1"/>
                  </a:moveTo>
                  <a:cubicBezTo>
                    <a:pt x="492" y="1"/>
                    <a:pt x="365" y="25"/>
                    <a:pt x="261" y="74"/>
                  </a:cubicBezTo>
                  <a:cubicBezTo>
                    <a:pt x="28" y="192"/>
                    <a:pt x="0" y="397"/>
                    <a:pt x="199" y="530"/>
                  </a:cubicBezTo>
                  <a:lnTo>
                    <a:pt x="229" y="553"/>
                  </a:lnTo>
                  <a:cubicBezTo>
                    <a:pt x="334" y="615"/>
                    <a:pt x="478" y="647"/>
                    <a:pt x="623" y="647"/>
                  </a:cubicBezTo>
                  <a:cubicBezTo>
                    <a:pt x="750" y="647"/>
                    <a:pt x="878" y="622"/>
                    <a:pt x="980" y="570"/>
                  </a:cubicBezTo>
                  <a:cubicBezTo>
                    <a:pt x="1213" y="452"/>
                    <a:pt x="1241" y="254"/>
                    <a:pt x="1041" y="114"/>
                  </a:cubicBezTo>
                  <a:cubicBezTo>
                    <a:pt x="1030" y="107"/>
                    <a:pt x="1018" y="99"/>
                    <a:pt x="1005" y="91"/>
                  </a:cubicBezTo>
                  <a:cubicBezTo>
                    <a:pt x="900" y="31"/>
                    <a:pt x="760"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151900" y="5262500"/>
              <a:ext cx="30825" cy="16150"/>
            </a:xfrm>
            <a:custGeom>
              <a:avLst/>
              <a:gdLst/>
              <a:ahLst/>
              <a:cxnLst/>
              <a:rect l="l" t="t" r="r" b="b"/>
              <a:pathLst>
                <a:path w="1233" h="646" extrusionOk="0">
                  <a:moveTo>
                    <a:pt x="618" y="0"/>
                  </a:moveTo>
                  <a:cubicBezTo>
                    <a:pt x="462" y="0"/>
                    <a:pt x="306" y="38"/>
                    <a:pt x="198" y="110"/>
                  </a:cubicBezTo>
                  <a:cubicBezTo>
                    <a:pt x="0" y="242"/>
                    <a:pt x="23" y="434"/>
                    <a:pt x="229" y="553"/>
                  </a:cubicBezTo>
                  <a:lnTo>
                    <a:pt x="250" y="565"/>
                  </a:lnTo>
                  <a:cubicBezTo>
                    <a:pt x="356" y="620"/>
                    <a:pt x="486" y="646"/>
                    <a:pt x="616" y="646"/>
                  </a:cubicBezTo>
                  <a:cubicBezTo>
                    <a:pt x="774" y="646"/>
                    <a:pt x="931" y="607"/>
                    <a:pt x="1043" y="533"/>
                  </a:cubicBezTo>
                  <a:cubicBezTo>
                    <a:pt x="1233" y="407"/>
                    <a:pt x="1214" y="213"/>
                    <a:pt x="1005" y="91"/>
                  </a:cubicBezTo>
                  <a:cubicBezTo>
                    <a:pt x="996" y="87"/>
                    <a:pt x="987" y="82"/>
                    <a:pt x="977" y="78"/>
                  </a:cubicBezTo>
                  <a:cubicBezTo>
                    <a:pt x="875" y="25"/>
                    <a:pt x="747" y="0"/>
                    <a:pt x="61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5066775" y="4097575"/>
              <a:ext cx="30350" cy="16225"/>
            </a:xfrm>
            <a:custGeom>
              <a:avLst/>
              <a:gdLst/>
              <a:ahLst/>
              <a:cxnLst/>
              <a:rect l="l" t="t" r="r" b="b"/>
              <a:pathLst>
                <a:path w="1214" h="649" extrusionOk="0">
                  <a:moveTo>
                    <a:pt x="625" y="0"/>
                  </a:moveTo>
                  <a:cubicBezTo>
                    <a:pt x="483" y="0"/>
                    <a:pt x="339" y="33"/>
                    <a:pt x="225" y="95"/>
                  </a:cubicBezTo>
                  <a:cubicBezTo>
                    <a:pt x="7" y="213"/>
                    <a:pt x="1" y="414"/>
                    <a:pt x="207" y="550"/>
                  </a:cubicBezTo>
                  <a:lnTo>
                    <a:pt x="214" y="553"/>
                  </a:lnTo>
                  <a:cubicBezTo>
                    <a:pt x="323" y="616"/>
                    <a:pt x="466" y="648"/>
                    <a:pt x="610" y="648"/>
                  </a:cubicBezTo>
                  <a:cubicBezTo>
                    <a:pt x="749" y="648"/>
                    <a:pt x="890" y="618"/>
                    <a:pt x="1002" y="557"/>
                  </a:cubicBezTo>
                  <a:cubicBezTo>
                    <a:pt x="1214" y="435"/>
                    <a:pt x="1212" y="230"/>
                    <a:pt x="1013" y="99"/>
                  </a:cubicBezTo>
                  <a:lnTo>
                    <a:pt x="1000" y="90"/>
                  </a:lnTo>
                  <a:cubicBezTo>
                    <a:pt x="896" y="30"/>
                    <a:pt x="761" y="0"/>
                    <a:pt x="62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090400" y="5229700"/>
              <a:ext cx="30725" cy="16125"/>
            </a:xfrm>
            <a:custGeom>
              <a:avLst/>
              <a:gdLst/>
              <a:ahLst/>
              <a:cxnLst/>
              <a:rect l="l" t="t" r="r" b="b"/>
              <a:pathLst>
                <a:path w="1229" h="645" extrusionOk="0">
                  <a:moveTo>
                    <a:pt x="620" y="0"/>
                  </a:moveTo>
                  <a:cubicBezTo>
                    <a:pt x="474" y="0"/>
                    <a:pt x="327" y="33"/>
                    <a:pt x="219" y="96"/>
                  </a:cubicBezTo>
                  <a:cubicBezTo>
                    <a:pt x="0" y="223"/>
                    <a:pt x="8" y="425"/>
                    <a:pt x="222" y="548"/>
                  </a:cubicBezTo>
                  <a:lnTo>
                    <a:pt x="229" y="552"/>
                  </a:lnTo>
                  <a:cubicBezTo>
                    <a:pt x="335" y="613"/>
                    <a:pt x="479" y="645"/>
                    <a:pt x="622" y="645"/>
                  </a:cubicBezTo>
                  <a:cubicBezTo>
                    <a:pt x="766" y="645"/>
                    <a:pt x="910" y="613"/>
                    <a:pt x="1016" y="548"/>
                  </a:cubicBezTo>
                  <a:cubicBezTo>
                    <a:pt x="1228" y="425"/>
                    <a:pt x="1220" y="214"/>
                    <a:pt x="1006" y="92"/>
                  </a:cubicBezTo>
                  <a:cubicBezTo>
                    <a:pt x="899" y="30"/>
                    <a:pt x="760" y="0"/>
                    <a:pt x="62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007375" y="4063525"/>
              <a:ext cx="30550" cy="16200"/>
            </a:xfrm>
            <a:custGeom>
              <a:avLst/>
              <a:gdLst/>
              <a:ahLst/>
              <a:cxnLst/>
              <a:rect l="l" t="t" r="r" b="b"/>
              <a:pathLst>
                <a:path w="1222" h="648" extrusionOk="0">
                  <a:moveTo>
                    <a:pt x="599" y="1"/>
                  </a:moveTo>
                  <a:cubicBezTo>
                    <a:pt x="453" y="1"/>
                    <a:pt x="307" y="34"/>
                    <a:pt x="198" y="102"/>
                  </a:cubicBezTo>
                  <a:cubicBezTo>
                    <a:pt x="0" y="233"/>
                    <a:pt x="2" y="429"/>
                    <a:pt x="215" y="553"/>
                  </a:cubicBezTo>
                  <a:lnTo>
                    <a:pt x="229" y="562"/>
                  </a:lnTo>
                  <a:cubicBezTo>
                    <a:pt x="336" y="619"/>
                    <a:pt x="476" y="647"/>
                    <a:pt x="614" y="647"/>
                  </a:cubicBezTo>
                  <a:cubicBezTo>
                    <a:pt x="763" y="647"/>
                    <a:pt x="911" y="615"/>
                    <a:pt x="1016" y="549"/>
                  </a:cubicBezTo>
                  <a:cubicBezTo>
                    <a:pt x="1221" y="414"/>
                    <a:pt x="1206" y="216"/>
                    <a:pt x="986" y="89"/>
                  </a:cubicBezTo>
                  <a:cubicBezTo>
                    <a:pt x="878" y="31"/>
                    <a:pt x="738" y="1"/>
                    <a:pt x="59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032125" y="5194925"/>
              <a:ext cx="30850" cy="16175"/>
            </a:xfrm>
            <a:custGeom>
              <a:avLst/>
              <a:gdLst/>
              <a:ahLst/>
              <a:cxnLst/>
              <a:rect l="l" t="t" r="r" b="b"/>
              <a:pathLst>
                <a:path w="1234" h="647" extrusionOk="0">
                  <a:moveTo>
                    <a:pt x="624" y="0"/>
                  </a:moveTo>
                  <a:cubicBezTo>
                    <a:pt x="493" y="0"/>
                    <a:pt x="360" y="29"/>
                    <a:pt x="254" y="87"/>
                  </a:cubicBezTo>
                  <a:cubicBezTo>
                    <a:pt x="13" y="202"/>
                    <a:pt x="0" y="407"/>
                    <a:pt x="207" y="543"/>
                  </a:cubicBezTo>
                  <a:lnTo>
                    <a:pt x="221" y="550"/>
                  </a:lnTo>
                  <a:cubicBezTo>
                    <a:pt x="331" y="614"/>
                    <a:pt x="473" y="647"/>
                    <a:pt x="616" y="647"/>
                  </a:cubicBezTo>
                  <a:cubicBezTo>
                    <a:pt x="750" y="647"/>
                    <a:pt x="884" y="619"/>
                    <a:pt x="993" y="563"/>
                  </a:cubicBezTo>
                  <a:cubicBezTo>
                    <a:pt x="1234" y="440"/>
                    <a:pt x="1233" y="235"/>
                    <a:pt x="1026" y="107"/>
                  </a:cubicBezTo>
                  <a:cubicBezTo>
                    <a:pt x="1017" y="101"/>
                    <a:pt x="1010" y="97"/>
                    <a:pt x="1000" y="92"/>
                  </a:cubicBezTo>
                  <a:cubicBezTo>
                    <a:pt x="894" y="31"/>
                    <a:pt x="760"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4944125" y="4031550"/>
              <a:ext cx="30825" cy="16250"/>
            </a:xfrm>
            <a:custGeom>
              <a:avLst/>
              <a:gdLst/>
              <a:ahLst/>
              <a:cxnLst/>
              <a:rect l="l" t="t" r="r" b="b"/>
              <a:pathLst>
                <a:path w="1233" h="650" extrusionOk="0">
                  <a:moveTo>
                    <a:pt x="618" y="1"/>
                  </a:moveTo>
                  <a:cubicBezTo>
                    <a:pt x="457" y="1"/>
                    <a:pt x="298" y="42"/>
                    <a:pt x="190" y="119"/>
                  </a:cubicBezTo>
                  <a:cubicBezTo>
                    <a:pt x="0" y="246"/>
                    <a:pt x="30" y="436"/>
                    <a:pt x="236" y="554"/>
                  </a:cubicBezTo>
                  <a:lnTo>
                    <a:pt x="264" y="572"/>
                  </a:lnTo>
                  <a:cubicBezTo>
                    <a:pt x="367" y="624"/>
                    <a:pt x="494" y="649"/>
                    <a:pt x="621" y="649"/>
                  </a:cubicBezTo>
                  <a:cubicBezTo>
                    <a:pt x="782" y="649"/>
                    <a:pt x="941" y="608"/>
                    <a:pt x="1043" y="530"/>
                  </a:cubicBezTo>
                  <a:cubicBezTo>
                    <a:pt x="1233" y="405"/>
                    <a:pt x="1216" y="217"/>
                    <a:pt x="1022" y="105"/>
                  </a:cubicBezTo>
                  <a:cubicBezTo>
                    <a:pt x="1005" y="94"/>
                    <a:pt x="987" y="86"/>
                    <a:pt x="970" y="77"/>
                  </a:cubicBezTo>
                  <a:cubicBezTo>
                    <a:pt x="868" y="26"/>
                    <a:pt x="742" y="1"/>
                    <a:pt x="61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2977475" y="5158150"/>
              <a:ext cx="31050" cy="16150"/>
            </a:xfrm>
            <a:custGeom>
              <a:avLst/>
              <a:gdLst/>
              <a:ahLst/>
              <a:cxnLst/>
              <a:rect l="l" t="t" r="r" b="b"/>
              <a:pathLst>
                <a:path w="1242" h="646" extrusionOk="0">
                  <a:moveTo>
                    <a:pt x="624" y="0"/>
                  </a:moveTo>
                  <a:cubicBezTo>
                    <a:pt x="504" y="0"/>
                    <a:pt x="381" y="24"/>
                    <a:pt x="275" y="71"/>
                  </a:cubicBezTo>
                  <a:cubicBezTo>
                    <a:pt x="42" y="183"/>
                    <a:pt x="1" y="388"/>
                    <a:pt x="193" y="523"/>
                  </a:cubicBezTo>
                  <a:lnTo>
                    <a:pt x="236" y="548"/>
                  </a:lnTo>
                  <a:cubicBezTo>
                    <a:pt x="348" y="612"/>
                    <a:pt x="493" y="645"/>
                    <a:pt x="635" y="645"/>
                  </a:cubicBezTo>
                  <a:cubicBezTo>
                    <a:pt x="756" y="645"/>
                    <a:pt x="876" y="621"/>
                    <a:pt x="974" y="573"/>
                  </a:cubicBezTo>
                  <a:cubicBezTo>
                    <a:pt x="1220" y="461"/>
                    <a:pt x="1241" y="261"/>
                    <a:pt x="1056" y="121"/>
                  </a:cubicBezTo>
                  <a:cubicBezTo>
                    <a:pt x="1043" y="112"/>
                    <a:pt x="1029" y="103"/>
                    <a:pt x="1015" y="96"/>
                  </a:cubicBezTo>
                  <a:cubicBezTo>
                    <a:pt x="907" y="33"/>
                    <a:pt x="767" y="0"/>
                    <a:pt x="624"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4878575" y="4001850"/>
              <a:ext cx="30550" cy="16200"/>
            </a:xfrm>
            <a:custGeom>
              <a:avLst/>
              <a:gdLst/>
              <a:ahLst/>
              <a:cxnLst/>
              <a:rect l="l" t="t" r="r" b="b"/>
              <a:pathLst>
                <a:path w="1222" h="648" extrusionOk="0">
                  <a:moveTo>
                    <a:pt x="597" y="1"/>
                  </a:moveTo>
                  <a:cubicBezTo>
                    <a:pt x="429" y="1"/>
                    <a:pt x="264" y="46"/>
                    <a:pt x="155" y="133"/>
                  </a:cubicBezTo>
                  <a:cubicBezTo>
                    <a:pt x="0" y="264"/>
                    <a:pt x="23" y="441"/>
                    <a:pt x="214" y="552"/>
                  </a:cubicBezTo>
                  <a:lnTo>
                    <a:pt x="285" y="585"/>
                  </a:lnTo>
                  <a:cubicBezTo>
                    <a:pt x="386" y="627"/>
                    <a:pt x="502" y="648"/>
                    <a:pt x="616" y="648"/>
                  </a:cubicBezTo>
                  <a:cubicBezTo>
                    <a:pt x="782" y="648"/>
                    <a:pt x="943" y="603"/>
                    <a:pt x="1043" y="515"/>
                  </a:cubicBezTo>
                  <a:cubicBezTo>
                    <a:pt x="1221" y="383"/>
                    <a:pt x="1192" y="210"/>
                    <a:pt x="1005" y="103"/>
                  </a:cubicBezTo>
                  <a:cubicBezTo>
                    <a:pt x="982" y="89"/>
                    <a:pt x="959" y="78"/>
                    <a:pt x="934" y="68"/>
                  </a:cubicBezTo>
                  <a:cubicBezTo>
                    <a:pt x="833" y="23"/>
                    <a:pt x="714" y="1"/>
                    <a:pt x="59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2926775" y="5119625"/>
              <a:ext cx="31725" cy="16150"/>
            </a:xfrm>
            <a:custGeom>
              <a:avLst/>
              <a:gdLst/>
              <a:ahLst/>
              <a:cxnLst/>
              <a:rect l="l" t="t" r="r" b="b"/>
              <a:pathLst>
                <a:path w="1269" h="646" extrusionOk="0">
                  <a:moveTo>
                    <a:pt x="625" y="1"/>
                  </a:moveTo>
                  <a:cubicBezTo>
                    <a:pt x="514" y="1"/>
                    <a:pt x="401" y="19"/>
                    <a:pt x="303" y="56"/>
                  </a:cubicBezTo>
                  <a:cubicBezTo>
                    <a:pt x="63" y="164"/>
                    <a:pt x="0" y="365"/>
                    <a:pt x="171" y="512"/>
                  </a:cubicBezTo>
                  <a:lnTo>
                    <a:pt x="242" y="553"/>
                  </a:lnTo>
                  <a:cubicBezTo>
                    <a:pt x="344" y="612"/>
                    <a:pt x="490" y="645"/>
                    <a:pt x="637" y="645"/>
                  </a:cubicBezTo>
                  <a:cubicBezTo>
                    <a:pt x="747" y="645"/>
                    <a:pt x="858" y="627"/>
                    <a:pt x="951" y="586"/>
                  </a:cubicBezTo>
                  <a:cubicBezTo>
                    <a:pt x="1205" y="479"/>
                    <a:pt x="1269" y="278"/>
                    <a:pt x="1084" y="139"/>
                  </a:cubicBezTo>
                  <a:cubicBezTo>
                    <a:pt x="1063" y="121"/>
                    <a:pt x="1040" y="105"/>
                    <a:pt x="1018" y="91"/>
                  </a:cubicBezTo>
                  <a:cubicBezTo>
                    <a:pt x="913" y="31"/>
                    <a:pt x="770"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4809300" y="3974550"/>
              <a:ext cx="30825" cy="16075"/>
            </a:xfrm>
            <a:custGeom>
              <a:avLst/>
              <a:gdLst/>
              <a:ahLst/>
              <a:cxnLst/>
              <a:rect l="l" t="t" r="r" b="b"/>
              <a:pathLst>
                <a:path w="1233" h="643" extrusionOk="0">
                  <a:moveTo>
                    <a:pt x="617" y="1"/>
                  </a:moveTo>
                  <a:cubicBezTo>
                    <a:pt x="435" y="1"/>
                    <a:pt x="259" y="52"/>
                    <a:pt x="156" y="149"/>
                  </a:cubicBezTo>
                  <a:cubicBezTo>
                    <a:pt x="0" y="273"/>
                    <a:pt x="38" y="441"/>
                    <a:pt x="222" y="548"/>
                  </a:cubicBezTo>
                  <a:lnTo>
                    <a:pt x="314" y="593"/>
                  </a:lnTo>
                  <a:cubicBezTo>
                    <a:pt x="407" y="626"/>
                    <a:pt x="511" y="642"/>
                    <a:pt x="613" y="642"/>
                  </a:cubicBezTo>
                  <a:cubicBezTo>
                    <a:pt x="800" y="642"/>
                    <a:pt x="982" y="589"/>
                    <a:pt x="1086" y="491"/>
                  </a:cubicBezTo>
                  <a:cubicBezTo>
                    <a:pt x="1232" y="364"/>
                    <a:pt x="1199" y="199"/>
                    <a:pt x="1021" y="96"/>
                  </a:cubicBezTo>
                  <a:cubicBezTo>
                    <a:pt x="988" y="78"/>
                    <a:pt x="955" y="63"/>
                    <a:pt x="920" y="52"/>
                  </a:cubicBezTo>
                  <a:cubicBezTo>
                    <a:pt x="825" y="17"/>
                    <a:pt x="720" y="1"/>
                    <a:pt x="61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880100" y="5079300"/>
              <a:ext cx="31750" cy="16200"/>
            </a:xfrm>
            <a:custGeom>
              <a:avLst/>
              <a:gdLst/>
              <a:ahLst/>
              <a:cxnLst/>
              <a:rect l="l" t="t" r="r" b="b"/>
              <a:pathLst>
                <a:path w="1270" h="648" extrusionOk="0">
                  <a:moveTo>
                    <a:pt x="642" y="0"/>
                  </a:moveTo>
                  <a:cubicBezTo>
                    <a:pt x="541" y="0"/>
                    <a:pt x="438" y="17"/>
                    <a:pt x="347" y="52"/>
                  </a:cubicBezTo>
                  <a:cubicBezTo>
                    <a:pt x="85" y="147"/>
                    <a:pt x="1" y="344"/>
                    <a:pt x="165" y="496"/>
                  </a:cubicBezTo>
                  <a:lnTo>
                    <a:pt x="250" y="553"/>
                  </a:lnTo>
                  <a:cubicBezTo>
                    <a:pt x="357" y="615"/>
                    <a:pt x="502" y="648"/>
                    <a:pt x="647" y="648"/>
                  </a:cubicBezTo>
                  <a:cubicBezTo>
                    <a:pt x="745" y="648"/>
                    <a:pt x="843" y="633"/>
                    <a:pt x="931" y="602"/>
                  </a:cubicBezTo>
                  <a:cubicBezTo>
                    <a:pt x="1186" y="503"/>
                    <a:pt x="1269" y="306"/>
                    <a:pt x="1105" y="154"/>
                  </a:cubicBezTo>
                  <a:cubicBezTo>
                    <a:pt x="1080" y="129"/>
                    <a:pt x="1051" y="108"/>
                    <a:pt x="1020" y="90"/>
                  </a:cubicBezTo>
                  <a:cubicBezTo>
                    <a:pt x="918" y="31"/>
                    <a:pt x="781" y="0"/>
                    <a:pt x="64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4737750" y="3949500"/>
              <a:ext cx="30575" cy="16175"/>
            </a:xfrm>
            <a:custGeom>
              <a:avLst/>
              <a:gdLst/>
              <a:ahLst/>
              <a:cxnLst/>
              <a:rect l="l" t="t" r="r" b="b"/>
              <a:pathLst>
                <a:path w="1223" h="647" extrusionOk="0">
                  <a:moveTo>
                    <a:pt x="611" y="0"/>
                  </a:moveTo>
                  <a:cubicBezTo>
                    <a:pt x="416" y="0"/>
                    <a:pt x="225" y="61"/>
                    <a:pt x="120" y="167"/>
                  </a:cubicBezTo>
                  <a:cubicBezTo>
                    <a:pt x="0" y="294"/>
                    <a:pt x="44" y="450"/>
                    <a:pt x="222" y="552"/>
                  </a:cubicBezTo>
                  <a:lnTo>
                    <a:pt x="342" y="606"/>
                  </a:lnTo>
                  <a:cubicBezTo>
                    <a:pt x="426" y="633"/>
                    <a:pt x="519" y="647"/>
                    <a:pt x="611" y="647"/>
                  </a:cubicBezTo>
                  <a:cubicBezTo>
                    <a:pt x="807" y="647"/>
                    <a:pt x="1000" y="587"/>
                    <a:pt x="1100" y="478"/>
                  </a:cubicBezTo>
                  <a:cubicBezTo>
                    <a:pt x="1223" y="353"/>
                    <a:pt x="1181" y="195"/>
                    <a:pt x="1011" y="97"/>
                  </a:cubicBezTo>
                  <a:cubicBezTo>
                    <a:pt x="971" y="74"/>
                    <a:pt x="929" y="56"/>
                    <a:pt x="886" y="43"/>
                  </a:cubicBezTo>
                  <a:cubicBezTo>
                    <a:pt x="799" y="14"/>
                    <a:pt x="704" y="0"/>
                    <a:pt x="61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2837700" y="5037700"/>
              <a:ext cx="31750" cy="16025"/>
            </a:xfrm>
            <a:custGeom>
              <a:avLst/>
              <a:gdLst/>
              <a:ahLst/>
              <a:cxnLst/>
              <a:rect l="l" t="t" r="r" b="b"/>
              <a:pathLst>
                <a:path w="1270" h="641" extrusionOk="0">
                  <a:moveTo>
                    <a:pt x="651" y="0"/>
                  </a:moveTo>
                  <a:cubicBezTo>
                    <a:pt x="558" y="0"/>
                    <a:pt x="463" y="14"/>
                    <a:pt x="374" y="41"/>
                  </a:cubicBezTo>
                  <a:cubicBezTo>
                    <a:pt x="112" y="119"/>
                    <a:pt x="1" y="316"/>
                    <a:pt x="150" y="468"/>
                  </a:cubicBezTo>
                  <a:lnTo>
                    <a:pt x="250" y="550"/>
                  </a:lnTo>
                  <a:cubicBezTo>
                    <a:pt x="350" y="608"/>
                    <a:pt x="492" y="641"/>
                    <a:pt x="635" y="641"/>
                  </a:cubicBezTo>
                  <a:cubicBezTo>
                    <a:pt x="727" y="641"/>
                    <a:pt x="819" y="627"/>
                    <a:pt x="902" y="599"/>
                  </a:cubicBezTo>
                  <a:cubicBezTo>
                    <a:pt x="1171" y="516"/>
                    <a:pt x="1269" y="320"/>
                    <a:pt x="1134" y="168"/>
                  </a:cubicBezTo>
                  <a:cubicBezTo>
                    <a:pt x="1105" y="137"/>
                    <a:pt x="1071" y="112"/>
                    <a:pt x="1035" y="91"/>
                  </a:cubicBezTo>
                  <a:cubicBezTo>
                    <a:pt x="932" y="32"/>
                    <a:pt x="794" y="0"/>
                    <a:pt x="65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663550" y="3927125"/>
              <a:ext cx="30550" cy="16175"/>
            </a:xfrm>
            <a:custGeom>
              <a:avLst/>
              <a:gdLst/>
              <a:ahLst/>
              <a:cxnLst/>
              <a:rect l="l" t="t" r="r" b="b"/>
              <a:pathLst>
                <a:path w="1222" h="647" extrusionOk="0">
                  <a:moveTo>
                    <a:pt x="615" y="0"/>
                  </a:moveTo>
                  <a:cubicBezTo>
                    <a:pt x="413" y="0"/>
                    <a:pt x="216" y="68"/>
                    <a:pt x="121" y="183"/>
                  </a:cubicBezTo>
                  <a:cubicBezTo>
                    <a:pt x="1" y="309"/>
                    <a:pt x="51" y="453"/>
                    <a:pt x="222" y="552"/>
                  </a:cubicBezTo>
                  <a:lnTo>
                    <a:pt x="371" y="613"/>
                  </a:lnTo>
                  <a:cubicBezTo>
                    <a:pt x="450" y="636"/>
                    <a:pt x="533" y="647"/>
                    <a:pt x="614" y="647"/>
                  </a:cubicBezTo>
                  <a:cubicBezTo>
                    <a:pt x="824" y="647"/>
                    <a:pt x="1023" y="575"/>
                    <a:pt x="1114" y="463"/>
                  </a:cubicBezTo>
                  <a:cubicBezTo>
                    <a:pt x="1222" y="335"/>
                    <a:pt x="1174" y="185"/>
                    <a:pt x="1011" y="91"/>
                  </a:cubicBezTo>
                  <a:cubicBezTo>
                    <a:pt x="964" y="66"/>
                    <a:pt x="915" y="45"/>
                    <a:pt x="864" y="31"/>
                  </a:cubicBezTo>
                  <a:lnTo>
                    <a:pt x="857" y="35"/>
                  </a:lnTo>
                  <a:cubicBezTo>
                    <a:pt x="779" y="11"/>
                    <a:pt x="697" y="0"/>
                    <a:pt x="61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2800075" y="4994400"/>
              <a:ext cx="31550" cy="16250"/>
            </a:xfrm>
            <a:custGeom>
              <a:avLst/>
              <a:gdLst/>
              <a:ahLst/>
              <a:cxnLst/>
              <a:rect l="l" t="t" r="r" b="b"/>
              <a:pathLst>
                <a:path w="1262" h="650" extrusionOk="0">
                  <a:moveTo>
                    <a:pt x="633" y="0"/>
                  </a:moveTo>
                  <a:cubicBezTo>
                    <a:pt x="553" y="0"/>
                    <a:pt x="472" y="10"/>
                    <a:pt x="395" y="32"/>
                  </a:cubicBezTo>
                  <a:cubicBezTo>
                    <a:pt x="112" y="106"/>
                    <a:pt x="0" y="302"/>
                    <a:pt x="128" y="460"/>
                  </a:cubicBezTo>
                  <a:lnTo>
                    <a:pt x="243" y="549"/>
                  </a:lnTo>
                  <a:cubicBezTo>
                    <a:pt x="351" y="612"/>
                    <a:pt x="496" y="650"/>
                    <a:pt x="646" y="650"/>
                  </a:cubicBezTo>
                  <a:cubicBezTo>
                    <a:pt x="722" y="650"/>
                    <a:pt x="799" y="640"/>
                    <a:pt x="873" y="619"/>
                  </a:cubicBezTo>
                  <a:cubicBezTo>
                    <a:pt x="1149" y="541"/>
                    <a:pt x="1262" y="353"/>
                    <a:pt x="1140" y="184"/>
                  </a:cubicBezTo>
                  <a:cubicBezTo>
                    <a:pt x="1110" y="149"/>
                    <a:pt x="1072" y="118"/>
                    <a:pt x="1032" y="96"/>
                  </a:cubicBezTo>
                  <a:cubicBezTo>
                    <a:pt x="925" y="35"/>
                    <a:pt x="781" y="0"/>
                    <a:pt x="63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587400" y="3907400"/>
              <a:ext cx="30575" cy="16175"/>
            </a:xfrm>
            <a:custGeom>
              <a:avLst/>
              <a:gdLst/>
              <a:ahLst/>
              <a:cxnLst/>
              <a:rect l="l" t="t" r="r" b="b"/>
              <a:pathLst>
                <a:path w="1223" h="647" extrusionOk="0">
                  <a:moveTo>
                    <a:pt x="620" y="1"/>
                  </a:moveTo>
                  <a:cubicBezTo>
                    <a:pt x="398" y="1"/>
                    <a:pt x="186" y="75"/>
                    <a:pt x="100" y="199"/>
                  </a:cubicBezTo>
                  <a:cubicBezTo>
                    <a:pt x="1" y="323"/>
                    <a:pt x="73" y="463"/>
                    <a:pt x="230" y="553"/>
                  </a:cubicBezTo>
                  <a:lnTo>
                    <a:pt x="408" y="623"/>
                  </a:lnTo>
                  <a:cubicBezTo>
                    <a:pt x="476" y="639"/>
                    <a:pt x="546" y="646"/>
                    <a:pt x="614" y="646"/>
                  </a:cubicBezTo>
                  <a:cubicBezTo>
                    <a:pt x="833" y="646"/>
                    <a:pt x="1041" y="571"/>
                    <a:pt x="1137" y="446"/>
                  </a:cubicBezTo>
                  <a:cubicBezTo>
                    <a:pt x="1222" y="322"/>
                    <a:pt x="1165" y="181"/>
                    <a:pt x="1009" y="92"/>
                  </a:cubicBezTo>
                  <a:cubicBezTo>
                    <a:pt x="953" y="60"/>
                    <a:pt x="892" y="38"/>
                    <a:pt x="829" y="24"/>
                  </a:cubicBezTo>
                  <a:cubicBezTo>
                    <a:pt x="761" y="8"/>
                    <a:pt x="690" y="1"/>
                    <a:pt x="62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2766650" y="4949850"/>
              <a:ext cx="31775" cy="16175"/>
            </a:xfrm>
            <a:custGeom>
              <a:avLst/>
              <a:gdLst/>
              <a:ahLst/>
              <a:cxnLst/>
              <a:rect l="l" t="t" r="r" b="b"/>
              <a:pathLst>
                <a:path w="1271" h="647" extrusionOk="0">
                  <a:moveTo>
                    <a:pt x="636" y="1"/>
                  </a:moveTo>
                  <a:cubicBezTo>
                    <a:pt x="567" y="1"/>
                    <a:pt x="498" y="8"/>
                    <a:pt x="431" y="24"/>
                  </a:cubicBezTo>
                  <a:cubicBezTo>
                    <a:pt x="141" y="94"/>
                    <a:pt x="0" y="274"/>
                    <a:pt x="122" y="442"/>
                  </a:cubicBezTo>
                  <a:lnTo>
                    <a:pt x="244" y="552"/>
                  </a:lnTo>
                  <a:cubicBezTo>
                    <a:pt x="348" y="612"/>
                    <a:pt x="489" y="647"/>
                    <a:pt x="639" y="647"/>
                  </a:cubicBezTo>
                  <a:cubicBezTo>
                    <a:pt x="705" y="647"/>
                    <a:pt x="773" y="640"/>
                    <a:pt x="839" y="626"/>
                  </a:cubicBezTo>
                  <a:cubicBezTo>
                    <a:pt x="1129" y="566"/>
                    <a:pt x="1270" y="368"/>
                    <a:pt x="1163" y="208"/>
                  </a:cubicBezTo>
                  <a:cubicBezTo>
                    <a:pt x="1128" y="164"/>
                    <a:pt x="1085" y="126"/>
                    <a:pt x="1035" y="98"/>
                  </a:cubicBezTo>
                  <a:cubicBezTo>
                    <a:pt x="928" y="36"/>
                    <a:pt x="784" y="1"/>
                    <a:pt x="63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4509900" y="3890375"/>
              <a:ext cx="29625" cy="16150"/>
            </a:xfrm>
            <a:custGeom>
              <a:avLst/>
              <a:gdLst/>
              <a:ahLst/>
              <a:cxnLst/>
              <a:rect l="l" t="t" r="r" b="b"/>
              <a:pathLst>
                <a:path w="1185" h="646" extrusionOk="0">
                  <a:moveTo>
                    <a:pt x="588" y="0"/>
                  </a:moveTo>
                  <a:cubicBezTo>
                    <a:pt x="357" y="0"/>
                    <a:pt x="141" y="86"/>
                    <a:pt x="64" y="215"/>
                  </a:cubicBezTo>
                  <a:cubicBezTo>
                    <a:pt x="1" y="335"/>
                    <a:pt x="44" y="466"/>
                    <a:pt x="193" y="553"/>
                  </a:cubicBezTo>
                  <a:lnTo>
                    <a:pt x="413" y="631"/>
                  </a:lnTo>
                  <a:cubicBezTo>
                    <a:pt x="470" y="641"/>
                    <a:pt x="527" y="646"/>
                    <a:pt x="584" y="646"/>
                  </a:cubicBezTo>
                  <a:cubicBezTo>
                    <a:pt x="821" y="646"/>
                    <a:pt x="1046" y="562"/>
                    <a:pt x="1113" y="430"/>
                  </a:cubicBezTo>
                  <a:cubicBezTo>
                    <a:pt x="1184" y="306"/>
                    <a:pt x="1123" y="178"/>
                    <a:pt x="978" y="94"/>
                  </a:cubicBezTo>
                  <a:cubicBezTo>
                    <a:pt x="914" y="58"/>
                    <a:pt x="844" y="33"/>
                    <a:pt x="772" y="19"/>
                  </a:cubicBezTo>
                  <a:cubicBezTo>
                    <a:pt x="711" y="6"/>
                    <a:pt x="649" y="0"/>
                    <a:pt x="58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38200" y="4904325"/>
              <a:ext cx="31425" cy="16200"/>
            </a:xfrm>
            <a:custGeom>
              <a:avLst/>
              <a:gdLst/>
              <a:ahLst/>
              <a:cxnLst/>
              <a:rect l="l" t="t" r="r" b="b"/>
              <a:pathLst>
                <a:path w="1257" h="648" extrusionOk="0">
                  <a:moveTo>
                    <a:pt x="625" y="1"/>
                  </a:moveTo>
                  <a:cubicBezTo>
                    <a:pt x="566" y="1"/>
                    <a:pt x="506" y="6"/>
                    <a:pt x="447" y="18"/>
                  </a:cubicBezTo>
                  <a:cubicBezTo>
                    <a:pt x="171" y="71"/>
                    <a:pt x="1" y="260"/>
                    <a:pt x="101" y="425"/>
                  </a:cubicBezTo>
                  <a:lnTo>
                    <a:pt x="238" y="552"/>
                  </a:lnTo>
                  <a:cubicBezTo>
                    <a:pt x="343" y="612"/>
                    <a:pt x="489" y="648"/>
                    <a:pt x="642" y="648"/>
                  </a:cubicBezTo>
                  <a:cubicBezTo>
                    <a:pt x="696" y="648"/>
                    <a:pt x="751" y="643"/>
                    <a:pt x="805" y="634"/>
                  </a:cubicBezTo>
                  <a:cubicBezTo>
                    <a:pt x="1095" y="571"/>
                    <a:pt x="1257" y="387"/>
                    <a:pt x="1156" y="223"/>
                  </a:cubicBezTo>
                  <a:lnTo>
                    <a:pt x="1156" y="223"/>
                  </a:lnTo>
                  <a:lnTo>
                    <a:pt x="1165" y="227"/>
                  </a:lnTo>
                  <a:cubicBezTo>
                    <a:pt x="1130" y="172"/>
                    <a:pt x="1081" y="128"/>
                    <a:pt x="1025" y="97"/>
                  </a:cubicBezTo>
                  <a:cubicBezTo>
                    <a:pt x="919" y="36"/>
                    <a:pt x="776" y="1"/>
                    <a:pt x="62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430075" y="3876050"/>
              <a:ext cx="29650" cy="16100"/>
            </a:xfrm>
            <a:custGeom>
              <a:avLst/>
              <a:gdLst/>
              <a:ahLst/>
              <a:cxnLst/>
              <a:rect l="l" t="t" r="r" b="b"/>
              <a:pathLst>
                <a:path w="1186" h="644" extrusionOk="0">
                  <a:moveTo>
                    <a:pt x="592" y="1"/>
                  </a:moveTo>
                  <a:cubicBezTo>
                    <a:pt x="354" y="1"/>
                    <a:pt x="127" y="98"/>
                    <a:pt x="56" y="235"/>
                  </a:cubicBezTo>
                  <a:cubicBezTo>
                    <a:pt x="0" y="349"/>
                    <a:pt x="64" y="469"/>
                    <a:pt x="207" y="551"/>
                  </a:cubicBezTo>
                  <a:lnTo>
                    <a:pt x="449" y="632"/>
                  </a:lnTo>
                  <a:cubicBezTo>
                    <a:pt x="497" y="640"/>
                    <a:pt x="546" y="644"/>
                    <a:pt x="594" y="644"/>
                  </a:cubicBezTo>
                  <a:cubicBezTo>
                    <a:pt x="837" y="644"/>
                    <a:pt x="1064" y="551"/>
                    <a:pt x="1128" y="411"/>
                  </a:cubicBezTo>
                  <a:cubicBezTo>
                    <a:pt x="1185" y="295"/>
                    <a:pt x="1127" y="175"/>
                    <a:pt x="989" y="96"/>
                  </a:cubicBezTo>
                  <a:cubicBezTo>
                    <a:pt x="911" y="52"/>
                    <a:pt x="824" y="25"/>
                    <a:pt x="736" y="13"/>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2714575" y="4857875"/>
              <a:ext cx="31050" cy="16250"/>
            </a:xfrm>
            <a:custGeom>
              <a:avLst/>
              <a:gdLst/>
              <a:ahLst/>
              <a:cxnLst/>
              <a:rect l="l" t="t" r="r" b="b"/>
              <a:pathLst>
                <a:path w="1242" h="650" extrusionOk="0">
                  <a:moveTo>
                    <a:pt x="602" y="0"/>
                  </a:moveTo>
                  <a:cubicBezTo>
                    <a:pt x="562" y="0"/>
                    <a:pt x="522" y="3"/>
                    <a:pt x="482" y="8"/>
                  </a:cubicBezTo>
                  <a:cubicBezTo>
                    <a:pt x="176" y="52"/>
                    <a:pt x="1" y="229"/>
                    <a:pt x="79" y="406"/>
                  </a:cubicBezTo>
                  <a:lnTo>
                    <a:pt x="222" y="554"/>
                  </a:lnTo>
                  <a:cubicBezTo>
                    <a:pt x="325" y="614"/>
                    <a:pt x="470" y="649"/>
                    <a:pt x="625" y="649"/>
                  </a:cubicBezTo>
                  <a:cubicBezTo>
                    <a:pt x="673" y="649"/>
                    <a:pt x="721" y="646"/>
                    <a:pt x="769" y="639"/>
                  </a:cubicBezTo>
                  <a:cubicBezTo>
                    <a:pt x="1066" y="590"/>
                    <a:pt x="1241" y="415"/>
                    <a:pt x="1170" y="242"/>
                  </a:cubicBezTo>
                  <a:cubicBezTo>
                    <a:pt x="1134" y="183"/>
                    <a:pt x="1084" y="135"/>
                    <a:pt x="1023" y="103"/>
                  </a:cubicBezTo>
                  <a:cubicBezTo>
                    <a:pt x="911" y="38"/>
                    <a:pt x="759" y="0"/>
                    <a:pt x="602"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4349400" y="3864450"/>
              <a:ext cx="29025" cy="16225"/>
            </a:xfrm>
            <a:custGeom>
              <a:avLst/>
              <a:gdLst/>
              <a:ahLst/>
              <a:cxnLst/>
              <a:rect l="l" t="t" r="r" b="b"/>
              <a:pathLst>
                <a:path w="1161" h="649" extrusionOk="0">
                  <a:moveTo>
                    <a:pt x="597" y="0"/>
                  </a:moveTo>
                  <a:cubicBezTo>
                    <a:pt x="328" y="0"/>
                    <a:pt x="84" y="103"/>
                    <a:pt x="28" y="260"/>
                  </a:cubicBezTo>
                  <a:cubicBezTo>
                    <a:pt x="0" y="367"/>
                    <a:pt x="64" y="477"/>
                    <a:pt x="184" y="547"/>
                  </a:cubicBezTo>
                  <a:cubicBezTo>
                    <a:pt x="274" y="600"/>
                    <a:pt x="374" y="634"/>
                    <a:pt x="476" y="642"/>
                  </a:cubicBezTo>
                  <a:cubicBezTo>
                    <a:pt x="513" y="647"/>
                    <a:pt x="550" y="649"/>
                    <a:pt x="587" y="649"/>
                  </a:cubicBezTo>
                  <a:cubicBezTo>
                    <a:pt x="839" y="649"/>
                    <a:pt x="1071" y="542"/>
                    <a:pt x="1120" y="391"/>
                  </a:cubicBezTo>
                  <a:cubicBezTo>
                    <a:pt x="1160" y="278"/>
                    <a:pt x="1099" y="167"/>
                    <a:pt x="968" y="91"/>
                  </a:cubicBezTo>
                  <a:cubicBezTo>
                    <a:pt x="883" y="45"/>
                    <a:pt x="789" y="16"/>
                    <a:pt x="693" y="5"/>
                  </a:cubicBezTo>
                  <a:cubicBezTo>
                    <a:pt x="661" y="2"/>
                    <a:pt x="629" y="0"/>
                    <a:pt x="59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2696050" y="4810750"/>
              <a:ext cx="30200" cy="16150"/>
            </a:xfrm>
            <a:custGeom>
              <a:avLst/>
              <a:gdLst/>
              <a:ahLst/>
              <a:cxnLst/>
              <a:rect l="l" t="t" r="r" b="b"/>
              <a:pathLst>
                <a:path w="1208" h="646" extrusionOk="0">
                  <a:moveTo>
                    <a:pt x="614" y="1"/>
                  </a:moveTo>
                  <a:cubicBezTo>
                    <a:pt x="575" y="1"/>
                    <a:pt x="535" y="3"/>
                    <a:pt x="495" y="8"/>
                  </a:cubicBezTo>
                  <a:cubicBezTo>
                    <a:pt x="190" y="37"/>
                    <a:pt x="0" y="205"/>
                    <a:pt x="50" y="382"/>
                  </a:cubicBezTo>
                  <a:lnTo>
                    <a:pt x="215" y="550"/>
                  </a:lnTo>
                  <a:cubicBezTo>
                    <a:pt x="315" y="608"/>
                    <a:pt x="459" y="646"/>
                    <a:pt x="614" y="646"/>
                  </a:cubicBezTo>
                  <a:cubicBezTo>
                    <a:pt x="646" y="646"/>
                    <a:pt x="679" y="644"/>
                    <a:pt x="711" y="641"/>
                  </a:cubicBezTo>
                  <a:cubicBezTo>
                    <a:pt x="1016" y="603"/>
                    <a:pt x="1207" y="435"/>
                    <a:pt x="1149" y="263"/>
                  </a:cubicBezTo>
                  <a:cubicBezTo>
                    <a:pt x="1128" y="195"/>
                    <a:pt x="1072" y="138"/>
                    <a:pt x="995" y="92"/>
                  </a:cubicBezTo>
                  <a:cubicBezTo>
                    <a:pt x="896" y="35"/>
                    <a:pt x="761" y="1"/>
                    <a:pt x="61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4267300" y="3855800"/>
              <a:ext cx="28975" cy="16100"/>
            </a:xfrm>
            <a:custGeom>
              <a:avLst/>
              <a:gdLst/>
              <a:ahLst/>
              <a:cxnLst/>
              <a:rect l="l" t="t" r="r" b="b"/>
              <a:pathLst>
                <a:path w="1159" h="644" extrusionOk="0">
                  <a:moveTo>
                    <a:pt x="566" y="1"/>
                  </a:moveTo>
                  <a:cubicBezTo>
                    <a:pt x="299" y="1"/>
                    <a:pt x="72" y="114"/>
                    <a:pt x="28" y="273"/>
                  </a:cubicBezTo>
                  <a:cubicBezTo>
                    <a:pt x="0" y="379"/>
                    <a:pt x="57" y="478"/>
                    <a:pt x="186" y="552"/>
                  </a:cubicBezTo>
                  <a:cubicBezTo>
                    <a:pt x="279" y="603"/>
                    <a:pt x="384" y="634"/>
                    <a:pt x="491" y="638"/>
                  </a:cubicBezTo>
                  <a:cubicBezTo>
                    <a:pt x="525" y="642"/>
                    <a:pt x="559" y="643"/>
                    <a:pt x="593" y="643"/>
                  </a:cubicBezTo>
                  <a:cubicBezTo>
                    <a:pt x="863" y="643"/>
                    <a:pt x="1091" y="528"/>
                    <a:pt x="1133" y="372"/>
                  </a:cubicBezTo>
                  <a:cubicBezTo>
                    <a:pt x="1159" y="269"/>
                    <a:pt x="1093" y="165"/>
                    <a:pt x="970" y="94"/>
                  </a:cubicBezTo>
                  <a:cubicBezTo>
                    <a:pt x="874" y="41"/>
                    <a:pt x="767" y="11"/>
                    <a:pt x="658" y="5"/>
                  </a:cubicBezTo>
                  <a:cubicBezTo>
                    <a:pt x="627" y="2"/>
                    <a:pt x="597" y="1"/>
                    <a:pt x="56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681975" y="4763025"/>
              <a:ext cx="29800" cy="16125"/>
            </a:xfrm>
            <a:custGeom>
              <a:avLst/>
              <a:gdLst/>
              <a:ahLst/>
              <a:cxnLst/>
              <a:rect l="l" t="t" r="r" b="b"/>
              <a:pathLst>
                <a:path w="1192" h="645" extrusionOk="0">
                  <a:moveTo>
                    <a:pt x="601" y="0"/>
                  </a:moveTo>
                  <a:cubicBezTo>
                    <a:pt x="576" y="0"/>
                    <a:pt x="550" y="1"/>
                    <a:pt x="524" y="3"/>
                  </a:cubicBezTo>
                  <a:cubicBezTo>
                    <a:pt x="219" y="24"/>
                    <a:pt x="0" y="184"/>
                    <a:pt x="50" y="368"/>
                  </a:cubicBezTo>
                  <a:cubicBezTo>
                    <a:pt x="73" y="438"/>
                    <a:pt x="123" y="501"/>
                    <a:pt x="208" y="550"/>
                  </a:cubicBezTo>
                  <a:cubicBezTo>
                    <a:pt x="310" y="608"/>
                    <a:pt x="451" y="644"/>
                    <a:pt x="603" y="644"/>
                  </a:cubicBezTo>
                  <a:cubicBezTo>
                    <a:pt x="632" y="644"/>
                    <a:pt x="661" y="643"/>
                    <a:pt x="690" y="640"/>
                  </a:cubicBezTo>
                  <a:cubicBezTo>
                    <a:pt x="987" y="615"/>
                    <a:pt x="1192" y="455"/>
                    <a:pt x="1156" y="279"/>
                  </a:cubicBezTo>
                  <a:cubicBezTo>
                    <a:pt x="1135" y="205"/>
                    <a:pt x="1076" y="141"/>
                    <a:pt x="994" y="94"/>
                  </a:cubicBezTo>
                  <a:cubicBezTo>
                    <a:pt x="892" y="35"/>
                    <a:pt x="754" y="0"/>
                    <a:pt x="60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4184500" y="3849950"/>
              <a:ext cx="28500" cy="16100"/>
            </a:xfrm>
            <a:custGeom>
              <a:avLst/>
              <a:gdLst/>
              <a:ahLst/>
              <a:cxnLst/>
              <a:rect l="l" t="t" r="r" b="b"/>
              <a:pathLst>
                <a:path w="1140" h="644" extrusionOk="0">
                  <a:moveTo>
                    <a:pt x="585" y="0"/>
                  </a:moveTo>
                  <a:cubicBezTo>
                    <a:pt x="296" y="0"/>
                    <a:pt x="53" y="124"/>
                    <a:pt x="14" y="298"/>
                  </a:cubicBezTo>
                  <a:cubicBezTo>
                    <a:pt x="0" y="395"/>
                    <a:pt x="57" y="486"/>
                    <a:pt x="179" y="556"/>
                  </a:cubicBezTo>
                  <a:cubicBezTo>
                    <a:pt x="264" y="604"/>
                    <a:pt x="385" y="634"/>
                    <a:pt x="527" y="642"/>
                  </a:cubicBezTo>
                  <a:cubicBezTo>
                    <a:pt x="545" y="643"/>
                    <a:pt x="564" y="643"/>
                    <a:pt x="582" y="643"/>
                  </a:cubicBezTo>
                  <a:cubicBezTo>
                    <a:pt x="869" y="643"/>
                    <a:pt x="1101" y="520"/>
                    <a:pt x="1121" y="355"/>
                  </a:cubicBezTo>
                  <a:cubicBezTo>
                    <a:pt x="1139" y="254"/>
                    <a:pt x="1076" y="162"/>
                    <a:pt x="962" y="97"/>
                  </a:cubicBezTo>
                  <a:cubicBezTo>
                    <a:pt x="857" y="40"/>
                    <a:pt x="740" y="6"/>
                    <a:pt x="622" y="1"/>
                  </a:cubicBezTo>
                  <a:cubicBezTo>
                    <a:pt x="609" y="0"/>
                    <a:pt x="597" y="0"/>
                    <a:pt x="585"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673525" y="4714825"/>
              <a:ext cx="28950" cy="16200"/>
            </a:xfrm>
            <a:custGeom>
              <a:avLst/>
              <a:gdLst/>
              <a:ahLst/>
              <a:cxnLst/>
              <a:rect l="l" t="t" r="r" b="b"/>
              <a:pathLst>
                <a:path w="1158" h="648" extrusionOk="0">
                  <a:moveTo>
                    <a:pt x="572" y="1"/>
                  </a:moveTo>
                  <a:cubicBezTo>
                    <a:pt x="556" y="1"/>
                    <a:pt x="541" y="1"/>
                    <a:pt x="525" y="2"/>
                  </a:cubicBezTo>
                  <a:cubicBezTo>
                    <a:pt x="227" y="19"/>
                    <a:pt x="1" y="175"/>
                    <a:pt x="23" y="351"/>
                  </a:cubicBezTo>
                  <a:cubicBezTo>
                    <a:pt x="30" y="429"/>
                    <a:pt x="87" y="502"/>
                    <a:pt x="174" y="553"/>
                  </a:cubicBezTo>
                  <a:cubicBezTo>
                    <a:pt x="276" y="612"/>
                    <a:pt x="419" y="647"/>
                    <a:pt x="571" y="647"/>
                  </a:cubicBezTo>
                  <a:cubicBezTo>
                    <a:pt x="587" y="647"/>
                    <a:pt x="603" y="647"/>
                    <a:pt x="620" y="646"/>
                  </a:cubicBezTo>
                  <a:cubicBezTo>
                    <a:pt x="932" y="631"/>
                    <a:pt x="1158" y="475"/>
                    <a:pt x="1128" y="302"/>
                  </a:cubicBezTo>
                  <a:cubicBezTo>
                    <a:pt x="1119" y="222"/>
                    <a:pt x="1057" y="148"/>
                    <a:pt x="964" y="95"/>
                  </a:cubicBezTo>
                  <a:cubicBezTo>
                    <a:pt x="863" y="37"/>
                    <a:pt x="724" y="1"/>
                    <a:pt x="57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4101375" y="3847000"/>
              <a:ext cx="28300" cy="16175"/>
            </a:xfrm>
            <a:custGeom>
              <a:avLst/>
              <a:gdLst/>
              <a:ahLst/>
              <a:cxnLst/>
              <a:rect l="l" t="t" r="r" b="b"/>
              <a:pathLst>
                <a:path w="1132" h="647" extrusionOk="0">
                  <a:moveTo>
                    <a:pt x="567" y="0"/>
                  </a:moveTo>
                  <a:cubicBezTo>
                    <a:pt x="268" y="0"/>
                    <a:pt x="21" y="139"/>
                    <a:pt x="15" y="313"/>
                  </a:cubicBezTo>
                  <a:cubicBezTo>
                    <a:pt x="1" y="403"/>
                    <a:pt x="65" y="490"/>
                    <a:pt x="172" y="551"/>
                  </a:cubicBezTo>
                  <a:cubicBezTo>
                    <a:pt x="286" y="614"/>
                    <a:pt x="416" y="646"/>
                    <a:pt x="548" y="646"/>
                  </a:cubicBezTo>
                  <a:cubicBezTo>
                    <a:pt x="557" y="646"/>
                    <a:pt x="566" y="646"/>
                    <a:pt x="575" y="646"/>
                  </a:cubicBezTo>
                  <a:cubicBezTo>
                    <a:pt x="874" y="646"/>
                    <a:pt x="1115" y="508"/>
                    <a:pt x="1127" y="333"/>
                  </a:cubicBezTo>
                  <a:cubicBezTo>
                    <a:pt x="1131" y="241"/>
                    <a:pt x="1066" y="156"/>
                    <a:pt x="960" y="96"/>
                  </a:cubicBezTo>
                  <a:cubicBezTo>
                    <a:pt x="861" y="39"/>
                    <a:pt x="727" y="3"/>
                    <a:pt x="581" y="0"/>
                  </a:cubicBezTo>
                  <a:cubicBezTo>
                    <a:pt x="576" y="0"/>
                    <a:pt x="572" y="0"/>
                    <a:pt x="56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2669700" y="4666625"/>
              <a:ext cx="28075" cy="16150"/>
            </a:xfrm>
            <a:custGeom>
              <a:avLst/>
              <a:gdLst/>
              <a:ahLst/>
              <a:cxnLst/>
              <a:rect l="l" t="t" r="r" b="b"/>
              <a:pathLst>
                <a:path w="1123" h="646" extrusionOk="0">
                  <a:moveTo>
                    <a:pt x="569" y="1"/>
                  </a:moveTo>
                  <a:cubicBezTo>
                    <a:pt x="564" y="1"/>
                    <a:pt x="558" y="1"/>
                    <a:pt x="552" y="1"/>
                  </a:cubicBezTo>
                  <a:cubicBezTo>
                    <a:pt x="248" y="5"/>
                    <a:pt x="0" y="149"/>
                    <a:pt x="2" y="328"/>
                  </a:cubicBezTo>
                  <a:cubicBezTo>
                    <a:pt x="9" y="415"/>
                    <a:pt x="66" y="489"/>
                    <a:pt x="173" y="550"/>
                  </a:cubicBezTo>
                  <a:cubicBezTo>
                    <a:pt x="288" y="613"/>
                    <a:pt x="416" y="645"/>
                    <a:pt x="546" y="645"/>
                  </a:cubicBezTo>
                  <a:cubicBezTo>
                    <a:pt x="557" y="645"/>
                    <a:pt x="567" y="645"/>
                    <a:pt x="577" y="645"/>
                  </a:cubicBezTo>
                  <a:cubicBezTo>
                    <a:pt x="883" y="641"/>
                    <a:pt x="1122" y="493"/>
                    <a:pt x="1114" y="316"/>
                  </a:cubicBezTo>
                  <a:cubicBezTo>
                    <a:pt x="1118" y="231"/>
                    <a:pt x="1057" y="151"/>
                    <a:pt x="958" y="94"/>
                  </a:cubicBezTo>
                  <a:cubicBezTo>
                    <a:pt x="857" y="36"/>
                    <a:pt x="719" y="1"/>
                    <a:pt x="56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4017700" y="3846975"/>
              <a:ext cx="28250" cy="16075"/>
            </a:xfrm>
            <a:custGeom>
              <a:avLst/>
              <a:gdLst/>
              <a:ahLst/>
              <a:cxnLst/>
              <a:rect l="l" t="t" r="r" b="b"/>
              <a:pathLst>
                <a:path w="1130" h="643" extrusionOk="0">
                  <a:moveTo>
                    <a:pt x="577" y="1"/>
                  </a:moveTo>
                  <a:cubicBezTo>
                    <a:pt x="569" y="1"/>
                    <a:pt x="561" y="1"/>
                    <a:pt x="553" y="1"/>
                  </a:cubicBezTo>
                  <a:cubicBezTo>
                    <a:pt x="241" y="1"/>
                    <a:pt x="1" y="149"/>
                    <a:pt x="9" y="326"/>
                  </a:cubicBezTo>
                  <a:cubicBezTo>
                    <a:pt x="23" y="417"/>
                    <a:pt x="80" y="491"/>
                    <a:pt x="181" y="548"/>
                  </a:cubicBezTo>
                  <a:cubicBezTo>
                    <a:pt x="281" y="606"/>
                    <a:pt x="408" y="643"/>
                    <a:pt x="560" y="643"/>
                  </a:cubicBezTo>
                  <a:cubicBezTo>
                    <a:pt x="568" y="643"/>
                    <a:pt x="577" y="643"/>
                    <a:pt x="585" y="643"/>
                  </a:cubicBezTo>
                  <a:cubicBezTo>
                    <a:pt x="897" y="634"/>
                    <a:pt x="1130" y="491"/>
                    <a:pt x="1122" y="314"/>
                  </a:cubicBezTo>
                  <a:cubicBezTo>
                    <a:pt x="1117" y="229"/>
                    <a:pt x="1055" y="150"/>
                    <a:pt x="957" y="95"/>
                  </a:cubicBezTo>
                  <a:cubicBezTo>
                    <a:pt x="857" y="37"/>
                    <a:pt x="721" y="1"/>
                    <a:pt x="577"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2670350" y="4618250"/>
              <a:ext cx="28375" cy="16075"/>
            </a:xfrm>
            <a:custGeom>
              <a:avLst/>
              <a:gdLst/>
              <a:ahLst/>
              <a:cxnLst/>
              <a:rect l="l" t="t" r="r" b="b"/>
              <a:pathLst>
                <a:path w="1135" h="643" extrusionOk="0">
                  <a:moveTo>
                    <a:pt x="571" y="1"/>
                  </a:moveTo>
                  <a:cubicBezTo>
                    <a:pt x="270" y="1"/>
                    <a:pt x="27" y="130"/>
                    <a:pt x="1" y="305"/>
                  </a:cubicBezTo>
                  <a:lnTo>
                    <a:pt x="15" y="313"/>
                  </a:lnTo>
                  <a:cubicBezTo>
                    <a:pt x="8" y="400"/>
                    <a:pt x="72" y="486"/>
                    <a:pt x="179" y="547"/>
                  </a:cubicBezTo>
                  <a:cubicBezTo>
                    <a:pt x="271" y="600"/>
                    <a:pt x="406" y="638"/>
                    <a:pt x="542" y="642"/>
                  </a:cubicBezTo>
                  <a:cubicBezTo>
                    <a:pt x="551" y="643"/>
                    <a:pt x="559" y="643"/>
                    <a:pt x="568" y="643"/>
                  </a:cubicBezTo>
                  <a:cubicBezTo>
                    <a:pt x="868" y="643"/>
                    <a:pt x="1122" y="506"/>
                    <a:pt x="1127" y="334"/>
                  </a:cubicBezTo>
                  <a:cubicBezTo>
                    <a:pt x="1134" y="244"/>
                    <a:pt x="1070" y="156"/>
                    <a:pt x="963" y="94"/>
                  </a:cubicBezTo>
                  <a:cubicBezTo>
                    <a:pt x="850" y="33"/>
                    <a:pt x="723" y="1"/>
                    <a:pt x="595" y="1"/>
                  </a:cubicBezTo>
                  <a:cubicBezTo>
                    <a:pt x="587" y="1"/>
                    <a:pt x="579" y="1"/>
                    <a:pt x="57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934075" y="3849775"/>
              <a:ext cx="29300" cy="16125"/>
            </a:xfrm>
            <a:custGeom>
              <a:avLst/>
              <a:gdLst/>
              <a:ahLst/>
              <a:cxnLst/>
              <a:rect l="l" t="t" r="r" b="b"/>
              <a:pathLst>
                <a:path w="1172" h="645" extrusionOk="0">
                  <a:moveTo>
                    <a:pt x="573" y="0"/>
                  </a:moveTo>
                  <a:cubicBezTo>
                    <a:pt x="559" y="0"/>
                    <a:pt x="545" y="0"/>
                    <a:pt x="531" y="1"/>
                  </a:cubicBezTo>
                  <a:cubicBezTo>
                    <a:pt x="226" y="13"/>
                    <a:pt x="0" y="169"/>
                    <a:pt x="23" y="347"/>
                  </a:cubicBezTo>
                  <a:cubicBezTo>
                    <a:pt x="37" y="427"/>
                    <a:pt x="101" y="497"/>
                    <a:pt x="187" y="547"/>
                  </a:cubicBezTo>
                  <a:cubicBezTo>
                    <a:pt x="304" y="611"/>
                    <a:pt x="436" y="645"/>
                    <a:pt x="569" y="645"/>
                  </a:cubicBezTo>
                  <a:cubicBezTo>
                    <a:pt x="591" y="645"/>
                    <a:pt x="612" y="644"/>
                    <a:pt x="633" y="642"/>
                  </a:cubicBezTo>
                  <a:cubicBezTo>
                    <a:pt x="931" y="625"/>
                    <a:pt x="1171" y="469"/>
                    <a:pt x="1142" y="288"/>
                  </a:cubicBezTo>
                  <a:cubicBezTo>
                    <a:pt x="1127" y="213"/>
                    <a:pt x="1068" y="146"/>
                    <a:pt x="982" y="97"/>
                  </a:cubicBezTo>
                  <a:cubicBezTo>
                    <a:pt x="878" y="37"/>
                    <a:pt x="731" y="0"/>
                    <a:pt x="57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2675925" y="4569900"/>
              <a:ext cx="28750" cy="16225"/>
            </a:xfrm>
            <a:custGeom>
              <a:avLst/>
              <a:gdLst/>
              <a:ahLst/>
              <a:cxnLst/>
              <a:rect l="l" t="t" r="r" b="b"/>
              <a:pathLst>
                <a:path w="1150" h="649" extrusionOk="0">
                  <a:moveTo>
                    <a:pt x="583" y="0"/>
                  </a:moveTo>
                  <a:cubicBezTo>
                    <a:pt x="294" y="0"/>
                    <a:pt x="53" y="127"/>
                    <a:pt x="20" y="293"/>
                  </a:cubicBezTo>
                  <a:cubicBezTo>
                    <a:pt x="1" y="396"/>
                    <a:pt x="72" y="487"/>
                    <a:pt x="185" y="552"/>
                  </a:cubicBezTo>
                  <a:cubicBezTo>
                    <a:pt x="288" y="608"/>
                    <a:pt x="402" y="640"/>
                    <a:pt x="519" y="647"/>
                  </a:cubicBezTo>
                  <a:cubicBezTo>
                    <a:pt x="537" y="648"/>
                    <a:pt x="555" y="648"/>
                    <a:pt x="572" y="648"/>
                  </a:cubicBezTo>
                  <a:cubicBezTo>
                    <a:pt x="861" y="648"/>
                    <a:pt x="1101" y="529"/>
                    <a:pt x="1134" y="354"/>
                  </a:cubicBezTo>
                  <a:cubicBezTo>
                    <a:pt x="1149" y="257"/>
                    <a:pt x="1084" y="162"/>
                    <a:pt x="970" y="95"/>
                  </a:cubicBezTo>
                  <a:cubicBezTo>
                    <a:pt x="867" y="39"/>
                    <a:pt x="752" y="7"/>
                    <a:pt x="637" y="2"/>
                  </a:cubicBezTo>
                  <a:cubicBezTo>
                    <a:pt x="619" y="1"/>
                    <a:pt x="601" y="0"/>
                    <a:pt x="58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3850825" y="3855400"/>
              <a:ext cx="29675" cy="16175"/>
            </a:xfrm>
            <a:custGeom>
              <a:avLst/>
              <a:gdLst/>
              <a:ahLst/>
              <a:cxnLst/>
              <a:rect l="l" t="t" r="r" b="b"/>
              <a:pathLst>
                <a:path w="1187" h="647" extrusionOk="0">
                  <a:moveTo>
                    <a:pt x="593" y="0"/>
                  </a:moveTo>
                  <a:cubicBezTo>
                    <a:pt x="564" y="0"/>
                    <a:pt x="534" y="2"/>
                    <a:pt x="503" y="4"/>
                  </a:cubicBezTo>
                  <a:cubicBezTo>
                    <a:pt x="205" y="31"/>
                    <a:pt x="0" y="190"/>
                    <a:pt x="45" y="371"/>
                  </a:cubicBezTo>
                  <a:cubicBezTo>
                    <a:pt x="70" y="446"/>
                    <a:pt x="123" y="510"/>
                    <a:pt x="194" y="548"/>
                  </a:cubicBezTo>
                  <a:cubicBezTo>
                    <a:pt x="299" y="609"/>
                    <a:pt x="433" y="647"/>
                    <a:pt x="584" y="647"/>
                  </a:cubicBezTo>
                  <a:cubicBezTo>
                    <a:pt x="616" y="647"/>
                    <a:pt x="649" y="645"/>
                    <a:pt x="683" y="641"/>
                  </a:cubicBezTo>
                  <a:cubicBezTo>
                    <a:pt x="982" y="618"/>
                    <a:pt x="1186" y="449"/>
                    <a:pt x="1149" y="272"/>
                  </a:cubicBezTo>
                  <a:cubicBezTo>
                    <a:pt x="1127" y="204"/>
                    <a:pt x="1069" y="142"/>
                    <a:pt x="989" y="95"/>
                  </a:cubicBezTo>
                  <a:cubicBezTo>
                    <a:pt x="887" y="36"/>
                    <a:pt x="748" y="0"/>
                    <a:pt x="59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2686500" y="4522000"/>
              <a:ext cx="29175" cy="16225"/>
            </a:xfrm>
            <a:custGeom>
              <a:avLst/>
              <a:gdLst/>
              <a:ahLst/>
              <a:cxnLst/>
              <a:rect l="l" t="t" r="r" b="b"/>
              <a:pathLst>
                <a:path w="1167" h="649" extrusionOk="0">
                  <a:moveTo>
                    <a:pt x="584" y="1"/>
                  </a:moveTo>
                  <a:cubicBezTo>
                    <a:pt x="323" y="1"/>
                    <a:pt x="78" y="116"/>
                    <a:pt x="42" y="271"/>
                  </a:cubicBezTo>
                  <a:cubicBezTo>
                    <a:pt x="0" y="379"/>
                    <a:pt x="71" y="485"/>
                    <a:pt x="193" y="554"/>
                  </a:cubicBezTo>
                  <a:cubicBezTo>
                    <a:pt x="271" y="600"/>
                    <a:pt x="384" y="632"/>
                    <a:pt x="490" y="645"/>
                  </a:cubicBezTo>
                  <a:cubicBezTo>
                    <a:pt x="517" y="647"/>
                    <a:pt x="545" y="648"/>
                    <a:pt x="573" y="648"/>
                  </a:cubicBezTo>
                  <a:cubicBezTo>
                    <a:pt x="853" y="648"/>
                    <a:pt x="1095" y="535"/>
                    <a:pt x="1134" y="379"/>
                  </a:cubicBezTo>
                  <a:cubicBezTo>
                    <a:pt x="1167" y="270"/>
                    <a:pt x="1106" y="167"/>
                    <a:pt x="983" y="97"/>
                  </a:cubicBezTo>
                  <a:cubicBezTo>
                    <a:pt x="887" y="46"/>
                    <a:pt x="781" y="14"/>
                    <a:pt x="671" y="5"/>
                  </a:cubicBezTo>
                  <a:cubicBezTo>
                    <a:pt x="642" y="2"/>
                    <a:pt x="613" y="1"/>
                    <a:pt x="58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768300" y="3863875"/>
              <a:ext cx="30375" cy="16200"/>
            </a:xfrm>
            <a:custGeom>
              <a:avLst/>
              <a:gdLst/>
              <a:ahLst/>
              <a:cxnLst/>
              <a:rect l="l" t="t" r="r" b="b"/>
              <a:pathLst>
                <a:path w="1215" h="648" extrusionOk="0">
                  <a:moveTo>
                    <a:pt x="603" y="0"/>
                  </a:moveTo>
                  <a:cubicBezTo>
                    <a:pt x="567" y="0"/>
                    <a:pt x="531" y="3"/>
                    <a:pt x="495" y="7"/>
                  </a:cubicBezTo>
                  <a:cubicBezTo>
                    <a:pt x="184" y="49"/>
                    <a:pt x="0" y="220"/>
                    <a:pt x="59" y="393"/>
                  </a:cubicBezTo>
                  <a:lnTo>
                    <a:pt x="208" y="553"/>
                  </a:lnTo>
                  <a:cubicBezTo>
                    <a:pt x="309" y="612"/>
                    <a:pt x="450" y="648"/>
                    <a:pt x="603" y="648"/>
                  </a:cubicBezTo>
                  <a:cubicBezTo>
                    <a:pt x="644" y="648"/>
                    <a:pt x="685" y="645"/>
                    <a:pt x="727" y="640"/>
                  </a:cubicBezTo>
                  <a:cubicBezTo>
                    <a:pt x="1024" y="606"/>
                    <a:pt x="1214" y="431"/>
                    <a:pt x="1156" y="266"/>
                  </a:cubicBezTo>
                  <a:cubicBezTo>
                    <a:pt x="1129" y="199"/>
                    <a:pt x="1072" y="141"/>
                    <a:pt x="994" y="96"/>
                  </a:cubicBezTo>
                  <a:cubicBezTo>
                    <a:pt x="889" y="36"/>
                    <a:pt x="749"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2702150" y="4474575"/>
              <a:ext cx="29325" cy="16175"/>
            </a:xfrm>
            <a:custGeom>
              <a:avLst/>
              <a:gdLst/>
              <a:ahLst/>
              <a:cxnLst/>
              <a:rect l="l" t="t" r="r" b="b"/>
              <a:pathLst>
                <a:path w="1173" h="647" extrusionOk="0">
                  <a:moveTo>
                    <a:pt x="580" y="1"/>
                  </a:moveTo>
                  <a:cubicBezTo>
                    <a:pt x="321" y="1"/>
                    <a:pt x="102" y="106"/>
                    <a:pt x="35" y="250"/>
                  </a:cubicBezTo>
                  <a:cubicBezTo>
                    <a:pt x="0" y="362"/>
                    <a:pt x="59" y="476"/>
                    <a:pt x="194" y="554"/>
                  </a:cubicBezTo>
                  <a:lnTo>
                    <a:pt x="463" y="636"/>
                  </a:lnTo>
                  <a:cubicBezTo>
                    <a:pt x="509" y="643"/>
                    <a:pt x="554" y="647"/>
                    <a:pt x="599" y="647"/>
                  </a:cubicBezTo>
                  <a:cubicBezTo>
                    <a:pt x="852" y="647"/>
                    <a:pt x="1074" y="542"/>
                    <a:pt x="1128" y="399"/>
                  </a:cubicBezTo>
                  <a:cubicBezTo>
                    <a:pt x="1172" y="282"/>
                    <a:pt x="1112" y="169"/>
                    <a:pt x="981" y="94"/>
                  </a:cubicBezTo>
                  <a:cubicBezTo>
                    <a:pt x="896" y="47"/>
                    <a:pt x="803" y="19"/>
                    <a:pt x="708" y="9"/>
                  </a:cubicBezTo>
                  <a:cubicBezTo>
                    <a:pt x="665" y="3"/>
                    <a:pt x="622" y="1"/>
                    <a:pt x="58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3686850" y="3875275"/>
              <a:ext cx="30900" cy="16200"/>
            </a:xfrm>
            <a:custGeom>
              <a:avLst/>
              <a:gdLst/>
              <a:ahLst/>
              <a:cxnLst/>
              <a:rect l="l" t="t" r="r" b="b"/>
              <a:pathLst>
                <a:path w="1236" h="648" extrusionOk="0">
                  <a:moveTo>
                    <a:pt x="611" y="1"/>
                  </a:moveTo>
                  <a:cubicBezTo>
                    <a:pt x="564" y="1"/>
                    <a:pt x="516" y="4"/>
                    <a:pt x="468" y="11"/>
                  </a:cubicBezTo>
                  <a:cubicBezTo>
                    <a:pt x="178" y="65"/>
                    <a:pt x="1" y="241"/>
                    <a:pt x="87" y="405"/>
                  </a:cubicBezTo>
                  <a:lnTo>
                    <a:pt x="229" y="553"/>
                  </a:lnTo>
                  <a:cubicBezTo>
                    <a:pt x="331" y="612"/>
                    <a:pt x="472" y="648"/>
                    <a:pt x="620" y="648"/>
                  </a:cubicBezTo>
                  <a:cubicBezTo>
                    <a:pt x="669" y="648"/>
                    <a:pt x="719" y="644"/>
                    <a:pt x="769" y="635"/>
                  </a:cubicBezTo>
                  <a:cubicBezTo>
                    <a:pt x="1059" y="589"/>
                    <a:pt x="1236" y="405"/>
                    <a:pt x="1149" y="241"/>
                  </a:cubicBezTo>
                  <a:cubicBezTo>
                    <a:pt x="1126" y="184"/>
                    <a:pt x="1074" y="134"/>
                    <a:pt x="1007" y="95"/>
                  </a:cubicBezTo>
                  <a:cubicBezTo>
                    <a:pt x="904" y="35"/>
                    <a:pt x="762" y="1"/>
                    <a:pt x="611"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2722625" y="4427775"/>
              <a:ext cx="29525" cy="16200"/>
            </a:xfrm>
            <a:custGeom>
              <a:avLst/>
              <a:gdLst/>
              <a:ahLst/>
              <a:cxnLst/>
              <a:rect l="l" t="t" r="r" b="b"/>
              <a:pathLst>
                <a:path w="1181" h="648" extrusionOk="0">
                  <a:moveTo>
                    <a:pt x="592" y="1"/>
                  </a:moveTo>
                  <a:cubicBezTo>
                    <a:pt x="351" y="1"/>
                    <a:pt x="127" y="91"/>
                    <a:pt x="51" y="238"/>
                  </a:cubicBezTo>
                  <a:cubicBezTo>
                    <a:pt x="1" y="349"/>
                    <a:pt x="65" y="468"/>
                    <a:pt x="207" y="550"/>
                  </a:cubicBezTo>
                  <a:lnTo>
                    <a:pt x="441" y="636"/>
                  </a:lnTo>
                  <a:cubicBezTo>
                    <a:pt x="489" y="644"/>
                    <a:pt x="537" y="647"/>
                    <a:pt x="584" y="647"/>
                  </a:cubicBezTo>
                  <a:cubicBezTo>
                    <a:pt x="828" y="647"/>
                    <a:pt x="1057" y="555"/>
                    <a:pt x="1128" y="411"/>
                  </a:cubicBezTo>
                  <a:cubicBezTo>
                    <a:pt x="1180" y="296"/>
                    <a:pt x="1120" y="178"/>
                    <a:pt x="981" y="97"/>
                  </a:cubicBezTo>
                  <a:cubicBezTo>
                    <a:pt x="905" y="54"/>
                    <a:pt x="822" y="26"/>
                    <a:pt x="737" y="12"/>
                  </a:cubicBezTo>
                  <a:cubicBezTo>
                    <a:pt x="688" y="5"/>
                    <a:pt x="640" y="1"/>
                    <a:pt x="59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3606675" y="3889475"/>
              <a:ext cx="31775" cy="16175"/>
            </a:xfrm>
            <a:custGeom>
              <a:avLst/>
              <a:gdLst/>
              <a:ahLst/>
              <a:cxnLst/>
              <a:rect l="l" t="t" r="r" b="b"/>
              <a:pathLst>
                <a:path w="1271" h="647" extrusionOk="0">
                  <a:moveTo>
                    <a:pt x="629" y="1"/>
                  </a:moveTo>
                  <a:cubicBezTo>
                    <a:pt x="568" y="1"/>
                    <a:pt x="506" y="7"/>
                    <a:pt x="445" y="19"/>
                  </a:cubicBezTo>
                  <a:cubicBezTo>
                    <a:pt x="162" y="76"/>
                    <a:pt x="0" y="260"/>
                    <a:pt x="108" y="428"/>
                  </a:cubicBezTo>
                  <a:lnTo>
                    <a:pt x="236" y="551"/>
                  </a:lnTo>
                  <a:cubicBezTo>
                    <a:pt x="338" y="610"/>
                    <a:pt x="481" y="646"/>
                    <a:pt x="632" y="646"/>
                  </a:cubicBezTo>
                  <a:cubicBezTo>
                    <a:pt x="691" y="646"/>
                    <a:pt x="751" y="641"/>
                    <a:pt x="810" y="629"/>
                  </a:cubicBezTo>
                  <a:cubicBezTo>
                    <a:pt x="1107" y="572"/>
                    <a:pt x="1270" y="388"/>
                    <a:pt x="1163" y="219"/>
                  </a:cubicBezTo>
                  <a:cubicBezTo>
                    <a:pt x="1128" y="168"/>
                    <a:pt x="1081" y="126"/>
                    <a:pt x="1026" y="97"/>
                  </a:cubicBezTo>
                  <a:cubicBezTo>
                    <a:pt x="922" y="36"/>
                    <a:pt x="779" y="1"/>
                    <a:pt x="62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2747725" y="4381850"/>
              <a:ext cx="30100" cy="16050"/>
            </a:xfrm>
            <a:custGeom>
              <a:avLst/>
              <a:gdLst/>
              <a:ahLst/>
              <a:cxnLst/>
              <a:rect l="l" t="t" r="r" b="b"/>
              <a:pathLst>
                <a:path w="1204" h="642" extrusionOk="0">
                  <a:moveTo>
                    <a:pt x="604" y="1"/>
                  </a:moveTo>
                  <a:cubicBezTo>
                    <a:pt x="376" y="1"/>
                    <a:pt x="160" y="83"/>
                    <a:pt x="77" y="215"/>
                  </a:cubicBezTo>
                  <a:cubicBezTo>
                    <a:pt x="0" y="335"/>
                    <a:pt x="58" y="466"/>
                    <a:pt x="207" y="553"/>
                  </a:cubicBezTo>
                  <a:lnTo>
                    <a:pt x="413" y="622"/>
                  </a:lnTo>
                  <a:cubicBezTo>
                    <a:pt x="476" y="636"/>
                    <a:pt x="541" y="642"/>
                    <a:pt x="604" y="642"/>
                  </a:cubicBezTo>
                  <a:cubicBezTo>
                    <a:pt x="832" y="642"/>
                    <a:pt x="1045" y="560"/>
                    <a:pt x="1127" y="428"/>
                  </a:cubicBezTo>
                  <a:cubicBezTo>
                    <a:pt x="1203" y="309"/>
                    <a:pt x="1143" y="182"/>
                    <a:pt x="996" y="97"/>
                  </a:cubicBezTo>
                  <a:cubicBezTo>
                    <a:pt x="930" y="59"/>
                    <a:pt x="859" y="33"/>
                    <a:pt x="785" y="19"/>
                  </a:cubicBezTo>
                  <a:cubicBezTo>
                    <a:pt x="725" y="6"/>
                    <a:pt x="664" y="1"/>
                    <a:pt x="60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3528425" y="3906375"/>
              <a:ext cx="31600" cy="16275"/>
            </a:xfrm>
            <a:custGeom>
              <a:avLst/>
              <a:gdLst/>
              <a:ahLst/>
              <a:cxnLst/>
              <a:rect l="l" t="t" r="r" b="b"/>
              <a:pathLst>
                <a:path w="1264" h="651" extrusionOk="0">
                  <a:moveTo>
                    <a:pt x="633" y="1"/>
                  </a:moveTo>
                  <a:cubicBezTo>
                    <a:pt x="562" y="1"/>
                    <a:pt x="489" y="8"/>
                    <a:pt x="418" y="24"/>
                  </a:cubicBezTo>
                  <a:cubicBezTo>
                    <a:pt x="142" y="94"/>
                    <a:pt x="1" y="282"/>
                    <a:pt x="115" y="447"/>
                  </a:cubicBezTo>
                  <a:lnTo>
                    <a:pt x="243" y="554"/>
                  </a:lnTo>
                  <a:cubicBezTo>
                    <a:pt x="351" y="615"/>
                    <a:pt x="492" y="650"/>
                    <a:pt x="639" y="650"/>
                  </a:cubicBezTo>
                  <a:cubicBezTo>
                    <a:pt x="705" y="650"/>
                    <a:pt x="773" y="643"/>
                    <a:pt x="840" y="628"/>
                  </a:cubicBezTo>
                  <a:cubicBezTo>
                    <a:pt x="1130" y="557"/>
                    <a:pt x="1264" y="373"/>
                    <a:pt x="1156" y="204"/>
                  </a:cubicBezTo>
                  <a:cubicBezTo>
                    <a:pt x="1122" y="159"/>
                    <a:pt x="1080" y="122"/>
                    <a:pt x="1031" y="95"/>
                  </a:cubicBezTo>
                  <a:cubicBezTo>
                    <a:pt x="925" y="35"/>
                    <a:pt x="783" y="1"/>
                    <a:pt x="63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2777550" y="4336825"/>
              <a:ext cx="30450" cy="16250"/>
            </a:xfrm>
            <a:custGeom>
              <a:avLst/>
              <a:gdLst/>
              <a:ahLst/>
              <a:cxnLst/>
              <a:rect l="l" t="t" r="r" b="b"/>
              <a:pathLst>
                <a:path w="1218" h="650" extrusionOk="0">
                  <a:moveTo>
                    <a:pt x="607" y="0"/>
                  </a:moveTo>
                  <a:cubicBezTo>
                    <a:pt x="391" y="0"/>
                    <a:pt x="181" y="74"/>
                    <a:pt x="91" y="194"/>
                  </a:cubicBezTo>
                  <a:cubicBezTo>
                    <a:pt x="1" y="321"/>
                    <a:pt x="58" y="461"/>
                    <a:pt x="221" y="555"/>
                  </a:cubicBezTo>
                  <a:lnTo>
                    <a:pt x="399" y="625"/>
                  </a:lnTo>
                  <a:cubicBezTo>
                    <a:pt x="467" y="641"/>
                    <a:pt x="538" y="649"/>
                    <a:pt x="609" y="649"/>
                  </a:cubicBezTo>
                  <a:cubicBezTo>
                    <a:pt x="822" y="649"/>
                    <a:pt x="1032" y="579"/>
                    <a:pt x="1121" y="452"/>
                  </a:cubicBezTo>
                  <a:cubicBezTo>
                    <a:pt x="1218" y="327"/>
                    <a:pt x="1158" y="187"/>
                    <a:pt x="999" y="95"/>
                  </a:cubicBezTo>
                  <a:cubicBezTo>
                    <a:pt x="943" y="65"/>
                    <a:pt x="883" y="41"/>
                    <a:pt x="820" y="26"/>
                  </a:cubicBezTo>
                  <a:cubicBezTo>
                    <a:pt x="751" y="8"/>
                    <a:pt x="679" y="0"/>
                    <a:pt x="607"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2812400" y="4292850"/>
              <a:ext cx="30350" cy="16300"/>
            </a:xfrm>
            <a:custGeom>
              <a:avLst/>
              <a:gdLst/>
              <a:ahLst/>
              <a:cxnLst/>
              <a:rect l="l" t="t" r="r" b="b"/>
              <a:pathLst>
                <a:path w="1214" h="652" extrusionOk="0">
                  <a:moveTo>
                    <a:pt x="608" y="1"/>
                  </a:moveTo>
                  <a:cubicBezTo>
                    <a:pt x="405" y="1"/>
                    <a:pt x="209" y="69"/>
                    <a:pt x="113" y="183"/>
                  </a:cubicBezTo>
                  <a:cubicBezTo>
                    <a:pt x="1" y="314"/>
                    <a:pt x="51" y="458"/>
                    <a:pt x="215" y="552"/>
                  </a:cubicBezTo>
                  <a:lnTo>
                    <a:pt x="357" y="618"/>
                  </a:lnTo>
                  <a:cubicBezTo>
                    <a:pt x="437" y="640"/>
                    <a:pt x="521" y="651"/>
                    <a:pt x="603" y="651"/>
                  </a:cubicBezTo>
                  <a:cubicBezTo>
                    <a:pt x="806" y="651"/>
                    <a:pt x="1000" y="586"/>
                    <a:pt x="1100" y="474"/>
                  </a:cubicBezTo>
                  <a:cubicBezTo>
                    <a:pt x="1213" y="343"/>
                    <a:pt x="1163" y="191"/>
                    <a:pt x="997" y="95"/>
                  </a:cubicBezTo>
                  <a:cubicBezTo>
                    <a:pt x="950" y="69"/>
                    <a:pt x="901" y="49"/>
                    <a:pt x="849" y="35"/>
                  </a:cubicBezTo>
                  <a:cubicBezTo>
                    <a:pt x="772" y="12"/>
                    <a:pt x="690" y="1"/>
                    <a:pt x="608"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2851325" y="4250300"/>
              <a:ext cx="30825" cy="16225"/>
            </a:xfrm>
            <a:custGeom>
              <a:avLst/>
              <a:gdLst/>
              <a:ahLst/>
              <a:cxnLst/>
              <a:rect l="l" t="t" r="r" b="b"/>
              <a:pathLst>
                <a:path w="1233" h="649" extrusionOk="0">
                  <a:moveTo>
                    <a:pt x="615" y="1"/>
                  </a:moveTo>
                  <a:cubicBezTo>
                    <a:pt x="424" y="1"/>
                    <a:pt x="240" y="58"/>
                    <a:pt x="141" y="165"/>
                  </a:cubicBezTo>
                  <a:lnTo>
                    <a:pt x="134" y="161"/>
                  </a:lnTo>
                  <a:lnTo>
                    <a:pt x="134" y="161"/>
                  </a:lnTo>
                  <a:cubicBezTo>
                    <a:pt x="1" y="296"/>
                    <a:pt x="58" y="452"/>
                    <a:pt x="229" y="551"/>
                  </a:cubicBezTo>
                  <a:lnTo>
                    <a:pt x="350" y="604"/>
                  </a:lnTo>
                  <a:cubicBezTo>
                    <a:pt x="440" y="634"/>
                    <a:pt x="536" y="648"/>
                    <a:pt x="630" y="648"/>
                  </a:cubicBezTo>
                  <a:cubicBezTo>
                    <a:pt x="820" y="648"/>
                    <a:pt x="1004" y="590"/>
                    <a:pt x="1107" y="486"/>
                  </a:cubicBezTo>
                  <a:cubicBezTo>
                    <a:pt x="1233" y="357"/>
                    <a:pt x="1185" y="197"/>
                    <a:pt x="1007" y="95"/>
                  </a:cubicBezTo>
                  <a:cubicBezTo>
                    <a:pt x="972" y="76"/>
                    <a:pt x="937" y="59"/>
                    <a:pt x="900" y="45"/>
                  </a:cubicBezTo>
                  <a:cubicBezTo>
                    <a:pt x="809" y="15"/>
                    <a:pt x="711" y="1"/>
                    <a:pt x="61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2895200" y="4209200"/>
              <a:ext cx="30725" cy="16150"/>
            </a:xfrm>
            <a:custGeom>
              <a:avLst/>
              <a:gdLst/>
              <a:ahLst/>
              <a:cxnLst/>
              <a:rect l="l" t="t" r="r" b="b"/>
              <a:pathLst>
                <a:path w="1229" h="646" extrusionOk="0">
                  <a:moveTo>
                    <a:pt x="609" y="0"/>
                  </a:moveTo>
                  <a:cubicBezTo>
                    <a:pt x="430" y="0"/>
                    <a:pt x="255" y="50"/>
                    <a:pt x="150" y="142"/>
                  </a:cubicBezTo>
                  <a:cubicBezTo>
                    <a:pt x="1" y="277"/>
                    <a:pt x="38" y="446"/>
                    <a:pt x="222" y="552"/>
                  </a:cubicBezTo>
                  <a:lnTo>
                    <a:pt x="309" y="593"/>
                  </a:lnTo>
                  <a:cubicBezTo>
                    <a:pt x="401" y="629"/>
                    <a:pt x="505" y="646"/>
                    <a:pt x="608" y="646"/>
                  </a:cubicBezTo>
                  <a:cubicBezTo>
                    <a:pt x="791" y="646"/>
                    <a:pt x="972" y="593"/>
                    <a:pt x="1079" y="499"/>
                  </a:cubicBezTo>
                  <a:cubicBezTo>
                    <a:pt x="1229" y="369"/>
                    <a:pt x="1191" y="202"/>
                    <a:pt x="1008" y="96"/>
                  </a:cubicBezTo>
                  <a:cubicBezTo>
                    <a:pt x="980" y="80"/>
                    <a:pt x="951" y="66"/>
                    <a:pt x="922" y="55"/>
                  </a:cubicBezTo>
                  <a:cubicBezTo>
                    <a:pt x="826" y="18"/>
                    <a:pt x="716" y="0"/>
                    <a:pt x="609"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943025" y="4169625"/>
              <a:ext cx="30600" cy="16250"/>
            </a:xfrm>
            <a:custGeom>
              <a:avLst/>
              <a:gdLst/>
              <a:ahLst/>
              <a:cxnLst/>
              <a:rect l="l" t="t" r="r" b="b"/>
              <a:pathLst>
                <a:path w="1224" h="650" extrusionOk="0">
                  <a:moveTo>
                    <a:pt x="613" y="0"/>
                  </a:moveTo>
                  <a:cubicBezTo>
                    <a:pt x="442" y="0"/>
                    <a:pt x="274" y="46"/>
                    <a:pt x="169" y="131"/>
                  </a:cubicBezTo>
                  <a:cubicBezTo>
                    <a:pt x="0" y="262"/>
                    <a:pt x="22" y="440"/>
                    <a:pt x="222" y="555"/>
                  </a:cubicBezTo>
                  <a:lnTo>
                    <a:pt x="286" y="583"/>
                  </a:lnTo>
                  <a:cubicBezTo>
                    <a:pt x="381" y="628"/>
                    <a:pt x="496" y="650"/>
                    <a:pt x="612" y="650"/>
                  </a:cubicBezTo>
                  <a:cubicBezTo>
                    <a:pt x="780" y="650"/>
                    <a:pt x="949" y="604"/>
                    <a:pt x="1058" y="522"/>
                  </a:cubicBezTo>
                  <a:cubicBezTo>
                    <a:pt x="1224" y="388"/>
                    <a:pt x="1204" y="207"/>
                    <a:pt x="1015" y="98"/>
                  </a:cubicBezTo>
                  <a:cubicBezTo>
                    <a:pt x="993" y="85"/>
                    <a:pt x="972" y="76"/>
                    <a:pt x="949" y="66"/>
                  </a:cubicBezTo>
                  <a:cubicBezTo>
                    <a:pt x="848" y="21"/>
                    <a:pt x="730" y="0"/>
                    <a:pt x="61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994725" y="4131875"/>
              <a:ext cx="31050" cy="16175"/>
            </a:xfrm>
            <a:custGeom>
              <a:avLst/>
              <a:gdLst/>
              <a:ahLst/>
              <a:cxnLst/>
              <a:rect l="l" t="t" r="r" b="b"/>
              <a:pathLst>
                <a:path w="1242" h="647" extrusionOk="0">
                  <a:moveTo>
                    <a:pt x="621" y="0"/>
                  </a:moveTo>
                  <a:cubicBezTo>
                    <a:pt x="464" y="0"/>
                    <a:pt x="305" y="39"/>
                    <a:pt x="192" y="114"/>
                  </a:cubicBezTo>
                  <a:cubicBezTo>
                    <a:pt x="1" y="242"/>
                    <a:pt x="16" y="430"/>
                    <a:pt x="222" y="550"/>
                  </a:cubicBezTo>
                  <a:lnTo>
                    <a:pt x="257" y="570"/>
                  </a:lnTo>
                  <a:cubicBezTo>
                    <a:pt x="360" y="622"/>
                    <a:pt x="486" y="646"/>
                    <a:pt x="612" y="646"/>
                  </a:cubicBezTo>
                  <a:cubicBezTo>
                    <a:pt x="774" y="646"/>
                    <a:pt x="934" y="606"/>
                    <a:pt x="1045" y="533"/>
                  </a:cubicBezTo>
                  <a:cubicBezTo>
                    <a:pt x="1241" y="402"/>
                    <a:pt x="1216" y="213"/>
                    <a:pt x="1007" y="93"/>
                  </a:cubicBezTo>
                  <a:cubicBezTo>
                    <a:pt x="997" y="87"/>
                    <a:pt x="988" y="82"/>
                    <a:pt x="978" y="77"/>
                  </a:cubicBezTo>
                  <a:cubicBezTo>
                    <a:pt x="876" y="26"/>
                    <a:pt x="749" y="0"/>
                    <a:pt x="621"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3050525" y="4096000"/>
              <a:ext cx="30650" cy="16150"/>
            </a:xfrm>
            <a:custGeom>
              <a:avLst/>
              <a:gdLst/>
              <a:ahLst/>
              <a:cxnLst/>
              <a:rect l="l" t="t" r="r" b="b"/>
              <a:pathLst>
                <a:path w="1226" h="646" extrusionOk="0">
                  <a:moveTo>
                    <a:pt x="606" y="0"/>
                  </a:moveTo>
                  <a:cubicBezTo>
                    <a:pt x="462" y="0"/>
                    <a:pt x="320" y="34"/>
                    <a:pt x="212" y="100"/>
                  </a:cubicBezTo>
                  <a:cubicBezTo>
                    <a:pt x="0" y="223"/>
                    <a:pt x="9" y="432"/>
                    <a:pt x="222" y="556"/>
                  </a:cubicBezTo>
                  <a:lnTo>
                    <a:pt x="229" y="560"/>
                  </a:lnTo>
                  <a:cubicBezTo>
                    <a:pt x="336" y="618"/>
                    <a:pt x="469" y="646"/>
                    <a:pt x="604" y="646"/>
                  </a:cubicBezTo>
                  <a:cubicBezTo>
                    <a:pt x="755" y="646"/>
                    <a:pt x="906" y="611"/>
                    <a:pt x="1022" y="544"/>
                  </a:cubicBezTo>
                  <a:cubicBezTo>
                    <a:pt x="1220" y="421"/>
                    <a:pt x="1226" y="226"/>
                    <a:pt x="1024" y="109"/>
                  </a:cubicBezTo>
                  <a:cubicBezTo>
                    <a:pt x="1017" y="105"/>
                    <a:pt x="1007" y="100"/>
                    <a:pt x="998" y="96"/>
                  </a:cubicBezTo>
                  <a:cubicBezTo>
                    <a:pt x="887" y="32"/>
                    <a:pt x="746" y="0"/>
                    <a:pt x="60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3110050" y="4061925"/>
              <a:ext cx="30500" cy="16225"/>
            </a:xfrm>
            <a:custGeom>
              <a:avLst/>
              <a:gdLst/>
              <a:ahLst/>
              <a:cxnLst/>
              <a:rect l="l" t="t" r="r" b="b"/>
              <a:pathLst>
                <a:path w="1220" h="649" extrusionOk="0">
                  <a:moveTo>
                    <a:pt x="606" y="1"/>
                  </a:moveTo>
                  <a:cubicBezTo>
                    <a:pt x="469" y="1"/>
                    <a:pt x="330" y="31"/>
                    <a:pt x="219" y="92"/>
                  </a:cubicBezTo>
                  <a:cubicBezTo>
                    <a:pt x="0" y="210"/>
                    <a:pt x="2" y="417"/>
                    <a:pt x="208" y="543"/>
                  </a:cubicBezTo>
                  <a:lnTo>
                    <a:pt x="215" y="556"/>
                  </a:lnTo>
                  <a:cubicBezTo>
                    <a:pt x="322" y="618"/>
                    <a:pt x="462" y="648"/>
                    <a:pt x="603" y="648"/>
                  </a:cubicBezTo>
                  <a:cubicBezTo>
                    <a:pt x="740" y="648"/>
                    <a:pt x="879" y="619"/>
                    <a:pt x="987" y="560"/>
                  </a:cubicBezTo>
                  <a:cubicBezTo>
                    <a:pt x="1213" y="444"/>
                    <a:pt x="1220" y="235"/>
                    <a:pt x="1014" y="108"/>
                  </a:cubicBezTo>
                  <a:cubicBezTo>
                    <a:pt x="1005" y="103"/>
                    <a:pt x="997" y="97"/>
                    <a:pt x="989" y="93"/>
                  </a:cubicBezTo>
                  <a:cubicBezTo>
                    <a:pt x="883" y="32"/>
                    <a:pt x="745"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3172075" y="4030175"/>
              <a:ext cx="31550" cy="16050"/>
            </a:xfrm>
            <a:custGeom>
              <a:avLst/>
              <a:gdLst/>
              <a:ahLst/>
              <a:cxnLst/>
              <a:rect l="l" t="t" r="r" b="b"/>
              <a:pathLst>
                <a:path w="1262" h="642" extrusionOk="0">
                  <a:moveTo>
                    <a:pt x="624" y="1"/>
                  </a:moveTo>
                  <a:cubicBezTo>
                    <a:pt x="500" y="1"/>
                    <a:pt x="376" y="25"/>
                    <a:pt x="275" y="77"/>
                  </a:cubicBezTo>
                  <a:cubicBezTo>
                    <a:pt x="35" y="184"/>
                    <a:pt x="0" y="385"/>
                    <a:pt x="207" y="528"/>
                  </a:cubicBezTo>
                  <a:lnTo>
                    <a:pt x="243" y="549"/>
                  </a:lnTo>
                  <a:cubicBezTo>
                    <a:pt x="349" y="610"/>
                    <a:pt x="489" y="642"/>
                    <a:pt x="630" y="642"/>
                  </a:cubicBezTo>
                  <a:cubicBezTo>
                    <a:pt x="754" y="642"/>
                    <a:pt x="878" y="617"/>
                    <a:pt x="980" y="566"/>
                  </a:cubicBezTo>
                  <a:lnTo>
                    <a:pt x="994" y="573"/>
                  </a:lnTo>
                  <a:cubicBezTo>
                    <a:pt x="1222" y="458"/>
                    <a:pt x="1262" y="254"/>
                    <a:pt x="1063" y="121"/>
                  </a:cubicBezTo>
                  <a:cubicBezTo>
                    <a:pt x="1051" y="113"/>
                    <a:pt x="1038" y="104"/>
                    <a:pt x="1025" y="97"/>
                  </a:cubicBezTo>
                  <a:cubicBezTo>
                    <a:pt x="914" y="34"/>
                    <a:pt x="769"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3237825" y="4000500"/>
              <a:ext cx="31575" cy="16150"/>
            </a:xfrm>
            <a:custGeom>
              <a:avLst/>
              <a:gdLst/>
              <a:ahLst/>
              <a:cxnLst/>
              <a:rect l="l" t="t" r="r" b="b"/>
              <a:pathLst>
                <a:path w="1263" h="646" extrusionOk="0">
                  <a:moveTo>
                    <a:pt x="634" y="1"/>
                  </a:moveTo>
                  <a:cubicBezTo>
                    <a:pt x="518" y="1"/>
                    <a:pt x="401" y="22"/>
                    <a:pt x="305" y="65"/>
                  </a:cubicBezTo>
                  <a:cubicBezTo>
                    <a:pt x="50" y="172"/>
                    <a:pt x="1" y="364"/>
                    <a:pt x="186" y="512"/>
                  </a:cubicBezTo>
                  <a:lnTo>
                    <a:pt x="236" y="548"/>
                  </a:lnTo>
                  <a:cubicBezTo>
                    <a:pt x="348" y="613"/>
                    <a:pt x="493" y="646"/>
                    <a:pt x="638" y="646"/>
                  </a:cubicBezTo>
                  <a:cubicBezTo>
                    <a:pt x="752" y="646"/>
                    <a:pt x="867" y="626"/>
                    <a:pt x="967" y="586"/>
                  </a:cubicBezTo>
                  <a:cubicBezTo>
                    <a:pt x="1207" y="479"/>
                    <a:pt x="1262" y="274"/>
                    <a:pt x="1077" y="134"/>
                  </a:cubicBezTo>
                  <a:cubicBezTo>
                    <a:pt x="1057" y="118"/>
                    <a:pt x="1036" y="102"/>
                    <a:pt x="1013" y="90"/>
                  </a:cubicBezTo>
                  <a:cubicBezTo>
                    <a:pt x="911" y="31"/>
                    <a:pt x="773"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06625" y="3973350"/>
              <a:ext cx="31900" cy="16000"/>
            </a:xfrm>
            <a:custGeom>
              <a:avLst/>
              <a:gdLst/>
              <a:ahLst/>
              <a:cxnLst/>
              <a:rect l="l" t="t" r="r" b="b"/>
              <a:pathLst>
                <a:path w="1276" h="640" extrusionOk="0">
                  <a:moveTo>
                    <a:pt x="624" y="1"/>
                  </a:moveTo>
                  <a:cubicBezTo>
                    <a:pt x="521" y="1"/>
                    <a:pt x="417" y="17"/>
                    <a:pt x="324" y="51"/>
                  </a:cubicBezTo>
                  <a:cubicBezTo>
                    <a:pt x="63" y="144"/>
                    <a:pt x="0" y="338"/>
                    <a:pt x="164" y="490"/>
                  </a:cubicBezTo>
                  <a:lnTo>
                    <a:pt x="242" y="543"/>
                  </a:lnTo>
                  <a:cubicBezTo>
                    <a:pt x="351" y="606"/>
                    <a:pt x="498" y="639"/>
                    <a:pt x="645" y="639"/>
                  </a:cubicBezTo>
                  <a:cubicBezTo>
                    <a:pt x="746" y="639"/>
                    <a:pt x="848" y="624"/>
                    <a:pt x="937" y="592"/>
                  </a:cubicBezTo>
                  <a:cubicBezTo>
                    <a:pt x="1199" y="497"/>
                    <a:pt x="1276" y="296"/>
                    <a:pt x="1104" y="149"/>
                  </a:cubicBezTo>
                  <a:cubicBezTo>
                    <a:pt x="1082" y="130"/>
                    <a:pt x="1058" y="112"/>
                    <a:pt x="1033" y="98"/>
                  </a:cubicBezTo>
                  <a:cubicBezTo>
                    <a:pt x="923" y="35"/>
                    <a:pt x="775" y="1"/>
                    <a:pt x="62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378075" y="3948375"/>
              <a:ext cx="31725" cy="16150"/>
            </a:xfrm>
            <a:custGeom>
              <a:avLst/>
              <a:gdLst/>
              <a:ahLst/>
              <a:cxnLst/>
              <a:rect l="l" t="t" r="r" b="b"/>
              <a:pathLst>
                <a:path w="1269" h="646" extrusionOk="0">
                  <a:moveTo>
                    <a:pt x="634" y="1"/>
                  </a:moveTo>
                  <a:cubicBezTo>
                    <a:pt x="541" y="1"/>
                    <a:pt x="447" y="14"/>
                    <a:pt x="360" y="44"/>
                  </a:cubicBezTo>
                  <a:cubicBezTo>
                    <a:pt x="91" y="126"/>
                    <a:pt x="0" y="326"/>
                    <a:pt x="142" y="483"/>
                  </a:cubicBezTo>
                  <a:lnTo>
                    <a:pt x="250" y="552"/>
                  </a:lnTo>
                  <a:cubicBezTo>
                    <a:pt x="354" y="613"/>
                    <a:pt x="495" y="645"/>
                    <a:pt x="640" y="645"/>
                  </a:cubicBezTo>
                  <a:cubicBezTo>
                    <a:pt x="731" y="645"/>
                    <a:pt x="824" y="632"/>
                    <a:pt x="909" y="605"/>
                  </a:cubicBezTo>
                  <a:cubicBezTo>
                    <a:pt x="1178" y="524"/>
                    <a:pt x="1268" y="322"/>
                    <a:pt x="1119" y="162"/>
                  </a:cubicBezTo>
                  <a:cubicBezTo>
                    <a:pt x="1091" y="136"/>
                    <a:pt x="1062" y="113"/>
                    <a:pt x="1029" y="95"/>
                  </a:cubicBezTo>
                  <a:cubicBezTo>
                    <a:pt x="924" y="35"/>
                    <a:pt x="781" y="1"/>
                    <a:pt x="634"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452000" y="3926050"/>
              <a:ext cx="31750" cy="16275"/>
            </a:xfrm>
            <a:custGeom>
              <a:avLst/>
              <a:gdLst/>
              <a:ahLst/>
              <a:cxnLst/>
              <a:rect l="l" t="t" r="r" b="b"/>
              <a:pathLst>
                <a:path w="1270" h="651" extrusionOk="0">
                  <a:moveTo>
                    <a:pt x="632" y="1"/>
                  </a:moveTo>
                  <a:cubicBezTo>
                    <a:pt x="549" y="1"/>
                    <a:pt x="466" y="11"/>
                    <a:pt x="388" y="33"/>
                  </a:cubicBezTo>
                  <a:cubicBezTo>
                    <a:pt x="112" y="111"/>
                    <a:pt x="1" y="308"/>
                    <a:pt x="136" y="468"/>
                  </a:cubicBezTo>
                  <a:lnTo>
                    <a:pt x="250" y="559"/>
                  </a:lnTo>
                  <a:cubicBezTo>
                    <a:pt x="350" y="617"/>
                    <a:pt x="490" y="651"/>
                    <a:pt x="637" y="651"/>
                  </a:cubicBezTo>
                  <a:cubicBezTo>
                    <a:pt x="721" y="651"/>
                    <a:pt x="807" y="640"/>
                    <a:pt x="889" y="616"/>
                  </a:cubicBezTo>
                  <a:cubicBezTo>
                    <a:pt x="1158" y="542"/>
                    <a:pt x="1269" y="344"/>
                    <a:pt x="1141" y="181"/>
                  </a:cubicBezTo>
                  <a:cubicBezTo>
                    <a:pt x="1112" y="146"/>
                    <a:pt x="1077" y="118"/>
                    <a:pt x="1038" y="97"/>
                  </a:cubicBezTo>
                  <a:cubicBezTo>
                    <a:pt x="932" y="36"/>
                    <a:pt x="783" y="1"/>
                    <a:pt x="632"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355650" y="4952200"/>
              <a:ext cx="30000" cy="16150"/>
            </a:xfrm>
            <a:custGeom>
              <a:avLst/>
              <a:gdLst/>
              <a:ahLst/>
              <a:cxnLst/>
              <a:rect l="l" t="t" r="r" b="b"/>
              <a:pathLst>
                <a:path w="1200" h="646" extrusionOk="0">
                  <a:moveTo>
                    <a:pt x="598" y="0"/>
                  </a:moveTo>
                  <a:cubicBezTo>
                    <a:pt x="377" y="0"/>
                    <a:pt x="167" y="75"/>
                    <a:pt x="92" y="201"/>
                  </a:cubicBezTo>
                  <a:cubicBezTo>
                    <a:pt x="0" y="319"/>
                    <a:pt x="51" y="463"/>
                    <a:pt x="208" y="553"/>
                  </a:cubicBezTo>
                  <a:lnTo>
                    <a:pt x="399" y="623"/>
                  </a:lnTo>
                  <a:cubicBezTo>
                    <a:pt x="465" y="638"/>
                    <a:pt x="534" y="645"/>
                    <a:pt x="601" y="645"/>
                  </a:cubicBezTo>
                  <a:cubicBezTo>
                    <a:pt x="823" y="645"/>
                    <a:pt x="1035" y="568"/>
                    <a:pt x="1121" y="442"/>
                  </a:cubicBezTo>
                  <a:cubicBezTo>
                    <a:pt x="1199" y="316"/>
                    <a:pt x="1143" y="181"/>
                    <a:pt x="991" y="93"/>
                  </a:cubicBezTo>
                  <a:cubicBezTo>
                    <a:pt x="934" y="61"/>
                    <a:pt x="872" y="37"/>
                    <a:pt x="806" y="24"/>
                  </a:cubicBezTo>
                  <a:cubicBezTo>
                    <a:pt x="738" y="8"/>
                    <a:pt x="668" y="0"/>
                    <a:pt x="598"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322575" y="4996425"/>
              <a:ext cx="30475" cy="16175"/>
            </a:xfrm>
            <a:custGeom>
              <a:avLst/>
              <a:gdLst/>
              <a:ahLst/>
              <a:cxnLst/>
              <a:rect l="l" t="t" r="r" b="b"/>
              <a:pathLst>
                <a:path w="1219" h="647" extrusionOk="0">
                  <a:moveTo>
                    <a:pt x="610" y="0"/>
                  </a:moveTo>
                  <a:cubicBezTo>
                    <a:pt x="402" y="0"/>
                    <a:pt x="204" y="71"/>
                    <a:pt x="106" y="188"/>
                  </a:cubicBezTo>
                  <a:cubicBezTo>
                    <a:pt x="1" y="308"/>
                    <a:pt x="58" y="464"/>
                    <a:pt x="215" y="555"/>
                  </a:cubicBezTo>
                  <a:lnTo>
                    <a:pt x="378" y="614"/>
                  </a:lnTo>
                  <a:cubicBezTo>
                    <a:pt x="455" y="636"/>
                    <a:pt x="536" y="646"/>
                    <a:pt x="616" y="646"/>
                  </a:cubicBezTo>
                  <a:cubicBezTo>
                    <a:pt x="824" y="646"/>
                    <a:pt x="1023" y="577"/>
                    <a:pt x="1114" y="458"/>
                  </a:cubicBezTo>
                  <a:cubicBezTo>
                    <a:pt x="1219" y="333"/>
                    <a:pt x="1163" y="189"/>
                    <a:pt x="1001" y="96"/>
                  </a:cubicBezTo>
                  <a:cubicBezTo>
                    <a:pt x="951" y="68"/>
                    <a:pt x="898" y="46"/>
                    <a:pt x="842" y="32"/>
                  </a:cubicBezTo>
                  <a:cubicBezTo>
                    <a:pt x="767" y="10"/>
                    <a:pt x="687" y="0"/>
                    <a:pt x="610"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285075" y="5039550"/>
              <a:ext cx="30600" cy="16175"/>
            </a:xfrm>
            <a:custGeom>
              <a:avLst/>
              <a:gdLst/>
              <a:ahLst/>
              <a:cxnLst/>
              <a:rect l="l" t="t" r="r" b="b"/>
              <a:pathLst>
                <a:path w="1224" h="647" extrusionOk="0">
                  <a:moveTo>
                    <a:pt x="605" y="1"/>
                  </a:moveTo>
                  <a:cubicBezTo>
                    <a:pt x="406" y="1"/>
                    <a:pt x="217" y="61"/>
                    <a:pt x="121" y="168"/>
                  </a:cubicBezTo>
                  <a:cubicBezTo>
                    <a:pt x="1" y="303"/>
                    <a:pt x="44" y="451"/>
                    <a:pt x="215" y="550"/>
                  </a:cubicBezTo>
                  <a:lnTo>
                    <a:pt x="344" y="607"/>
                  </a:lnTo>
                  <a:cubicBezTo>
                    <a:pt x="429" y="634"/>
                    <a:pt x="521" y="646"/>
                    <a:pt x="610" y="646"/>
                  </a:cubicBezTo>
                  <a:cubicBezTo>
                    <a:pt x="809" y="646"/>
                    <a:pt x="999" y="585"/>
                    <a:pt x="1100" y="480"/>
                  </a:cubicBezTo>
                  <a:cubicBezTo>
                    <a:pt x="1223" y="348"/>
                    <a:pt x="1170" y="193"/>
                    <a:pt x="1000" y="94"/>
                  </a:cubicBezTo>
                  <a:cubicBezTo>
                    <a:pt x="961" y="72"/>
                    <a:pt x="921" y="53"/>
                    <a:pt x="879" y="41"/>
                  </a:cubicBezTo>
                  <a:cubicBezTo>
                    <a:pt x="791" y="13"/>
                    <a:pt x="697" y="1"/>
                    <a:pt x="605"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242775" y="5081300"/>
              <a:ext cx="30625" cy="16200"/>
            </a:xfrm>
            <a:custGeom>
              <a:avLst/>
              <a:gdLst/>
              <a:ahLst/>
              <a:cxnLst/>
              <a:rect l="l" t="t" r="r" b="b"/>
              <a:pathLst>
                <a:path w="1225" h="648" extrusionOk="0">
                  <a:moveTo>
                    <a:pt x="613" y="1"/>
                  </a:moveTo>
                  <a:cubicBezTo>
                    <a:pt x="432" y="1"/>
                    <a:pt x="255" y="55"/>
                    <a:pt x="141" y="152"/>
                  </a:cubicBezTo>
                  <a:lnTo>
                    <a:pt x="148" y="148"/>
                  </a:lnTo>
                  <a:lnTo>
                    <a:pt x="148" y="148"/>
                  </a:lnTo>
                  <a:cubicBezTo>
                    <a:pt x="0" y="283"/>
                    <a:pt x="44" y="448"/>
                    <a:pt x="229" y="554"/>
                  </a:cubicBezTo>
                  <a:lnTo>
                    <a:pt x="328" y="596"/>
                  </a:lnTo>
                  <a:cubicBezTo>
                    <a:pt x="420" y="631"/>
                    <a:pt x="524" y="648"/>
                    <a:pt x="626" y="648"/>
                  </a:cubicBezTo>
                  <a:cubicBezTo>
                    <a:pt x="810" y="648"/>
                    <a:pt x="990" y="594"/>
                    <a:pt x="1093" y="497"/>
                  </a:cubicBezTo>
                  <a:cubicBezTo>
                    <a:pt x="1224" y="366"/>
                    <a:pt x="1188" y="201"/>
                    <a:pt x="1015" y="102"/>
                  </a:cubicBezTo>
                  <a:cubicBezTo>
                    <a:pt x="980" y="81"/>
                    <a:pt x="944" y="66"/>
                    <a:pt x="906" y="53"/>
                  </a:cubicBezTo>
                  <a:cubicBezTo>
                    <a:pt x="815" y="18"/>
                    <a:pt x="713" y="1"/>
                    <a:pt x="613"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196575" y="5121500"/>
              <a:ext cx="30675" cy="16125"/>
            </a:xfrm>
            <a:custGeom>
              <a:avLst/>
              <a:gdLst/>
              <a:ahLst/>
              <a:cxnLst/>
              <a:rect l="l" t="t" r="r" b="b"/>
              <a:pathLst>
                <a:path w="1227" h="645" extrusionOk="0">
                  <a:moveTo>
                    <a:pt x="616" y="0"/>
                  </a:moveTo>
                  <a:cubicBezTo>
                    <a:pt x="440" y="0"/>
                    <a:pt x="271" y="49"/>
                    <a:pt x="163" y="142"/>
                  </a:cubicBezTo>
                  <a:cubicBezTo>
                    <a:pt x="0" y="260"/>
                    <a:pt x="36" y="437"/>
                    <a:pt x="229" y="547"/>
                  </a:cubicBezTo>
                  <a:lnTo>
                    <a:pt x="293" y="585"/>
                  </a:lnTo>
                  <a:cubicBezTo>
                    <a:pt x="390" y="625"/>
                    <a:pt x="504" y="644"/>
                    <a:pt x="617" y="644"/>
                  </a:cubicBezTo>
                  <a:cubicBezTo>
                    <a:pt x="792" y="644"/>
                    <a:pt x="965" y="598"/>
                    <a:pt x="1072" y="511"/>
                  </a:cubicBezTo>
                  <a:cubicBezTo>
                    <a:pt x="1227" y="376"/>
                    <a:pt x="1192" y="199"/>
                    <a:pt x="999" y="89"/>
                  </a:cubicBezTo>
                  <a:cubicBezTo>
                    <a:pt x="981" y="78"/>
                    <a:pt x="962" y="68"/>
                    <a:pt x="942" y="60"/>
                  </a:cubicBezTo>
                  <a:cubicBezTo>
                    <a:pt x="840" y="20"/>
                    <a:pt x="727" y="0"/>
                    <a:pt x="61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146100" y="5159950"/>
              <a:ext cx="30975" cy="16175"/>
            </a:xfrm>
            <a:custGeom>
              <a:avLst/>
              <a:gdLst/>
              <a:ahLst/>
              <a:cxnLst/>
              <a:rect l="l" t="t" r="r" b="b"/>
              <a:pathLst>
                <a:path w="1239" h="647" extrusionOk="0">
                  <a:moveTo>
                    <a:pt x="609" y="1"/>
                  </a:moveTo>
                  <a:cubicBezTo>
                    <a:pt x="451" y="1"/>
                    <a:pt x="295" y="40"/>
                    <a:pt x="185" y="119"/>
                  </a:cubicBezTo>
                  <a:cubicBezTo>
                    <a:pt x="1" y="250"/>
                    <a:pt x="30" y="440"/>
                    <a:pt x="222" y="550"/>
                  </a:cubicBezTo>
                  <a:lnTo>
                    <a:pt x="272" y="571"/>
                  </a:lnTo>
                  <a:cubicBezTo>
                    <a:pt x="374" y="622"/>
                    <a:pt x="498" y="647"/>
                    <a:pt x="623" y="647"/>
                  </a:cubicBezTo>
                  <a:cubicBezTo>
                    <a:pt x="785" y="647"/>
                    <a:pt x="947" y="605"/>
                    <a:pt x="1059" y="526"/>
                  </a:cubicBezTo>
                  <a:cubicBezTo>
                    <a:pt x="1238" y="398"/>
                    <a:pt x="1211" y="210"/>
                    <a:pt x="1011" y="95"/>
                  </a:cubicBezTo>
                  <a:cubicBezTo>
                    <a:pt x="999" y="88"/>
                    <a:pt x="985" y="80"/>
                    <a:pt x="971" y="74"/>
                  </a:cubicBezTo>
                  <a:cubicBezTo>
                    <a:pt x="861" y="25"/>
                    <a:pt x="734" y="1"/>
                    <a:pt x="609"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092075" y="5196625"/>
              <a:ext cx="30500" cy="16150"/>
            </a:xfrm>
            <a:custGeom>
              <a:avLst/>
              <a:gdLst/>
              <a:ahLst/>
              <a:cxnLst/>
              <a:rect l="l" t="t" r="r" b="b"/>
              <a:pathLst>
                <a:path w="1220" h="646" extrusionOk="0">
                  <a:moveTo>
                    <a:pt x="606" y="1"/>
                  </a:moveTo>
                  <a:cubicBezTo>
                    <a:pt x="457" y="1"/>
                    <a:pt x="310" y="35"/>
                    <a:pt x="206" y="109"/>
                  </a:cubicBezTo>
                  <a:lnTo>
                    <a:pt x="192" y="100"/>
                  </a:lnTo>
                  <a:lnTo>
                    <a:pt x="192" y="100"/>
                  </a:lnTo>
                  <a:cubicBezTo>
                    <a:pt x="1" y="235"/>
                    <a:pt x="2" y="433"/>
                    <a:pt x="216" y="556"/>
                  </a:cubicBezTo>
                  <a:lnTo>
                    <a:pt x="230" y="564"/>
                  </a:lnTo>
                  <a:cubicBezTo>
                    <a:pt x="341" y="617"/>
                    <a:pt x="479" y="645"/>
                    <a:pt x="615" y="645"/>
                  </a:cubicBezTo>
                  <a:cubicBezTo>
                    <a:pt x="766" y="645"/>
                    <a:pt x="915" y="611"/>
                    <a:pt x="1023" y="539"/>
                  </a:cubicBezTo>
                  <a:cubicBezTo>
                    <a:pt x="1214" y="414"/>
                    <a:pt x="1219" y="219"/>
                    <a:pt x="1010" y="97"/>
                  </a:cubicBezTo>
                  <a:cubicBezTo>
                    <a:pt x="1003" y="93"/>
                    <a:pt x="993" y="89"/>
                    <a:pt x="985" y="84"/>
                  </a:cubicBezTo>
                  <a:cubicBezTo>
                    <a:pt x="877" y="29"/>
                    <a:pt x="741" y="1"/>
                    <a:pt x="606"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048175" y="5223350"/>
              <a:ext cx="30450" cy="16075"/>
            </a:xfrm>
            <a:custGeom>
              <a:avLst/>
              <a:gdLst/>
              <a:ahLst/>
              <a:cxnLst/>
              <a:rect l="l" t="t" r="r" b="b"/>
              <a:pathLst>
                <a:path w="1218" h="643" extrusionOk="0">
                  <a:moveTo>
                    <a:pt x="603" y="0"/>
                  </a:moveTo>
                  <a:cubicBezTo>
                    <a:pt x="464" y="0"/>
                    <a:pt x="325" y="32"/>
                    <a:pt x="217" y="95"/>
                  </a:cubicBezTo>
                  <a:cubicBezTo>
                    <a:pt x="5" y="218"/>
                    <a:pt x="1" y="420"/>
                    <a:pt x="226" y="551"/>
                  </a:cubicBezTo>
                  <a:cubicBezTo>
                    <a:pt x="333" y="612"/>
                    <a:pt x="475" y="643"/>
                    <a:pt x="617" y="643"/>
                  </a:cubicBezTo>
                  <a:cubicBezTo>
                    <a:pt x="758" y="643"/>
                    <a:pt x="900" y="612"/>
                    <a:pt x="1006" y="551"/>
                  </a:cubicBezTo>
                  <a:lnTo>
                    <a:pt x="999" y="547"/>
                  </a:lnTo>
                  <a:cubicBezTo>
                    <a:pt x="1218" y="420"/>
                    <a:pt x="1218" y="222"/>
                    <a:pt x="1004" y="99"/>
                  </a:cubicBezTo>
                  <a:cubicBezTo>
                    <a:pt x="889" y="33"/>
                    <a:pt x="745" y="0"/>
                    <a:pt x="603"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solidFill>
              <a:srgbClr val="51B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1968900" y="3053000"/>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solidFill>
              <a:srgbClr val="82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rgbClr val="6C7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rgbClr val="9FAE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625950"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492100"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295275"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429100"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3362825"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328875"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576650"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4442825"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4308975"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362450" y="861100"/>
              <a:ext cx="2184150" cy="2810350"/>
            </a:xfrm>
            <a:custGeom>
              <a:avLst/>
              <a:gdLst/>
              <a:ahLst/>
              <a:cxnLst/>
              <a:rect l="l" t="t" r="r" b="b"/>
              <a:pathLst>
                <a:path w="87366" h="112414" extrusionOk="0">
                  <a:moveTo>
                    <a:pt x="85937" y="109736"/>
                  </a:moveTo>
                  <a:lnTo>
                    <a:pt x="84554" y="50741"/>
                  </a:lnTo>
                  <a:cubicBezTo>
                    <a:pt x="84476" y="47424"/>
                    <a:pt x="83354" y="45838"/>
                    <a:pt x="81168" y="44626"/>
                  </a:cubicBezTo>
                  <a:lnTo>
                    <a:pt x="2100" y="1414"/>
                  </a:lnTo>
                  <a:cubicBezTo>
                    <a:pt x="1293" y="972"/>
                    <a:pt x="559" y="826"/>
                    <a:pt x="1" y="1065"/>
                  </a:cubicBezTo>
                  <a:lnTo>
                    <a:pt x="1" y="1065"/>
                  </a:lnTo>
                  <a:cubicBezTo>
                    <a:pt x="1" y="1065"/>
                    <a:pt x="1297" y="274"/>
                    <a:pt x="1417" y="225"/>
                  </a:cubicBezTo>
                  <a:lnTo>
                    <a:pt x="1417" y="225"/>
                  </a:lnTo>
                  <a:lnTo>
                    <a:pt x="1417" y="225"/>
                  </a:lnTo>
                  <a:cubicBezTo>
                    <a:pt x="1973" y="1"/>
                    <a:pt x="2696" y="150"/>
                    <a:pt x="3492" y="585"/>
                  </a:cubicBezTo>
                  <a:lnTo>
                    <a:pt x="82561" y="43797"/>
                  </a:lnTo>
                  <a:cubicBezTo>
                    <a:pt x="84747" y="45010"/>
                    <a:pt x="85869" y="46596"/>
                    <a:pt x="85947" y="49912"/>
                  </a:cubicBezTo>
                  <a:lnTo>
                    <a:pt x="87328" y="108906"/>
                  </a:lnTo>
                  <a:cubicBezTo>
                    <a:pt x="87366" y="110493"/>
                    <a:pt x="86950" y="111396"/>
                    <a:pt x="86269" y="111725"/>
                  </a:cubicBezTo>
                  <a:lnTo>
                    <a:pt x="85108" y="112414"/>
                  </a:lnTo>
                  <a:cubicBezTo>
                    <a:pt x="85651" y="112000"/>
                    <a:pt x="85969" y="111133"/>
                    <a:pt x="85937" y="109736"/>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5483100" y="3675575"/>
              <a:ext cx="0" cy="25"/>
            </a:xfrm>
            <a:custGeom>
              <a:avLst/>
              <a:gdLst/>
              <a:ahLst/>
              <a:cxnLst/>
              <a:rect l="l" t="t" r="r" b="b"/>
              <a:pathLst>
                <a:path h="1" extrusionOk="0">
                  <a:moveTo>
                    <a:pt x="0" y="1"/>
                  </a:moveTo>
                  <a:lnTo>
                    <a:pt x="0" y="1"/>
                  </a:lnTo>
                  <a:lnTo>
                    <a:pt x="0" y="1"/>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978900" y="3426800"/>
              <a:ext cx="3485525" cy="1227775"/>
            </a:xfrm>
            <a:custGeom>
              <a:avLst/>
              <a:gdLst/>
              <a:ahLst/>
              <a:cxnLst/>
              <a:rect l="l" t="t" r="r" b="b"/>
              <a:pathLst>
                <a:path w="139421" h="49111" extrusionOk="0">
                  <a:moveTo>
                    <a:pt x="139415" y="14809"/>
                  </a:moveTo>
                  <a:cubicBezTo>
                    <a:pt x="139421" y="14709"/>
                    <a:pt x="139419" y="14609"/>
                    <a:pt x="139408" y="14510"/>
                  </a:cubicBezTo>
                  <a:lnTo>
                    <a:pt x="139339" y="11529"/>
                  </a:lnTo>
                  <a:lnTo>
                    <a:pt x="139339" y="11529"/>
                  </a:lnTo>
                  <a:cubicBezTo>
                    <a:pt x="139277" y="12272"/>
                    <a:pt x="138724" y="13049"/>
                    <a:pt x="137690" y="13679"/>
                  </a:cubicBezTo>
                  <a:lnTo>
                    <a:pt x="87289" y="44372"/>
                  </a:lnTo>
                  <a:cubicBezTo>
                    <a:pt x="85251" y="45613"/>
                    <a:pt x="82127" y="45816"/>
                    <a:pt x="80314" y="44825"/>
                  </a:cubicBezTo>
                  <a:lnTo>
                    <a:pt x="1245" y="1613"/>
                  </a:lnTo>
                  <a:cubicBezTo>
                    <a:pt x="470" y="1189"/>
                    <a:pt x="62" y="615"/>
                    <a:pt x="6" y="0"/>
                  </a:cubicBezTo>
                  <a:lnTo>
                    <a:pt x="0" y="0"/>
                  </a:lnTo>
                  <a:lnTo>
                    <a:pt x="74" y="3196"/>
                  </a:lnTo>
                  <a:lnTo>
                    <a:pt x="77" y="3196"/>
                  </a:lnTo>
                  <a:cubicBezTo>
                    <a:pt x="98" y="3847"/>
                    <a:pt x="506" y="4461"/>
                    <a:pt x="1322" y="4907"/>
                  </a:cubicBezTo>
                  <a:lnTo>
                    <a:pt x="80390" y="48119"/>
                  </a:lnTo>
                  <a:cubicBezTo>
                    <a:pt x="82204" y="49110"/>
                    <a:pt x="85328" y="48907"/>
                    <a:pt x="87367" y="47666"/>
                  </a:cubicBezTo>
                  <a:lnTo>
                    <a:pt x="137766" y="16971"/>
                  </a:lnTo>
                  <a:cubicBezTo>
                    <a:pt x="138796" y="16344"/>
                    <a:pt x="139351" y="15570"/>
                    <a:pt x="139414" y="14832"/>
                  </a:cubicBezTo>
                  <a:lnTo>
                    <a:pt x="139415" y="14832"/>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965523" y="3058969"/>
              <a:ext cx="2706350" cy="1519225"/>
            </a:xfrm>
            <a:custGeom>
              <a:avLst/>
              <a:gdLst/>
              <a:ahLst/>
              <a:cxnLst/>
              <a:rect l="l" t="t" r="r" b="b"/>
              <a:pathLst>
                <a:path w="108254" h="60769" extrusionOk="0">
                  <a:moveTo>
                    <a:pt x="107994" y="46657"/>
                  </a:moveTo>
                  <a:lnTo>
                    <a:pt x="107994" y="46657"/>
                  </a:lnTo>
                  <a:lnTo>
                    <a:pt x="22611" y="1"/>
                  </a:lnTo>
                  <a:lnTo>
                    <a:pt x="2052" y="12521"/>
                  </a:lnTo>
                  <a:cubicBezTo>
                    <a:pt x="1821" y="12661"/>
                    <a:pt x="1600" y="12819"/>
                    <a:pt x="1394" y="12995"/>
                  </a:cubicBezTo>
                  <a:lnTo>
                    <a:pt x="1391" y="12998"/>
                  </a:lnTo>
                  <a:cubicBezTo>
                    <a:pt x="0" y="14191"/>
                    <a:pt x="52" y="15694"/>
                    <a:pt x="1645" y="16564"/>
                  </a:cubicBezTo>
                  <a:lnTo>
                    <a:pt x="80714" y="59776"/>
                  </a:lnTo>
                  <a:cubicBezTo>
                    <a:pt x="82527" y="60768"/>
                    <a:pt x="85651" y="60565"/>
                    <a:pt x="87689" y="59323"/>
                  </a:cubicBezTo>
                  <a:lnTo>
                    <a:pt x="108254" y="46800"/>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2534175" y="2562550"/>
              <a:ext cx="2942450" cy="1660450"/>
            </a:xfrm>
            <a:custGeom>
              <a:avLst/>
              <a:gdLst/>
              <a:ahLst/>
              <a:cxnLst/>
              <a:rect l="l" t="t" r="r" b="b"/>
              <a:pathLst>
                <a:path w="117698" h="66418" extrusionOk="0">
                  <a:moveTo>
                    <a:pt x="85643" y="66418"/>
                  </a:moveTo>
                  <a:lnTo>
                    <a:pt x="115477" y="48248"/>
                  </a:lnTo>
                  <a:cubicBezTo>
                    <a:pt x="117517" y="47006"/>
                    <a:pt x="117698" y="45195"/>
                    <a:pt x="115884" y="44205"/>
                  </a:cubicBezTo>
                  <a:lnTo>
                    <a:pt x="36816" y="993"/>
                  </a:lnTo>
                  <a:cubicBezTo>
                    <a:pt x="35002" y="0"/>
                    <a:pt x="31878" y="204"/>
                    <a:pt x="29840" y="1446"/>
                  </a:cubicBezTo>
                  <a:lnTo>
                    <a:pt x="0" y="19619"/>
                  </a:lnTo>
                  <a:close/>
                </a:path>
              </a:pathLst>
            </a:custGeom>
            <a:gradFill>
              <a:gsLst>
                <a:gs pos="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821500" y="3906575"/>
              <a:ext cx="362125" cy="197350"/>
            </a:xfrm>
            <a:custGeom>
              <a:avLst/>
              <a:gdLst/>
              <a:ahLst/>
              <a:cxnLst/>
              <a:rect l="l" t="t" r="r" b="b"/>
              <a:pathLst>
                <a:path w="14485" h="7894" extrusionOk="0">
                  <a:moveTo>
                    <a:pt x="646" y="0"/>
                  </a:moveTo>
                  <a:cubicBezTo>
                    <a:pt x="411" y="0"/>
                    <a:pt x="176" y="54"/>
                    <a:pt x="0" y="161"/>
                  </a:cubicBezTo>
                  <a:lnTo>
                    <a:pt x="14150" y="7893"/>
                  </a:lnTo>
                  <a:cubicBezTo>
                    <a:pt x="14485" y="7690"/>
                    <a:pt x="14475" y="7372"/>
                    <a:pt x="14129" y="7183"/>
                  </a:cubicBezTo>
                  <a:lnTo>
                    <a:pt x="1233" y="135"/>
                  </a:lnTo>
                  <a:cubicBezTo>
                    <a:pt x="1068" y="45"/>
                    <a:pt x="857" y="0"/>
                    <a:pt x="646" y="0"/>
                  </a:cubicBezTo>
                  <a:close/>
                </a:path>
              </a:pathLst>
            </a:custGeom>
            <a:solidFill>
              <a:srgbClr val="524C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584950" y="2670750"/>
              <a:ext cx="1693700" cy="927025"/>
            </a:xfrm>
            <a:custGeom>
              <a:avLst/>
              <a:gdLst/>
              <a:ahLst/>
              <a:cxnLst/>
              <a:rect l="l" t="t" r="r" b="b"/>
              <a:pathLst>
                <a:path w="67748" h="37081" extrusionOk="0">
                  <a:moveTo>
                    <a:pt x="892" y="1"/>
                  </a:moveTo>
                  <a:lnTo>
                    <a:pt x="1" y="543"/>
                  </a:lnTo>
                  <a:lnTo>
                    <a:pt x="66857" y="37081"/>
                  </a:lnTo>
                  <a:lnTo>
                    <a:pt x="67748" y="36539"/>
                  </a:lnTo>
                  <a:lnTo>
                    <a:pt x="8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333600" y="871650"/>
              <a:ext cx="2178950" cy="2820825"/>
            </a:xfrm>
            <a:custGeom>
              <a:avLst/>
              <a:gdLst/>
              <a:ahLst/>
              <a:cxnLst/>
              <a:rect l="l" t="t" r="r" b="b"/>
              <a:pathLst>
                <a:path w="87158" h="112833" extrusionOk="0">
                  <a:moveTo>
                    <a:pt x="4839" y="68629"/>
                  </a:moveTo>
                  <a:lnTo>
                    <a:pt x="83907" y="111841"/>
                  </a:lnTo>
                  <a:cubicBezTo>
                    <a:pt x="85721" y="112832"/>
                    <a:pt x="87158" y="112208"/>
                    <a:pt x="87091" y="109314"/>
                  </a:cubicBezTo>
                  <a:lnTo>
                    <a:pt x="85708" y="50319"/>
                  </a:lnTo>
                  <a:cubicBezTo>
                    <a:pt x="85630" y="47002"/>
                    <a:pt x="84508" y="45416"/>
                    <a:pt x="82322" y="44204"/>
                  </a:cubicBezTo>
                  <a:lnTo>
                    <a:pt x="3254" y="992"/>
                  </a:lnTo>
                  <a:cubicBezTo>
                    <a:pt x="1440" y="1"/>
                    <a:pt x="0" y="492"/>
                    <a:pt x="70" y="3518"/>
                  </a:cubicBezTo>
                  <a:lnTo>
                    <a:pt x="1453" y="62512"/>
                  </a:lnTo>
                  <a:cubicBezTo>
                    <a:pt x="1543" y="66366"/>
                    <a:pt x="2855" y="67549"/>
                    <a:pt x="4839" y="68629"/>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344125" y="885000"/>
              <a:ext cx="2158025" cy="2794075"/>
            </a:xfrm>
            <a:custGeom>
              <a:avLst/>
              <a:gdLst/>
              <a:ahLst/>
              <a:cxnLst/>
              <a:rect l="l" t="t" r="r" b="b"/>
              <a:pathLst>
                <a:path w="86321" h="111763" extrusionOk="0">
                  <a:moveTo>
                    <a:pt x="2625" y="802"/>
                  </a:moveTo>
                  <a:lnTo>
                    <a:pt x="82130" y="44251"/>
                  </a:lnTo>
                  <a:cubicBezTo>
                    <a:pt x="83596" y="45053"/>
                    <a:pt x="84819" y="47053"/>
                    <a:pt x="84858" y="48712"/>
                  </a:cubicBezTo>
                  <a:lnTo>
                    <a:pt x="86281" y="109406"/>
                  </a:lnTo>
                  <a:cubicBezTo>
                    <a:pt x="86320" y="111065"/>
                    <a:pt x="85159" y="111763"/>
                    <a:pt x="83694" y="110961"/>
                  </a:cubicBezTo>
                  <a:lnTo>
                    <a:pt x="4189" y="67511"/>
                  </a:lnTo>
                  <a:cubicBezTo>
                    <a:pt x="2724" y="66709"/>
                    <a:pt x="1500" y="64709"/>
                    <a:pt x="1461" y="63050"/>
                  </a:cubicBezTo>
                  <a:lnTo>
                    <a:pt x="38" y="2358"/>
                  </a:lnTo>
                  <a:cubicBezTo>
                    <a:pt x="0" y="698"/>
                    <a:pt x="1160" y="1"/>
                    <a:pt x="2625" y="802"/>
                  </a:cubicBezTo>
                  <a:close/>
                </a:path>
              </a:pathLst>
            </a:custGeom>
            <a:gradFill>
              <a:gsLst>
                <a:gs pos="0">
                  <a:srgbClr val="401EBB"/>
                </a:gs>
                <a:gs pos="100000">
                  <a:srgbClr val="02BCFD"/>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22325" y="1003625"/>
              <a:ext cx="1999825" cy="2481625"/>
            </a:xfrm>
            <a:custGeom>
              <a:avLst/>
              <a:gdLst/>
              <a:ahLst/>
              <a:cxnLst/>
              <a:rect l="l" t="t" r="r" b="b"/>
              <a:pathLst>
                <a:path w="79993" h="99265" extrusionOk="0">
                  <a:moveTo>
                    <a:pt x="79983" y="98576"/>
                  </a:moveTo>
                  <a:lnTo>
                    <a:pt x="78683" y="43068"/>
                  </a:lnTo>
                  <a:cubicBezTo>
                    <a:pt x="78677" y="42874"/>
                    <a:pt x="78570" y="42699"/>
                    <a:pt x="78401" y="42605"/>
                  </a:cubicBezTo>
                  <a:lnTo>
                    <a:pt x="810" y="200"/>
                  </a:lnTo>
                  <a:cubicBezTo>
                    <a:pt x="445" y="1"/>
                    <a:pt x="0" y="271"/>
                    <a:pt x="10" y="688"/>
                  </a:cubicBezTo>
                  <a:lnTo>
                    <a:pt x="1311" y="56198"/>
                  </a:lnTo>
                  <a:cubicBezTo>
                    <a:pt x="1315" y="56391"/>
                    <a:pt x="1422" y="56567"/>
                    <a:pt x="1592" y="56659"/>
                  </a:cubicBezTo>
                  <a:lnTo>
                    <a:pt x="79182" y="99064"/>
                  </a:lnTo>
                  <a:cubicBezTo>
                    <a:pt x="79548" y="99265"/>
                    <a:pt x="79993" y="98993"/>
                    <a:pt x="79983" y="98576"/>
                  </a:cubicBezTo>
                  <a:close/>
                </a:path>
              </a:pathLst>
            </a:custGeom>
            <a:solidFill>
              <a:srgbClr val="10ECFF">
                <a:alpha val="13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22350" y="1006950"/>
              <a:ext cx="1516475" cy="1557950"/>
            </a:xfrm>
            <a:custGeom>
              <a:avLst/>
              <a:gdLst/>
              <a:ahLst/>
              <a:cxnLst/>
              <a:rect l="l" t="t" r="r" b="b"/>
              <a:pathLst>
                <a:path w="60659" h="62318" extrusionOk="0">
                  <a:moveTo>
                    <a:pt x="550" y="0"/>
                  </a:moveTo>
                  <a:cubicBezTo>
                    <a:pt x="263" y="0"/>
                    <a:pt x="0" y="234"/>
                    <a:pt x="9" y="555"/>
                  </a:cubicBezTo>
                  <a:lnTo>
                    <a:pt x="1310" y="56065"/>
                  </a:lnTo>
                  <a:cubicBezTo>
                    <a:pt x="1314" y="56258"/>
                    <a:pt x="1421" y="56434"/>
                    <a:pt x="1591" y="56526"/>
                  </a:cubicBezTo>
                  <a:lnTo>
                    <a:pt x="12188" y="62318"/>
                  </a:lnTo>
                  <a:lnTo>
                    <a:pt x="60658" y="32776"/>
                  </a:lnTo>
                  <a:lnTo>
                    <a:pt x="24804" y="13181"/>
                  </a:lnTo>
                  <a:lnTo>
                    <a:pt x="809" y="67"/>
                  </a:lnTo>
                  <a:cubicBezTo>
                    <a:pt x="725" y="21"/>
                    <a:pt x="637" y="0"/>
                    <a:pt x="550" y="0"/>
                  </a:cubicBezTo>
                  <a:close/>
                </a:path>
              </a:pathLst>
            </a:custGeom>
            <a:solidFill>
              <a:srgbClr val="E354F7">
                <a:alpha val="1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892975" y="3485775"/>
              <a:ext cx="1001975" cy="563200"/>
            </a:xfrm>
            <a:custGeom>
              <a:avLst/>
              <a:gdLst/>
              <a:ahLst/>
              <a:cxnLst/>
              <a:rect l="l" t="t" r="r" b="b"/>
              <a:pathLst>
                <a:path w="40079" h="22528" extrusionOk="0">
                  <a:moveTo>
                    <a:pt x="11848" y="0"/>
                  </a:moveTo>
                  <a:cubicBezTo>
                    <a:pt x="11406" y="0"/>
                    <a:pt x="10961" y="103"/>
                    <a:pt x="10629" y="305"/>
                  </a:cubicBezTo>
                  <a:lnTo>
                    <a:pt x="0" y="6778"/>
                  </a:lnTo>
                  <a:lnTo>
                    <a:pt x="28816" y="22527"/>
                  </a:lnTo>
                  <a:lnTo>
                    <a:pt x="39445" y="16054"/>
                  </a:lnTo>
                  <a:cubicBezTo>
                    <a:pt x="40079" y="15668"/>
                    <a:pt x="40061" y="15065"/>
                    <a:pt x="39407" y="14707"/>
                  </a:cubicBezTo>
                  <a:lnTo>
                    <a:pt x="12961" y="255"/>
                  </a:lnTo>
                  <a:cubicBezTo>
                    <a:pt x="12650" y="84"/>
                    <a:pt x="12250"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075375" y="3861875"/>
              <a:ext cx="527000" cy="289000"/>
            </a:xfrm>
            <a:custGeom>
              <a:avLst/>
              <a:gdLst/>
              <a:ahLst/>
              <a:cxnLst/>
              <a:rect l="l" t="t" r="r" b="b"/>
              <a:pathLst>
                <a:path w="21080" h="11560" extrusionOk="0">
                  <a:moveTo>
                    <a:pt x="6899" y="1"/>
                  </a:moveTo>
                  <a:lnTo>
                    <a:pt x="0" y="4203"/>
                  </a:lnTo>
                  <a:lnTo>
                    <a:pt x="12995" y="11305"/>
                  </a:lnTo>
                  <a:cubicBezTo>
                    <a:pt x="13306" y="11476"/>
                    <a:pt x="13705" y="11560"/>
                    <a:pt x="14106" y="11560"/>
                  </a:cubicBezTo>
                  <a:cubicBezTo>
                    <a:pt x="14549" y="11560"/>
                    <a:pt x="14994" y="11457"/>
                    <a:pt x="15327" y="11255"/>
                  </a:cubicBezTo>
                  <a:lnTo>
                    <a:pt x="21079" y="7751"/>
                  </a:lnTo>
                  <a:lnTo>
                    <a:pt x="6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2722275" y="3661925"/>
              <a:ext cx="514225" cy="298800"/>
            </a:xfrm>
            <a:custGeom>
              <a:avLst/>
              <a:gdLst/>
              <a:ahLst/>
              <a:cxnLst/>
              <a:rect l="l" t="t" r="r" b="b"/>
              <a:pathLst>
                <a:path w="20569" h="11952" extrusionOk="0">
                  <a:moveTo>
                    <a:pt x="6386" y="0"/>
                  </a:moveTo>
                  <a:lnTo>
                    <a:pt x="634" y="3504"/>
                  </a:lnTo>
                  <a:cubicBezTo>
                    <a:pt x="1" y="3889"/>
                    <a:pt x="18" y="4493"/>
                    <a:pt x="673" y="4851"/>
                  </a:cubicBezTo>
                  <a:lnTo>
                    <a:pt x="13668" y="11952"/>
                  </a:lnTo>
                  <a:lnTo>
                    <a:pt x="20568" y="7750"/>
                  </a:lnTo>
                  <a:lnTo>
                    <a:pt x="6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892975" y="3485750"/>
              <a:ext cx="1000175" cy="391700"/>
            </a:xfrm>
            <a:custGeom>
              <a:avLst/>
              <a:gdLst/>
              <a:ahLst/>
              <a:cxnLst/>
              <a:rect l="l" t="t" r="r" b="b"/>
              <a:pathLst>
                <a:path w="40007" h="15668" extrusionOk="0">
                  <a:moveTo>
                    <a:pt x="11850" y="1"/>
                  </a:moveTo>
                  <a:cubicBezTo>
                    <a:pt x="11407" y="1"/>
                    <a:pt x="10961" y="103"/>
                    <a:pt x="10629" y="306"/>
                  </a:cubicBezTo>
                  <a:lnTo>
                    <a:pt x="0" y="6778"/>
                  </a:lnTo>
                  <a:lnTo>
                    <a:pt x="513" y="7058"/>
                  </a:lnTo>
                  <a:lnTo>
                    <a:pt x="10642" y="889"/>
                  </a:lnTo>
                  <a:cubicBezTo>
                    <a:pt x="10974" y="687"/>
                    <a:pt x="11420" y="585"/>
                    <a:pt x="11862" y="585"/>
                  </a:cubicBezTo>
                  <a:cubicBezTo>
                    <a:pt x="12264" y="585"/>
                    <a:pt x="12664" y="669"/>
                    <a:pt x="12975" y="838"/>
                  </a:cubicBezTo>
                  <a:lnTo>
                    <a:pt x="39420" y="15292"/>
                  </a:lnTo>
                  <a:cubicBezTo>
                    <a:pt x="39616" y="15400"/>
                    <a:pt x="39747" y="15529"/>
                    <a:pt x="39829" y="15667"/>
                  </a:cubicBezTo>
                  <a:cubicBezTo>
                    <a:pt x="40006" y="15334"/>
                    <a:pt x="39868" y="14960"/>
                    <a:pt x="39407" y="14708"/>
                  </a:cubicBezTo>
                  <a:lnTo>
                    <a:pt x="12961" y="254"/>
                  </a:lnTo>
                  <a:cubicBezTo>
                    <a:pt x="12651" y="85"/>
                    <a:pt x="12252" y="1"/>
                    <a:pt x="11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3075375" y="3861875"/>
              <a:ext cx="527000" cy="201375"/>
            </a:xfrm>
            <a:custGeom>
              <a:avLst/>
              <a:gdLst/>
              <a:ahLst/>
              <a:cxnLst/>
              <a:rect l="l" t="t" r="r" b="b"/>
              <a:pathLst>
                <a:path w="21080" h="8055" extrusionOk="0">
                  <a:moveTo>
                    <a:pt x="6899" y="1"/>
                  </a:moveTo>
                  <a:lnTo>
                    <a:pt x="0" y="4203"/>
                  </a:lnTo>
                  <a:lnTo>
                    <a:pt x="512" y="4483"/>
                  </a:lnTo>
                  <a:lnTo>
                    <a:pt x="6913" y="585"/>
                  </a:lnTo>
                  <a:lnTo>
                    <a:pt x="20580" y="8055"/>
                  </a:lnTo>
                  <a:lnTo>
                    <a:pt x="21079" y="7751"/>
                  </a:lnTo>
                  <a:lnTo>
                    <a:pt x="6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724125" y="3661925"/>
              <a:ext cx="512375" cy="201375"/>
            </a:xfrm>
            <a:custGeom>
              <a:avLst/>
              <a:gdLst/>
              <a:ahLst/>
              <a:cxnLst/>
              <a:rect l="l" t="t" r="r" b="b"/>
              <a:pathLst>
                <a:path w="20495" h="8055" extrusionOk="0">
                  <a:moveTo>
                    <a:pt x="6314" y="0"/>
                  </a:moveTo>
                  <a:lnTo>
                    <a:pt x="561" y="3504"/>
                  </a:lnTo>
                  <a:cubicBezTo>
                    <a:pt x="118" y="3775"/>
                    <a:pt x="1" y="4150"/>
                    <a:pt x="192" y="4475"/>
                  </a:cubicBezTo>
                  <a:cubicBezTo>
                    <a:pt x="264" y="4335"/>
                    <a:pt x="388" y="4201"/>
                    <a:pt x="575" y="4089"/>
                  </a:cubicBezTo>
                  <a:lnTo>
                    <a:pt x="6328" y="584"/>
                  </a:lnTo>
                  <a:lnTo>
                    <a:pt x="19995" y="8054"/>
                  </a:lnTo>
                  <a:lnTo>
                    <a:pt x="20494" y="7750"/>
                  </a:lnTo>
                  <a:lnTo>
                    <a:pt x="63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982525" y="3705350"/>
              <a:ext cx="227900" cy="129450"/>
            </a:xfrm>
            <a:custGeom>
              <a:avLst/>
              <a:gdLst/>
              <a:ahLst/>
              <a:cxnLst/>
              <a:rect l="l" t="t" r="r" b="b"/>
              <a:pathLst>
                <a:path w="9116" h="5178" extrusionOk="0">
                  <a:moveTo>
                    <a:pt x="4537" y="0"/>
                  </a:moveTo>
                  <a:cubicBezTo>
                    <a:pt x="4347" y="0"/>
                    <a:pt x="4143" y="50"/>
                    <a:pt x="3987" y="145"/>
                  </a:cubicBezTo>
                  <a:lnTo>
                    <a:pt x="297" y="2392"/>
                  </a:lnTo>
                  <a:cubicBezTo>
                    <a:pt x="26" y="2558"/>
                    <a:pt x="0" y="2799"/>
                    <a:pt x="243" y="2931"/>
                  </a:cubicBezTo>
                  <a:lnTo>
                    <a:pt x="4199" y="5093"/>
                  </a:lnTo>
                  <a:cubicBezTo>
                    <a:pt x="4302" y="5150"/>
                    <a:pt x="4438" y="5177"/>
                    <a:pt x="4580" y="5177"/>
                  </a:cubicBezTo>
                  <a:cubicBezTo>
                    <a:pt x="4771" y="5177"/>
                    <a:pt x="4974" y="5128"/>
                    <a:pt x="5130" y="5033"/>
                  </a:cubicBezTo>
                  <a:lnTo>
                    <a:pt x="8820" y="2786"/>
                  </a:lnTo>
                  <a:cubicBezTo>
                    <a:pt x="9092" y="2621"/>
                    <a:pt x="9115" y="2379"/>
                    <a:pt x="8873" y="2247"/>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848700" y="3632225"/>
              <a:ext cx="227900" cy="129475"/>
            </a:xfrm>
            <a:custGeom>
              <a:avLst/>
              <a:gdLst/>
              <a:ahLst/>
              <a:cxnLst/>
              <a:rect l="l" t="t" r="r" b="b"/>
              <a:pathLst>
                <a:path w="9116" h="5179" extrusionOk="0">
                  <a:moveTo>
                    <a:pt x="4537" y="1"/>
                  </a:moveTo>
                  <a:cubicBezTo>
                    <a:pt x="4346" y="1"/>
                    <a:pt x="4142" y="50"/>
                    <a:pt x="3986" y="145"/>
                  </a:cubicBezTo>
                  <a:lnTo>
                    <a:pt x="296" y="2392"/>
                  </a:lnTo>
                  <a:cubicBezTo>
                    <a:pt x="24" y="2557"/>
                    <a:pt x="1" y="2798"/>
                    <a:pt x="242" y="2931"/>
                  </a:cubicBezTo>
                  <a:lnTo>
                    <a:pt x="4199" y="5094"/>
                  </a:lnTo>
                  <a:cubicBezTo>
                    <a:pt x="4302" y="5151"/>
                    <a:pt x="4438" y="5178"/>
                    <a:pt x="4580" y="5178"/>
                  </a:cubicBezTo>
                  <a:cubicBezTo>
                    <a:pt x="4771" y="5178"/>
                    <a:pt x="4974" y="5129"/>
                    <a:pt x="5129" y="5034"/>
                  </a:cubicBezTo>
                  <a:lnTo>
                    <a:pt x="8819" y="2786"/>
                  </a:lnTo>
                  <a:cubicBezTo>
                    <a:pt x="9091" y="2621"/>
                    <a:pt x="9116" y="2380"/>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714850" y="3559100"/>
              <a:ext cx="227900" cy="129425"/>
            </a:xfrm>
            <a:custGeom>
              <a:avLst/>
              <a:gdLst/>
              <a:ahLst/>
              <a:cxnLst/>
              <a:rect l="l" t="t" r="r" b="b"/>
              <a:pathLst>
                <a:path w="9116" h="5177" extrusionOk="0">
                  <a:moveTo>
                    <a:pt x="4538" y="0"/>
                  </a:moveTo>
                  <a:cubicBezTo>
                    <a:pt x="4347" y="0"/>
                    <a:pt x="4143" y="49"/>
                    <a:pt x="3987" y="145"/>
                  </a:cubicBezTo>
                  <a:lnTo>
                    <a:pt x="297" y="2392"/>
                  </a:lnTo>
                  <a:cubicBezTo>
                    <a:pt x="26" y="2556"/>
                    <a:pt x="1" y="2799"/>
                    <a:pt x="243" y="2931"/>
                  </a:cubicBezTo>
                  <a:lnTo>
                    <a:pt x="4201" y="5093"/>
                  </a:lnTo>
                  <a:cubicBezTo>
                    <a:pt x="4303" y="5150"/>
                    <a:pt x="4438" y="5177"/>
                    <a:pt x="4580" y="5177"/>
                  </a:cubicBezTo>
                  <a:cubicBezTo>
                    <a:pt x="4771" y="5177"/>
                    <a:pt x="4974" y="5127"/>
                    <a:pt x="5130" y="5033"/>
                  </a:cubicBezTo>
                  <a:lnTo>
                    <a:pt x="8820" y="2785"/>
                  </a:lnTo>
                  <a:cubicBezTo>
                    <a:pt x="9092" y="2620"/>
                    <a:pt x="9116" y="2379"/>
                    <a:pt x="8874" y="2247"/>
                  </a:cubicBezTo>
                  <a:lnTo>
                    <a:pt x="4917" y="83"/>
                  </a:lnTo>
                  <a:cubicBezTo>
                    <a:pt x="4814" y="27"/>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581025" y="3485950"/>
              <a:ext cx="227900" cy="129400"/>
            </a:xfrm>
            <a:custGeom>
              <a:avLst/>
              <a:gdLst/>
              <a:ahLst/>
              <a:cxnLst/>
              <a:rect l="l" t="t" r="r" b="b"/>
              <a:pathLst>
                <a:path w="9116" h="5176" extrusionOk="0">
                  <a:moveTo>
                    <a:pt x="4537" y="0"/>
                  </a:moveTo>
                  <a:cubicBezTo>
                    <a:pt x="4346" y="0"/>
                    <a:pt x="4142" y="49"/>
                    <a:pt x="3986" y="145"/>
                  </a:cubicBezTo>
                  <a:lnTo>
                    <a:pt x="296" y="2392"/>
                  </a:lnTo>
                  <a:cubicBezTo>
                    <a:pt x="26" y="2558"/>
                    <a:pt x="1" y="2799"/>
                    <a:pt x="243" y="2930"/>
                  </a:cubicBezTo>
                  <a:lnTo>
                    <a:pt x="4199" y="5092"/>
                  </a:lnTo>
                  <a:cubicBezTo>
                    <a:pt x="4303" y="5148"/>
                    <a:pt x="4438" y="5176"/>
                    <a:pt x="4579" y="5176"/>
                  </a:cubicBezTo>
                  <a:cubicBezTo>
                    <a:pt x="4770" y="5176"/>
                    <a:pt x="4973" y="5126"/>
                    <a:pt x="5129" y="5032"/>
                  </a:cubicBezTo>
                  <a:lnTo>
                    <a:pt x="8819" y="2783"/>
                  </a:lnTo>
                  <a:cubicBezTo>
                    <a:pt x="9091" y="2619"/>
                    <a:pt x="9116" y="2376"/>
                    <a:pt x="8873" y="2245"/>
                  </a:cubicBezTo>
                  <a:lnTo>
                    <a:pt x="4917" y="83"/>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4447225" y="3412775"/>
              <a:ext cx="227850" cy="129475"/>
            </a:xfrm>
            <a:custGeom>
              <a:avLst/>
              <a:gdLst/>
              <a:ahLst/>
              <a:cxnLst/>
              <a:rect l="l" t="t" r="r" b="b"/>
              <a:pathLst>
                <a:path w="9114" h="5179" extrusionOk="0">
                  <a:moveTo>
                    <a:pt x="4536" y="1"/>
                  </a:moveTo>
                  <a:cubicBezTo>
                    <a:pt x="4345" y="1"/>
                    <a:pt x="4141" y="50"/>
                    <a:pt x="3985" y="144"/>
                  </a:cubicBezTo>
                  <a:lnTo>
                    <a:pt x="296" y="2393"/>
                  </a:lnTo>
                  <a:cubicBezTo>
                    <a:pt x="24" y="2559"/>
                    <a:pt x="0" y="2800"/>
                    <a:pt x="241" y="2932"/>
                  </a:cubicBezTo>
                  <a:lnTo>
                    <a:pt x="4199" y="5094"/>
                  </a:lnTo>
                  <a:cubicBezTo>
                    <a:pt x="4302" y="5151"/>
                    <a:pt x="4436" y="5178"/>
                    <a:pt x="4578" y="5178"/>
                  </a:cubicBezTo>
                  <a:cubicBezTo>
                    <a:pt x="4769" y="5178"/>
                    <a:pt x="4973" y="5129"/>
                    <a:pt x="5128" y="5034"/>
                  </a:cubicBezTo>
                  <a:lnTo>
                    <a:pt x="8818" y="2786"/>
                  </a:lnTo>
                  <a:cubicBezTo>
                    <a:pt x="9090" y="2620"/>
                    <a:pt x="9114" y="2379"/>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4313350" y="3339625"/>
              <a:ext cx="227900" cy="129475"/>
            </a:xfrm>
            <a:custGeom>
              <a:avLst/>
              <a:gdLst/>
              <a:ahLst/>
              <a:cxnLst/>
              <a:rect l="l" t="t" r="r" b="b"/>
              <a:pathLst>
                <a:path w="9116" h="5179" extrusionOk="0">
                  <a:moveTo>
                    <a:pt x="4537" y="1"/>
                  </a:moveTo>
                  <a:cubicBezTo>
                    <a:pt x="4347" y="1"/>
                    <a:pt x="4144" y="50"/>
                    <a:pt x="3988" y="144"/>
                  </a:cubicBezTo>
                  <a:lnTo>
                    <a:pt x="298" y="2393"/>
                  </a:lnTo>
                  <a:cubicBezTo>
                    <a:pt x="26" y="2559"/>
                    <a:pt x="1" y="2800"/>
                    <a:pt x="244" y="2932"/>
                  </a:cubicBezTo>
                  <a:lnTo>
                    <a:pt x="4200" y="5094"/>
                  </a:lnTo>
                  <a:cubicBezTo>
                    <a:pt x="4303" y="5151"/>
                    <a:pt x="4438" y="5178"/>
                    <a:pt x="4580" y="5178"/>
                  </a:cubicBezTo>
                  <a:cubicBezTo>
                    <a:pt x="4770" y="5178"/>
                    <a:pt x="4973" y="5129"/>
                    <a:pt x="5129" y="5034"/>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4179550" y="3266525"/>
              <a:ext cx="227850" cy="129425"/>
            </a:xfrm>
            <a:custGeom>
              <a:avLst/>
              <a:gdLst/>
              <a:ahLst/>
              <a:cxnLst/>
              <a:rect l="l" t="t" r="r" b="b"/>
              <a:pathLst>
                <a:path w="9114" h="5177" extrusionOk="0">
                  <a:moveTo>
                    <a:pt x="4536" y="0"/>
                  </a:moveTo>
                  <a:cubicBezTo>
                    <a:pt x="4345" y="0"/>
                    <a:pt x="4141" y="50"/>
                    <a:pt x="3986" y="144"/>
                  </a:cubicBezTo>
                  <a:lnTo>
                    <a:pt x="296" y="2391"/>
                  </a:lnTo>
                  <a:cubicBezTo>
                    <a:pt x="24" y="2557"/>
                    <a:pt x="0" y="2798"/>
                    <a:pt x="241" y="2930"/>
                  </a:cubicBezTo>
                  <a:lnTo>
                    <a:pt x="4199" y="5092"/>
                  </a:lnTo>
                  <a:cubicBezTo>
                    <a:pt x="4302" y="5149"/>
                    <a:pt x="4436" y="5176"/>
                    <a:pt x="4578" y="5176"/>
                  </a:cubicBezTo>
                  <a:cubicBezTo>
                    <a:pt x="4769" y="5176"/>
                    <a:pt x="4973" y="5127"/>
                    <a:pt x="5129" y="5033"/>
                  </a:cubicBezTo>
                  <a:lnTo>
                    <a:pt x="8818" y="2784"/>
                  </a:lnTo>
                  <a:cubicBezTo>
                    <a:pt x="9090" y="2620"/>
                    <a:pt x="9114" y="2377"/>
                    <a:pt x="8873" y="2246"/>
                  </a:cubicBezTo>
                  <a:lnTo>
                    <a:pt x="4915" y="84"/>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4045725" y="3193375"/>
              <a:ext cx="227875" cy="129425"/>
            </a:xfrm>
            <a:custGeom>
              <a:avLst/>
              <a:gdLst/>
              <a:ahLst/>
              <a:cxnLst/>
              <a:rect l="l" t="t" r="r" b="b"/>
              <a:pathLst>
                <a:path w="9115" h="5177" extrusionOk="0">
                  <a:moveTo>
                    <a:pt x="4536" y="0"/>
                  </a:moveTo>
                  <a:cubicBezTo>
                    <a:pt x="4345" y="0"/>
                    <a:pt x="4142" y="50"/>
                    <a:pt x="3986" y="144"/>
                  </a:cubicBezTo>
                  <a:lnTo>
                    <a:pt x="296" y="2391"/>
                  </a:lnTo>
                  <a:cubicBezTo>
                    <a:pt x="24" y="2558"/>
                    <a:pt x="1" y="2798"/>
                    <a:pt x="242" y="2931"/>
                  </a:cubicBezTo>
                  <a:lnTo>
                    <a:pt x="4198" y="5093"/>
                  </a:lnTo>
                  <a:cubicBezTo>
                    <a:pt x="4301" y="5149"/>
                    <a:pt x="4436" y="5176"/>
                    <a:pt x="4578" y="5176"/>
                  </a:cubicBezTo>
                  <a:cubicBezTo>
                    <a:pt x="4768" y="5176"/>
                    <a:pt x="4972" y="5127"/>
                    <a:pt x="5127" y="5033"/>
                  </a:cubicBezTo>
                  <a:lnTo>
                    <a:pt x="8817" y="2784"/>
                  </a:lnTo>
                  <a:cubicBezTo>
                    <a:pt x="9090" y="2618"/>
                    <a:pt x="9114" y="2377"/>
                    <a:pt x="8872"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911875" y="3120225"/>
              <a:ext cx="227900" cy="129425"/>
            </a:xfrm>
            <a:custGeom>
              <a:avLst/>
              <a:gdLst/>
              <a:ahLst/>
              <a:cxnLst/>
              <a:rect l="l" t="t" r="r" b="b"/>
              <a:pathLst>
                <a:path w="9116" h="5177" extrusionOk="0">
                  <a:moveTo>
                    <a:pt x="4536" y="0"/>
                  </a:moveTo>
                  <a:cubicBezTo>
                    <a:pt x="4345" y="0"/>
                    <a:pt x="4142" y="50"/>
                    <a:pt x="3986" y="144"/>
                  </a:cubicBezTo>
                  <a:lnTo>
                    <a:pt x="296" y="2391"/>
                  </a:lnTo>
                  <a:cubicBezTo>
                    <a:pt x="24" y="2557"/>
                    <a:pt x="0" y="2798"/>
                    <a:pt x="243" y="2931"/>
                  </a:cubicBezTo>
                  <a:lnTo>
                    <a:pt x="4199" y="5093"/>
                  </a:lnTo>
                  <a:cubicBezTo>
                    <a:pt x="4302" y="5149"/>
                    <a:pt x="4437" y="5177"/>
                    <a:pt x="4578" y="5177"/>
                  </a:cubicBezTo>
                  <a:cubicBezTo>
                    <a:pt x="4769" y="5177"/>
                    <a:pt x="4973" y="5127"/>
                    <a:pt x="5129"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778025" y="3047075"/>
              <a:ext cx="227900" cy="129425"/>
            </a:xfrm>
            <a:custGeom>
              <a:avLst/>
              <a:gdLst/>
              <a:ahLst/>
              <a:cxnLst/>
              <a:rect l="l" t="t" r="r" b="b"/>
              <a:pathLst>
                <a:path w="9116" h="5177" extrusionOk="0">
                  <a:moveTo>
                    <a:pt x="4537" y="1"/>
                  </a:moveTo>
                  <a:cubicBezTo>
                    <a:pt x="4346" y="1"/>
                    <a:pt x="4143" y="50"/>
                    <a:pt x="3987" y="144"/>
                  </a:cubicBezTo>
                  <a:lnTo>
                    <a:pt x="297" y="2393"/>
                  </a:lnTo>
                  <a:cubicBezTo>
                    <a:pt x="25" y="2557"/>
                    <a:pt x="0" y="2800"/>
                    <a:pt x="243" y="2931"/>
                  </a:cubicBezTo>
                  <a:lnTo>
                    <a:pt x="4199" y="5093"/>
                  </a:lnTo>
                  <a:cubicBezTo>
                    <a:pt x="4302" y="5149"/>
                    <a:pt x="4437" y="5177"/>
                    <a:pt x="4579" y="5177"/>
                  </a:cubicBezTo>
                  <a:cubicBezTo>
                    <a:pt x="4771" y="5177"/>
                    <a:pt x="4974" y="5127"/>
                    <a:pt x="5130" y="5033"/>
                  </a:cubicBezTo>
                  <a:lnTo>
                    <a:pt x="8820" y="2786"/>
                  </a:lnTo>
                  <a:cubicBezTo>
                    <a:pt x="9092" y="2620"/>
                    <a:pt x="9115"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644200" y="2973925"/>
              <a:ext cx="227900" cy="129450"/>
            </a:xfrm>
            <a:custGeom>
              <a:avLst/>
              <a:gdLst/>
              <a:ahLst/>
              <a:cxnLst/>
              <a:rect l="l" t="t" r="r" b="b"/>
              <a:pathLst>
                <a:path w="9116" h="5178" extrusionOk="0">
                  <a:moveTo>
                    <a:pt x="4537" y="1"/>
                  </a:moveTo>
                  <a:cubicBezTo>
                    <a:pt x="4346" y="1"/>
                    <a:pt x="4143" y="50"/>
                    <a:pt x="3987" y="144"/>
                  </a:cubicBezTo>
                  <a:lnTo>
                    <a:pt x="297" y="2393"/>
                  </a:lnTo>
                  <a:cubicBezTo>
                    <a:pt x="26" y="2557"/>
                    <a:pt x="1" y="2799"/>
                    <a:pt x="243" y="2931"/>
                  </a:cubicBezTo>
                  <a:lnTo>
                    <a:pt x="4199" y="5094"/>
                  </a:lnTo>
                  <a:cubicBezTo>
                    <a:pt x="4302" y="5150"/>
                    <a:pt x="4437" y="5177"/>
                    <a:pt x="4579" y="5177"/>
                  </a:cubicBezTo>
                  <a:cubicBezTo>
                    <a:pt x="4770" y="5177"/>
                    <a:pt x="4973" y="5128"/>
                    <a:pt x="5129" y="5033"/>
                  </a:cubicBezTo>
                  <a:lnTo>
                    <a:pt x="8819" y="2786"/>
                  </a:lnTo>
                  <a:cubicBezTo>
                    <a:pt x="9090" y="2620"/>
                    <a:pt x="9116" y="2379"/>
                    <a:pt x="8873" y="2247"/>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510375" y="2900775"/>
              <a:ext cx="227900" cy="129475"/>
            </a:xfrm>
            <a:custGeom>
              <a:avLst/>
              <a:gdLst/>
              <a:ahLst/>
              <a:cxnLst/>
              <a:rect l="l" t="t" r="r" b="b"/>
              <a:pathLst>
                <a:path w="9116" h="5179" extrusionOk="0">
                  <a:moveTo>
                    <a:pt x="4537" y="1"/>
                  </a:moveTo>
                  <a:cubicBezTo>
                    <a:pt x="4346" y="1"/>
                    <a:pt x="4143" y="50"/>
                    <a:pt x="3987" y="145"/>
                  </a:cubicBezTo>
                  <a:lnTo>
                    <a:pt x="298" y="2393"/>
                  </a:lnTo>
                  <a:cubicBezTo>
                    <a:pt x="24" y="2559"/>
                    <a:pt x="1" y="2800"/>
                    <a:pt x="242" y="2931"/>
                  </a:cubicBezTo>
                  <a:lnTo>
                    <a:pt x="4199" y="5094"/>
                  </a:lnTo>
                  <a:cubicBezTo>
                    <a:pt x="4303" y="5151"/>
                    <a:pt x="4437" y="5178"/>
                    <a:pt x="4579" y="5178"/>
                  </a:cubicBezTo>
                  <a:cubicBezTo>
                    <a:pt x="4770"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376525" y="2827675"/>
              <a:ext cx="227900" cy="129450"/>
            </a:xfrm>
            <a:custGeom>
              <a:avLst/>
              <a:gdLst/>
              <a:ahLst/>
              <a:cxnLst/>
              <a:rect l="l" t="t" r="r" b="b"/>
              <a:pathLst>
                <a:path w="9116" h="5178" extrusionOk="0">
                  <a:moveTo>
                    <a:pt x="4537" y="0"/>
                  </a:moveTo>
                  <a:cubicBezTo>
                    <a:pt x="4346" y="0"/>
                    <a:pt x="4143" y="50"/>
                    <a:pt x="3987" y="144"/>
                  </a:cubicBezTo>
                  <a:lnTo>
                    <a:pt x="298" y="2391"/>
                  </a:lnTo>
                  <a:cubicBezTo>
                    <a:pt x="26" y="2557"/>
                    <a:pt x="1" y="2798"/>
                    <a:pt x="243" y="2931"/>
                  </a:cubicBezTo>
                  <a:lnTo>
                    <a:pt x="4199" y="5094"/>
                  </a:lnTo>
                  <a:cubicBezTo>
                    <a:pt x="4303" y="5150"/>
                    <a:pt x="4437" y="5177"/>
                    <a:pt x="4579" y="5177"/>
                  </a:cubicBezTo>
                  <a:cubicBezTo>
                    <a:pt x="4770" y="5177"/>
                    <a:pt x="4973" y="5128"/>
                    <a:pt x="5129" y="5033"/>
                  </a:cubicBezTo>
                  <a:lnTo>
                    <a:pt x="8819" y="2786"/>
                  </a:lnTo>
                  <a:cubicBezTo>
                    <a:pt x="9091"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82225" y="2721450"/>
              <a:ext cx="288350" cy="162500"/>
            </a:xfrm>
            <a:custGeom>
              <a:avLst/>
              <a:gdLst/>
              <a:ahLst/>
              <a:cxnLst/>
              <a:rect l="l" t="t" r="r" b="b"/>
              <a:pathLst>
                <a:path w="11534" h="6500" extrusionOk="0">
                  <a:moveTo>
                    <a:pt x="4537" y="1"/>
                  </a:moveTo>
                  <a:cubicBezTo>
                    <a:pt x="4346" y="1"/>
                    <a:pt x="4143" y="50"/>
                    <a:pt x="3987" y="144"/>
                  </a:cubicBezTo>
                  <a:lnTo>
                    <a:pt x="297" y="2391"/>
                  </a:lnTo>
                  <a:cubicBezTo>
                    <a:pt x="25" y="2557"/>
                    <a:pt x="0" y="2800"/>
                    <a:pt x="243" y="2931"/>
                  </a:cubicBezTo>
                  <a:lnTo>
                    <a:pt x="6618" y="6416"/>
                  </a:lnTo>
                  <a:cubicBezTo>
                    <a:pt x="6721" y="6472"/>
                    <a:pt x="6856" y="6499"/>
                    <a:pt x="6998" y="6499"/>
                  </a:cubicBezTo>
                  <a:cubicBezTo>
                    <a:pt x="7189" y="6499"/>
                    <a:pt x="7392" y="6450"/>
                    <a:pt x="7548" y="6356"/>
                  </a:cubicBezTo>
                  <a:lnTo>
                    <a:pt x="11238" y="4107"/>
                  </a:lnTo>
                  <a:cubicBezTo>
                    <a:pt x="11510" y="3943"/>
                    <a:pt x="11534" y="3700"/>
                    <a:pt x="11292" y="3569"/>
                  </a:cubicBezTo>
                  <a:lnTo>
                    <a:pt x="4916"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052775" y="2800300"/>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1"/>
                  </a:cubicBezTo>
                  <a:lnTo>
                    <a:pt x="4200" y="5093"/>
                  </a:lnTo>
                  <a:cubicBezTo>
                    <a:pt x="4302" y="5150"/>
                    <a:pt x="4437" y="5177"/>
                    <a:pt x="4579" y="5177"/>
                  </a:cubicBezTo>
                  <a:cubicBezTo>
                    <a:pt x="4770" y="5177"/>
                    <a:pt x="4973" y="5128"/>
                    <a:pt x="5129" y="5033"/>
                  </a:cubicBezTo>
                  <a:lnTo>
                    <a:pt x="8819" y="2785"/>
                  </a:lnTo>
                  <a:cubicBezTo>
                    <a:pt x="9091" y="2620"/>
                    <a:pt x="9116" y="2379"/>
                    <a:pt x="8873" y="2247"/>
                  </a:cubicBezTo>
                  <a:lnTo>
                    <a:pt x="4917" y="83"/>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186600" y="2873425"/>
              <a:ext cx="227900" cy="129450"/>
            </a:xfrm>
            <a:custGeom>
              <a:avLst/>
              <a:gdLst/>
              <a:ahLst/>
              <a:cxnLst/>
              <a:rect l="l" t="t" r="r" b="b"/>
              <a:pathLst>
                <a:path w="9116" h="5178" extrusionOk="0">
                  <a:moveTo>
                    <a:pt x="4538" y="1"/>
                  </a:moveTo>
                  <a:cubicBezTo>
                    <a:pt x="4347" y="1"/>
                    <a:pt x="4143" y="50"/>
                    <a:pt x="3987" y="146"/>
                  </a:cubicBezTo>
                  <a:lnTo>
                    <a:pt x="298" y="2393"/>
                  </a:lnTo>
                  <a:cubicBezTo>
                    <a:pt x="26" y="2559"/>
                    <a:pt x="1" y="2800"/>
                    <a:pt x="243" y="2932"/>
                  </a:cubicBezTo>
                  <a:lnTo>
                    <a:pt x="4199" y="5094"/>
                  </a:lnTo>
                  <a:cubicBezTo>
                    <a:pt x="4303" y="5151"/>
                    <a:pt x="4438" y="5178"/>
                    <a:pt x="4580" y="5178"/>
                  </a:cubicBezTo>
                  <a:cubicBezTo>
                    <a:pt x="4771" y="5178"/>
                    <a:pt x="4975" y="5129"/>
                    <a:pt x="5130" y="5034"/>
                  </a:cubicBezTo>
                  <a:lnTo>
                    <a:pt x="8820" y="2786"/>
                  </a:lnTo>
                  <a:cubicBezTo>
                    <a:pt x="9092" y="2621"/>
                    <a:pt x="9116" y="2379"/>
                    <a:pt x="8875" y="2248"/>
                  </a:cubicBezTo>
                  <a:lnTo>
                    <a:pt x="4917" y="84"/>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320450" y="2946575"/>
              <a:ext cx="227875" cy="129450"/>
            </a:xfrm>
            <a:custGeom>
              <a:avLst/>
              <a:gdLst/>
              <a:ahLst/>
              <a:cxnLst/>
              <a:rect l="l" t="t" r="r" b="b"/>
              <a:pathLst>
                <a:path w="9115" h="5178" extrusionOk="0">
                  <a:moveTo>
                    <a:pt x="4537" y="1"/>
                  </a:moveTo>
                  <a:cubicBezTo>
                    <a:pt x="4346" y="1"/>
                    <a:pt x="4142" y="50"/>
                    <a:pt x="3986" y="146"/>
                  </a:cubicBezTo>
                  <a:lnTo>
                    <a:pt x="296" y="2393"/>
                  </a:lnTo>
                  <a:cubicBezTo>
                    <a:pt x="25" y="2557"/>
                    <a:pt x="1" y="2800"/>
                    <a:pt x="242" y="2931"/>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454275" y="3019725"/>
              <a:ext cx="227900" cy="129450"/>
            </a:xfrm>
            <a:custGeom>
              <a:avLst/>
              <a:gdLst/>
              <a:ahLst/>
              <a:cxnLst/>
              <a:rect l="l" t="t" r="r" b="b"/>
              <a:pathLst>
                <a:path w="9116" h="5178" extrusionOk="0">
                  <a:moveTo>
                    <a:pt x="4537" y="0"/>
                  </a:moveTo>
                  <a:cubicBezTo>
                    <a:pt x="4346" y="0"/>
                    <a:pt x="4143" y="50"/>
                    <a:pt x="3987" y="144"/>
                  </a:cubicBezTo>
                  <a:lnTo>
                    <a:pt x="297" y="2393"/>
                  </a:lnTo>
                  <a:cubicBezTo>
                    <a:pt x="26" y="2558"/>
                    <a:pt x="1" y="2800"/>
                    <a:pt x="243" y="2932"/>
                  </a:cubicBezTo>
                  <a:lnTo>
                    <a:pt x="4199" y="5094"/>
                  </a:lnTo>
                  <a:cubicBezTo>
                    <a:pt x="4303" y="5150"/>
                    <a:pt x="4437" y="5178"/>
                    <a:pt x="4579" y="5178"/>
                  </a:cubicBezTo>
                  <a:cubicBezTo>
                    <a:pt x="4770" y="5178"/>
                    <a:pt x="4973" y="5128"/>
                    <a:pt x="5129" y="5034"/>
                  </a:cubicBezTo>
                  <a:lnTo>
                    <a:pt x="8819" y="2786"/>
                  </a:lnTo>
                  <a:cubicBezTo>
                    <a:pt x="9090" y="2620"/>
                    <a:pt x="9116" y="2379"/>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588125" y="3092875"/>
              <a:ext cx="227875" cy="129450"/>
            </a:xfrm>
            <a:custGeom>
              <a:avLst/>
              <a:gdLst/>
              <a:ahLst/>
              <a:cxnLst/>
              <a:rect l="l" t="t" r="r" b="b"/>
              <a:pathLst>
                <a:path w="9115" h="5178" extrusionOk="0">
                  <a:moveTo>
                    <a:pt x="4536" y="0"/>
                  </a:moveTo>
                  <a:cubicBezTo>
                    <a:pt x="4345" y="0"/>
                    <a:pt x="4142" y="50"/>
                    <a:pt x="3986" y="144"/>
                  </a:cubicBezTo>
                  <a:lnTo>
                    <a:pt x="296" y="2392"/>
                  </a:lnTo>
                  <a:cubicBezTo>
                    <a:pt x="24" y="2558"/>
                    <a:pt x="1" y="2799"/>
                    <a:pt x="242" y="2930"/>
                  </a:cubicBezTo>
                  <a:lnTo>
                    <a:pt x="4199" y="5094"/>
                  </a:lnTo>
                  <a:cubicBezTo>
                    <a:pt x="4302" y="5150"/>
                    <a:pt x="4436" y="5178"/>
                    <a:pt x="4578" y="5178"/>
                  </a:cubicBezTo>
                  <a:cubicBezTo>
                    <a:pt x="4769" y="5178"/>
                    <a:pt x="4973" y="5128"/>
                    <a:pt x="5129" y="5033"/>
                  </a:cubicBezTo>
                  <a:lnTo>
                    <a:pt x="8819" y="2785"/>
                  </a:lnTo>
                  <a:cubicBezTo>
                    <a:pt x="9091" y="2620"/>
                    <a:pt x="9114" y="2378"/>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21950" y="3166025"/>
              <a:ext cx="227900" cy="129450"/>
            </a:xfrm>
            <a:custGeom>
              <a:avLst/>
              <a:gdLst/>
              <a:ahLst/>
              <a:cxnLst/>
              <a:rect l="l" t="t" r="r" b="b"/>
              <a:pathLst>
                <a:path w="9116" h="5178" extrusionOk="0">
                  <a:moveTo>
                    <a:pt x="4536" y="0"/>
                  </a:moveTo>
                  <a:cubicBezTo>
                    <a:pt x="4345" y="0"/>
                    <a:pt x="4142" y="50"/>
                    <a:pt x="3986" y="144"/>
                  </a:cubicBezTo>
                  <a:lnTo>
                    <a:pt x="296" y="2392"/>
                  </a:lnTo>
                  <a:cubicBezTo>
                    <a:pt x="24" y="2557"/>
                    <a:pt x="0" y="2799"/>
                    <a:pt x="243" y="2930"/>
                  </a:cubicBezTo>
                  <a:lnTo>
                    <a:pt x="4199" y="5094"/>
                  </a:lnTo>
                  <a:cubicBezTo>
                    <a:pt x="4302" y="5150"/>
                    <a:pt x="4437" y="5177"/>
                    <a:pt x="4578" y="5177"/>
                  </a:cubicBezTo>
                  <a:cubicBezTo>
                    <a:pt x="4769" y="5177"/>
                    <a:pt x="4973" y="5128"/>
                    <a:pt x="5129" y="5032"/>
                  </a:cubicBezTo>
                  <a:lnTo>
                    <a:pt x="8818" y="2785"/>
                  </a:lnTo>
                  <a:cubicBezTo>
                    <a:pt x="9090" y="2619"/>
                    <a:pt x="9115" y="2378"/>
                    <a:pt x="8873" y="2246"/>
                  </a:cubicBezTo>
                  <a:lnTo>
                    <a:pt x="4917"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855775" y="3239150"/>
              <a:ext cx="227900" cy="129450"/>
            </a:xfrm>
            <a:custGeom>
              <a:avLst/>
              <a:gdLst/>
              <a:ahLst/>
              <a:cxnLst/>
              <a:rect l="l" t="t" r="r" b="b"/>
              <a:pathLst>
                <a:path w="9116" h="5178" extrusionOk="0">
                  <a:moveTo>
                    <a:pt x="4537" y="1"/>
                  </a:moveTo>
                  <a:cubicBezTo>
                    <a:pt x="4346" y="1"/>
                    <a:pt x="4143" y="50"/>
                    <a:pt x="3987" y="145"/>
                  </a:cubicBezTo>
                  <a:lnTo>
                    <a:pt x="297" y="2393"/>
                  </a:lnTo>
                  <a:cubicBezTo>
                    <a:pt x="25" y="2558"/>
                    <a:pt x="0" y="2799"/>
                    <a:pt x="243" y="2931"/>
                  </a:cubicBezTo>
                  <a:lnTo>
                    <a:pt x="4199" y="5095"/>
                  </a:lnTo>
                  <a:cubicBezTo>
                    <a:pt x="4302" y="5151"/>
                    <a:pt x="4437" y="5178"/>
                    <a:pt x="4579" y="5178"/>
                  </a:cubicBezTo>
                  <a:cubicBezTo>
                    <a:pt x="4770" y="5178"/>
                    <a:pt x="4974" y="5128"/>
                    <a:pt x="5130" y="5033"/>
                  </a:cubicBezTo>
                  <a:lnTo>
                    <a:pt x="8818" y="2786"/>
                  </a:lnTo>
                  <a:cubicBezTo>
                    <a:pt x="9091" y="2620"/>
                    <a:pt x="9115" y="2379"/>
                    <a:pt x="8874"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989625" y="3312275"/>
              <a:ext cx="227900" cy="129450"/>
            </a:xfrm>
            <a:custGeom>
              <a:avLst/>
              <a:gdLst/>
              <a:ahLst/>
              <a:cxnLst/>
              <a:rect l="l" t="t" r="r" b="b"/>
              <a:pathLst>
                <a:path w="9116" h="5178" extrusionOk="0">
                  <a:moveTo>
                    <a:pt x="4537" y="1"/>
                  </a:moveTo>
                  <a:cubicBezTo>
                    <a:pt x="4346" y="1"/>
                    <a:pt x="4142" y="50"/>
                    <a:pt x="3986" y="146"/>
                  </a:cubicBezTo>
                  <a:lnTo>
                    <a:pt x="296" y="2393"/>
                  </a:lnTo>
                  <a:cubicBezTo>
                    <a:pt x="24" y="2559"/>
                    <a:pt x="0" y="2800"/>
                    <a:pt x="243" y="2932"/>
                  </a:cubicBezTo>
                  <a:lnTo>
                    <a:pt x="4199" y="5094"/>
                  </a:lnTo>
                  <a:cubicBezTo>
                    <a:pt x="4302" y="5151"/>
                    <a:pt x="4436" y="5178"/>
                    <a:pt x="4578" y="5178"/>
                  </a:cubicBezTo>
                  <a:cubicBezTo>
                    <a:pt x="4769" y="5178"/>
                    <a:pt x="4973" y="5129"/>
                    <a:pt x="5129" y="5034"/>
                  </a:cubicBezTo>
                  <a:lnTo>
                    <a:pt x="8818" y="2786"/>
                  </a:lnTo>
                  <a:cubicBezTo>
                    <a:pt x="9090" y="2621"/>
                    <a:pt x="9115" y="2380"/>
                    <a:pt x="8873" y="2248"/>
                  </a:cubicBezTo>
                  <a:lnTo>
                    <a:pt x="4917"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4123450" y="3385450"/>
              <a:ext cx="227875" cy="129475"/>
            </a:xfrm>
            <a:custGeom>
              <a:avLst/>
              <a:gdLst/>
              <a:ahLst/>
              <a:cxnLst/>
              <a:rect l="l" t="t" r="r" b="b"/>
              <a:pathLst>
                <a:path w="9115" h="5179" extrusionOk="0">
                  <a:moveTo>
                    <a:pt x="4537" y="1"/>
                  </a:moveTo>
                  <a:cubicBezTo>
                    <a:pt x="4346" y="1"/>
                    <a:pt x="4143" y="50"/>
                    <a:pt x="3987" y="145"/>
                  </a:cubicBezTo>
                  <a:lnTo>
                    <a:pt x="297" y="2393"/>
                  </a:lnTo>
                  <a:cubicBezTo>
                    <a:pt x="25" y="2559"/>
                    <a:pt x="0" y="2800"/>
                    <a:pt x="243" y="2932"/>
                  </a:cubicBezTo>
                  <a:lnTo>
                    <a:pt x="4199" y="5094"/>
                  </a:lnTo>
                  <a:cubicBezTo>
                    <a:pt x="4302" y="5151"/>
                    <a:pt x="4437" y="5178"/>
                    <a:pt x="4579" y="5178"/>
                  </a:cubicBezTo>
                  <a:cubicBezTo>
                    <a:pt x="4770" y="5178"/>
                    <a:pt x="4974" y="5129"/>
                    <a:pt x="5130" y="5034"/>
                  </a:cubicBezTo>
                  <a:lnTo>
                    <a:pt x="8819" y="2786"/>
                  </a:lnTo>
                  <a:cubicBezTo>
                    <a:pt x="9090" y="2620"/>
                    <a:pt x="9115" y="2379"/>
                    <a:pt x="8874" y="2245"/>
                  </a:cubicBezTo>
                  <a:lnTo>
                    <a:pt x="4916"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257300" y="3458600"/>
              <a:ext cx="227850" cy="129450"/>
            </a:xfrm>
            <a:custGeom>
              <a:avLst/>
              <a:gdLst/>
              <a:ahLst/>
              <a:cxnLst/>
              <a:rect l="l" t="t" r="r" b="b"/>
              <a:pathLst>
                <a:path w="9114" h="5178" extrusionOk="0">
                  <a:moveTo>
                    <a:pt x="4536" y="1"/>
                  </a:moveTo>
                  <a:cubicBezTo>
                    <a:pt x="4345" y="1"/>
                    <a:pt x="4141" y="50"/>
                    <a:pt x="3985" y="144"/>
                  </a:cubicBezTo>
                  <a:lnTo>
                    <a:pt x="296" y="2393"/>
                  </a:lnTo>
                  <a:cubicBezTo>
                    <a:pt x="24" y="2557"/>
                    <a:pt x="0" y="2800"/>
                    <a:pt x="241" y="2931"/>
                  </a:cubicBezTo>
                  <a:lnTo>
                    <a:pt x="4199" y="5094"/>
                  </a:lnTo>
                  <a:cubicBezTo>
                    <a:pt x="4301" y="5151"/>
                    <a:pt x="4436" y="5178"/>
                    <a:pt x="4577" y="5178"/>
                  </a:cubicBezTo>
                  <a:cubicBezTo>
                    <a:pt x="4768" y="5178"/>
                    <a:pt x="4972" y="5128"/>
                    <a:pt x="5128" y="5033"/>
                  </a:cubicBezTo>
                  <a:lnTo>
                    <a:pt x="8818" y="2786"/>
                  </a:lnTo>
                  <a:cubicBezTo>
                    <a:pt x="9090" y="2620"/>
                    <a:pt x="9114" y="2377"/>
                    <a:pt x="8873" y="2246"/>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391100" y="3531725"/>
              <a:ext cx="227900" cy="129450"/>
            </a:xfrm>
            <a:custGeom>
              <a:avLst/>
              <a:gdLst/>
              <a:ahLst/>
              <a:cxnLst/>
              <a:rect l="l" t="t" r="r" b="b"/>
              <a:pathLst>
                <a:path w="9116" h="5178" extrusionOk="0">
                  <a:moveTo>
                    <a:pt x="4537" y="0"/>
                  </a:moveTo>
                  <a:cubicBezTo>
                    <a:pt x="4346" y="0"/>
                    <a:pt x="4142" y="50"/>
                    <a:pt x="3986" y="145"/>
                  </a:cubicBezTo>
                  <a:lnTo>
                    <a:pt x="296" y="2392"/>
                  </a:lnTo>
                  <a:cubicBezTo>
                    <a:pt x="25" y="2558"/>
                    <a:pt x="1" y="2799"/>
                    <a:pt x="242" y="2932"/>
                  </a:cubicBezTo>
                  <a:lnTo>
                    <a:pt x="4199" y="5094"/>
                  </a:lnTo>
                  <a:cubicBezTo>
                    <a:pt x="4302" y="5150"/>
                    <a:pt x="4437" y="5178"/>
                    <a:pt x="4579" y="5178"/>
                  </a:cubicBezTo>
                  <a:cubicBezTo>
                    <a:pt x="4770" y="5178"/>
                    <a:pt x="4973" y="5128"/>
                    <a:pt x="5129" y="5034"/>
                  </a:cubicBezTo>
                  <a:lnTo>
                    <a:pt x="8819" y="2785"/>
                  </a:lnTo>
                  <a:cubicBezTo>
                    <a:pt x="9091" y="2620"/>
                    <a:pt x="9116" y="2378"/>
                    <a:pt x="8873"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524950" y="3604875"/>
              <a:ext cx="227875" cy="129450"/>
            </a:xfrm>
            <a:custGeom>
              <a:avLst/>
              <a:gdLst/>
              <a:ahLst/>
              <a:cxnLst/>
              <a:rect l="l" t="t" r="r" b="b"/>
              <a:pathLst>
                <a:path w="9115" h="5178" extrusionOk="0">
                  <a:moveTo>
                    <a:pt x="4537" y="0"/>
                  </a:moveTo>
                  <a:cubicBezTo>
                    <a:pt x="4346" y="0"/>
                    <a:pt x="4142" y="50"/>
                    <a:pt x="3986" y="145"/>
                  </a:cubicBezTo>
                  <a:lnTo>
                    <a:pt x="297" y="2392"/>
                  </a:lnTo>
                  <a:cubicBezTo>
                    <a:pt x="25" y="2558"/>
                    <a:pt x="1" y="2799"/>
                    <a:pt x="242" y="2932"/>
                  </a:cubicBezTo>
                  <a:lnTo>
                    <a:pt x="4200" y="5094"/>
                  </a:lnTo>
                  <a:cubicBezTo>
                    <a:pt x="4302" y="5150"/>
                    <a:pt x="4437" y="5177"/>
                    <a:pt x="4579" y="5177"/>
                  </a:cubicBezTo>
                  <a:cubicBezTo>
                    <a:pt x="4770" y="5177"/>
                    <a:pt x="4973" y="5128"/>
                    <a:pt x="5129" y="5034"/>
                  </a:cubicBezTo>
                  <a:lnTo>
                    <a:pt x="8819" y="2785"/>
                  </a:lnTo>
                  <a:cubicBezTo>
                    <a:pt x="9091" y="2619"/>
                    <a:pt x="9115" y="2378"/>
                    <a:pt x="8873" y="2246"/>
                  </a:cubicBezTo>
                  <a:lnTo>
                    <a:pt x="4916" y="84"/>
                  </a:lnTo>
                  <a:cubicBezTo>
                    <a:pt x="4813"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658775" y="3678000"/>
              <a:ext cx="227900" cy="129475"/>
            </a:xfrm>
            <a:custGeom>
              <a:avLst/>
              <a:gdLst/>
              <a:ahLst/>
              <a:cxnLst/>
              <a:rect l="l" t="t" r="r" b="b"/>
              <a:pathLst>
                <a:path w="9116" h="5179" extrusionOk="0">
                  <a:moveTo>
                    <a:pt x="4537" y="1"/>
                  </a:moveTo>
                  <a:cubicBezTo>
                    <a:pt x="4346" y="1"/>
                    <a:pt x="4142" y="50"/>
                    <a:pt x="3987" y="145"/>
                  </a:cubicBezTo>
                  <a:lnTo>
                    <a:pt x="298" y="2393"/>
                  </a:lnTo>
                  <a:cubicBezTo>
                    <a:pt x="26" y="2558"/>
                    <a:pt x="1" y="2800"/>
                    <a:pt x="243" y="2931"/>
                  </a:cubicBezTo>
                  <a:lnTo>
                    <a:pt x="4199" y="5095"/>
                  </a:lnTo>
                  <a:cubicBezTo>
                    <a:pt x="4302" y="5151"/>
                    <a:pt x="4436" y="5178"/>
                    <a:pt x="4578" y="5178"/>
                  </a:cubicBezTo>
                  <a:cubicBezTo>
                    <a:pt x="4769" y="5178"/>
                    <a:pt x="4973" y="5128"/>
                    <a:pt x="5129" y="5033"/>
                  </a:cubicBezTo>
                  <a:lnTo>
                    <a:pt x="8819" y="2786"/>
                  </a:lnTo>
                  <a:cubicBezTo>
                    <a:pt x="9091" y="2620"/>
                    <a:pt x="9116" y="2379"/>
                    <a:pt x="8873" y="2247"/>
                  </a:cubicBezTo>
                  <a:lnTo>
                    <a:pt x="4917" y="85"/>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4792625" y="3751125"/>
              <a:ext cx="288325" cy="162525"/>
            </a:xfrm>
            <a:custGeom>
              <a:avLst/>
              <a:gdLst/>
              <a:ahLst/>
              <a:cxnLst/>
              <a:rect l="l" t="t" r="r" b="b"/>
              <a:pathLst>
                <a:path w="11533" h="6501" extrusionOk="0">
                  <a:moveTo>
                    <a:pt x="4537" y="1"/>
                  </a:moveTo>
                  <a:cubicBezTo>
                    <a:pt x="4346" y="1"/>
                    <a:pt x="4142" y="50"/>
                    <a:pt x="3986" y="146"/>
                  </a:cubicBezTo>
                  <a:lnTo>
                    <a:pt x="296" y="2393"/>
                  </a:lnTo>
                  <a:cubicBezTo>
                    <a:pt x="25" y="2558"/>
                    <a:pt x="1" y="2800"/>
                    <a:pt x="242" y="2932"/>
                  </a:cubicBezTo>
                  <a:lnTo>
                    <a:pt x="6618" y="6417"/>
                  </a:lnTo>
                  <a:cubicBezTo>
                    <a:pt x="6721" y="6473"/>
                    <a:pt x="6855" y="6501"/>
                    <a:pt x="6997" y="6501"/>
                  </a:cubicBezTo>
                  <a:cubicBezTo>
                    <a:pt x="7188" y="6501"/>
                    <a:pt x="7392" y="6451"/>
                    <a:pt x="7548" y="6356"/>
                  </a:cubicBezTo>
                  <a:lnTo>
                    <a:pt x="11237" y="4109"/>
                  </a:lnTo>
                  <a:cubicBezTo>
                    <a:pt x="11509" y="3943"/>
                    <a:pt x="11533" y="3701"/>
                    <a:pt x="11292" y="3569"/>
                  </a:cubicBezTo>
                  <a:lnTo>
                    <a:pt x="4916" y="84"/>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923325" y="2879150"/>
              <a:ext cx="324500" cy="182250"/>
            </a:xfrm>
            <a:custGeom>
              <a:avLst/>
              <a:gdLst/>
              <a:ahLst/>
              <a:cxnLst/>
              <a:rect l="l" t="t" r="r" b="b"/>
              <a:pathLst>
                <a:path w="12980" h="7290" extrusionOk="0">
                  <a:moveTo>
                    <a:pt x="4538" y="0"/>
                  </a:moveTo>
                  <a:cubicBezTo>
                    <a:pt x="4347" y="0"/>
                    <a:pt x="4143" y="50"/>
                    <a:pt x="3987" y="145"/>
                  </a:cubicBezTo>
                  <a:lnTo>
                    <a:pt x="297" y="2392"/>
                  </a:lnTo>
                  <a:cubicBezTo>
                    <a:pt x="26" y="2558"/>
                    <a:pt x="0" y="2799"/>
                    <a:pt x="243" y="2932"/>
                  </a:cubicBezTo>
                  <a:lnTo>
                    <a:pt x="8063" y="7206"/>
                  </a:lnTo>
                  <a:cubicBezTo>
                    <a:pt x="8166" y="7262"/>
                    <a:pt x="8302" y="7289"/>
                    <a:pt x="8444" y="7289"/>
                  </a:cubicBezTo>
                  <a:cubicBezTo>
                    <a:pt x="8635" y="7289"/>
                    <a:pt x="8838" y="7240"/>
                    <a:pt x="8994" y="7146"/>
                  </a:cubicBezTo>
                  <a:lnTo>
                    <a:pt x="12684" y="4897"/>
                  </a:lnTo>
                  <a:cubicBezTo>
                    <a:pt x="12956" y="4731"/>
                    <a:pt x="12979" y="4490"/>
                    <a:pt x="12737" y="4359"/>
                  </a:cubicBezTo>
                  <a:lnTo>
                    <a:pt x="4917" y="84"/>
                  </a:lnTo>
                  <a:cubicBezTo>
                    <a:pt x="4814" y="28"/>
                    <a:pt x="4680"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4627683" y="3809625"/>
              <a:ext cx="324475" cy="182275"/>
            </a:xfrm>
            <a:custGeom>
              <a:avLst/>
              <a:gdLst/>
              <a:ahLst/>
              <a:cxnLst/>
              <a:rect l="l" t="t" r="r" b="b"/>
              <a:pathLst>
                <a:path w="12979" h="7291" extrusionOk="0">
                  <a:moveTo>
                    <a:pt x="4537" y="1"/>
                  </a:moveTo>
                  <a:cubicBezTo>
                    <a:pt x="4346" y="1"/>
                    <a:pt x="4142" y="51"/>
                    <a:pt x="3986" y="146"/>
                  </a:cubicBezTo>
                  <a:lnTo>
                    <a:pt x="296" y="2393"/>
                  </a:lnTo>
                  <a:cubicBezTo>
                    <a:pt x="24" y="2559"/>
                    <a:pt x="1" y="2800"/>
                    <a:pt x="242" y="2932"/>
                  </a:cubicBezTo>
                  <a:lnTo>
                    <a:pt x="8063" y="7206"/>
                  </a:lnTo>
                  <a:cubicBezTo>
                    <a:pt x="8166" y="7263"/>
                    <a:pt x="8301" y="7290"/>
                    <a:pt x="8443" y="7290"/>
                  </a:cubicBezTo>
                  <a:cubicBezTo>
                    <a:pt x="8633" y="7290"/>
                    <a:pt x="8837" y="7241"/>
                    <a:pt x="8993" y="7146"/>
                  </a:cubicBezTo>
                  <a:lnTo>
                    <a:pt x="12683" y="4898"/>
                  </a:lnTo>
                  <a:cubicBezTo>
                    <a:pt x="12955" y="4732"/>
                    <a:pt x="12978" y="4491"/>
                    <a:pt x="12737" y="4360"/>
                  </a:cubicBezTo>
                  <a:lnTo>
                    <a:pt x="4916" y="85"/>
                  </a:lnTo>
                  <a:cubicBezTo>
                    <a:pt x="4813"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153775" y="3005075"/>
              <a:ext cx="227875" cy="129450"/>
            </a:xfrm>
            <a:custGeom>
              <a:avLst/>
              <a:gdLst/>
              <a:ahLst/>
              <a:cxnLst/>
              <a:rect l="l" t="t" r="r" b="b"/>
              <a:pathLst>
                <a:path w="9115" h="5178" extrusionOk="0">
                  <a:moveTo>
                    <a:pt x="4536" y="1"/>
                  </a:moveTo>
                  <a:cubicBezTo>
                    <a:pt x="4345" y="1"/>
                    <a:pt x="4142" y="50"/>
                    <a:pt x="3986" y="145"/>
                  </a:cubicBezTo>
                  <a:lnTo>
                    <a:pt x="296" y="2393"/>
                  </a:lnTo>
                  <a:cubicBezTo>
                    <a:pt x="24" y="2558"/>
                    <a:pt x="1" y="2799"/>
                    <a:pt x="242" y="2931"/>
                  </a:cubicBezTo>
                  <a:lnTo>
                    <a:pt x="4199" y="5095"/>
                  </a:lnTo>
                  <a:cubicBezTo>
                    <a:pt x="4302" y="5150"/>
                    <a:pt x="4437" y="5178"/>
                    <a:pt x="4579" y="5178"/>
                  </a:cubicBezTo>
                  <a:cubicBezTo>
                    <a:pt x="4769" y="5178"/>
                    <a:pt x="4973" y="5128"/>
                    <a:pt x="5129" y="5033"/>
                  </a:cubicBezTo>
                  <a:lnTo>
                    <a:pt x="8819" y="2786"/>
                  </a:lnTo>
                  <a:cubicBezTo>
                    <a:pt x="9090" y="2620"/>
                    <a:pt x="9114"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287600" y="3078225"/>
              <a:ext cx="227900" cy="129450"/>
            </a:xfrm>
            <a:custGeom>
              <a:avLst/>
              <a:gdLst/>
              <a:ahLst/>
              <a:cxnLst/>
              <a:rect l="l" t="t" r="r" b="b"/>
              <a:pathLst>
                <a:path w="9116" h="5178" extrusionOk="0">
                  <a:moveTo>
                    <a:pt x="4537" y="1"/>
                  </a:moveTo>
                  <a:cubicBezTo>
                    <a:pt x="4346" y="1"/>
                    <a:pt x="4143" y="50"/>
                    <a:pt x="3987" y="145"/>
                  </a:cubicBezTo>
                  <a:lnTo>
                    <a:pt x="297" y="2392"/>
                  </a:lnTo>
                  <a:cubicBezTo>
                    <a:pt x="25" y="2557"/>
                    <a:pt x="0" y="2800"/>
                    <a:pt x="243" y="2931"/>
                  </a:cubicBezTo>
                  <a:lnTo>
                    <a:pt x="4199" y="5094"/>
                  </a:lnTo>
                  <a:cubicBezTo>
                    <a:pt x="4302" y="5150"/>
                    <a:pt x="4437" y="5178"/>
                    <a:pt x="4579" y="5178"/>
                  </a:cubicBezTo>
                  <a:cubicBezTo>
                    <a:pt x="4770" y="5178"/>
                    <a:pt x="4974" y="5128"/>
                    <a:pt x="5130" y="5033"/>
                  </a:cubicBezTo>
                  <a:lnTo>
                    <a:pt x="8818" y="2786"/>
                  </a:lnTo>
                  <a:cubicBezTo>
                    <a:pt x="9090" y="2620"/>
                    <a:pt x="9115" y="2379"/>
                    <a:pt x="8873" y="2247"/>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421450" y="3151350"/>
              <a:ext cx="227875" cy="129450"/>
            </a:xfrm>
            <a:custGeom>
              <a:avLst/>
              <a:gdLst/>
              <a:ahLst/>
              <a:cxnLst/>
              <a:rect l="l" t="t" r="r" b="b"/>
              <a:pathLst>
                <a:path w="9115" h="5178" extrusionOk="0">
                  <a:moveTo>
                    <a:pt x="4536" y="1"/>
                  </a:moveTo>
                  <a:cubicBezTo>
                    <a:pt x="4345" y="1"/>
                    <a:pt x="4142" y="50"/>
                    <a:pt x="3986" y="145"/>
                  </a:cubicBezTo>
                  <a:lnTo>
                    <a:pt x="296" y="2392"/>
                  </a:lnTo>
                  <a:cubicBezTo>
                    <a:pt x="24" y="2558"/>
                    <a:pt x="0" y="2799"/>
                    <a:pt x="242" y="2932"/>
                  </a:cubicBezTo>
                  <a:lnTo>
                    <a:pt x="4199" y="5094"/>
                  </a:lnTo>
                  <a:cubicBezTo>
                    <a:pt x="4302" y="5150"/>
                    <a:pt x="4437" y="5178"/>
                    <a:pt x="4579" y="5178"/>
                  </a:cubicBezTo>
                  <a:cubicBezTo>
                    <a:pt x="4769" y="5178"/>
                    <a:pt x="4973" y="5128"/>
                    <a:pt x="5129" y="5034"/>
                  </a:cubicBezTo>
                  <a:lnTo>
                    <a:pt x="8819" y="2786"/>
                  </a:lnTo>
                  <a:cubicBezTo>
                    <a:pt x="9090" y="2621"/>
                    <a:pt x="9114" y="2378"/>
                    <a:pt x="8873" y="2247"/>
                  </a:cubicBezTo>
                  <a:lnTo>
                    <a:pt x="4917"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555275" y="3224500"/>
              <a:ext cx="227900" cy="129450"/>
            </a:xfrm>
            <a:custGeom>
              <a:avLst/>
              <a:gdLst/>
              <a:ahLst/>
              <a:cxnLst/>
              <a:rect l="l" t="t" r="r" b="b"/>
              <a:pathLst>
                <a:path w="9116" h="5178" extrusionOk="0">
                  <a:moveTo>
                    <a:pt x="4537" y="0"/>
                  </a:moveTo>
                  <a:cubicBezTo>
                    <a:pt x="4346" y="0"/>
                    <a:pt x="4143" y="50"/>
                    <a:pt x="3987" y="145"/>
                  </a:cubicBezTo>
                  <a:lnTo>
                    <a:pt x="297" y="2392"/>
                  </a:lnTo>
                  <a:cubicBezTo>
                    <a:pt x="25" y="2558"/>
                    <a:pt x="0" y="2799"/>
                    <a:pt x="243" y="2932"/>
                  </a:cubicBezTo>
                  <a:lnTo>
                    <a:pt x="4199" y="5094"/>
                  </a:lnTo>
                  <a:cubicBezTo>
                    <a:pt x="4302" y="5150"/>
                    <a:pt x="4437" y="5178"/>
                    <a:pt x="4579" y="5178"/>
                  </a:cubicBezTo>
                  <a:cubicBezTo>
                    <a:pt x="4769" y="5178"/>
                    <a:pt x="4973" y="5128"/>
                    <a:pt x="5129" y="5034"/>
                  </a:cubicBezTo>
                  <a:lnTo>
                    <a:pt x="8818" y="2787"/>
                  </a:lnTo>
                  <a:cubicBezTo>
                    <a:pt x="9090" y="2620"/>
                    <a:pt x="9115" y="2378"/>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689125" y="3297650"/>
              <a:ext cx="227850" cy="129450"/>
            </a:xfrm>
            <a:custGeom>
              <a:avLst/>
              <a:gdLst/>
              <a:ahLst/>
              <a:cxnLst/>
              <a:rect l="l" t="t" r="r" b="b"/>
              <a:pathLst>
                <a:path w="9114" h="5178" extrusionOk="0">
                  <a:moveTo>
                    <a:pt x="4536" y="0"/>
                  </a:moveTo>
                  <a:cubicBezTo>
                    <a:pt x="4345" y="0"/>
                    <a:pt x="4141" y="49"/>
                    <a:pt x="3986" y="144"/>
                  </a:cubicBezTo>
                  <a:lnTo>
                    <a:pt x="296" y="2392"/>
                  </a:lnTo>
                  <a:cubicBezTo>
                    <a:pt x="24" y="2558"/>
                    <a:pt x="0" y="2799"/>
                    <a:pt x="241" y="2932"/>
                  </a:cubicBezTo>
                  <a:lnTo>
                    <a:pt x="4199" y="5094"/>
                  </a:lnTo>
                  <a:cubicBezTo>
                    <a:pt x="4302" y="5150"/>
                    <a:pt x="4437" y="5177"/>
                    <a:pt x="4578" y="5177"/>
                  </a:cubicBezTo>
                  <a:cubicBezTo>
                    <a:pt x="4769" y="5177"/>
                    <a:pt x="4973" y="5128"/>
                    <a:pt x="5129" y="5034"/>
                  </a:cubicBezTo>
                  <a:lnTo>
                    <a:pt x="8818" y="2785"/>
                  </a:lnTo>
                  <a:cubicBezTo>
                    <a:pt x="9090" y="2619"/>
                    <a:pt x="9114" y="2378"/>
                    <a:pt x="8873" y="2246"/>
                  </a:cubicBezTo>
                  <a:lnTo>
                    <a:pt x="4915" y="84"/>
                  </a:lnTo>
                  <a:cubicBezTo>
                    <a:pt x="4813"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822950" y="3370775"/>
              <a:ext cx="227900" cy="129475"/>
            </a:xfrm>
            <a:custGeom>
              <a:avLst/>
              <a:gdLst/>
              <a:ahLst/>
              <a:cxnLst/>
              <a:rect l="l" t="t" r="r" b="b"/>
              <a:pathLst>
                <a:path w="9116" h="5179" extrusionOk="0">
                  <a:moveTo>
                    <a:pt x="4536" y="1"/>
                  </a:moveTo>
                  <a:cubicBezTo>
                    <a:pt x="4345" y="1"/>
                    <a:pt x="4142" y="50"/>
                    <a:pt x="3985" y="145"/>
                  </a:cubicBezTo>
                  <a:lnTo>
                    <a:pt x="297" y="2393"/>
                  </a:lnTo>
                  <a:cubicBezTo>
                    <a:pt x="24" y="2559"/>
                    <a:pt x="0" y="2800"/>
                    <a:pt x="243" y="2933"/>
                  </a:cubicBezTo>
                  <a:lnTo>
                    <a:pt x="4199" y="5095"/>
                  </a:lnTo>
                  <a:cubicBezTo>
                    <a:pt x="4302" y="5151"/>
                    <a:pt x="4437" y="5178"/>
                    <a:pt x="4579" y="5178"/>
                  </a:cubicBezTo>
                  <a:cubicBezTo>
                    <a:pt x="4769" y="5178"/>
                    <a:pt x="4972" y="5129"/>
                    <a:pt x="5128" y="5035"/>
                  </a:cubicBezTo>
                  <a:lnTo>
                    <a:pt x="8818" y="2786"/>
                  </a:lnTo>
                  <a:cubicBezTo>
                    <a:pt x="9090" y="2620"/>
                    <a:pt x="9115" y="2379"/>
                    <a:pt x="8872" y="2247"/>
                  </a:cubicBezTo>
                  <a:lnTo>
                    <a:pt x="4916" y="85"/>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3956750" y="3443925"/>
              <a:ext cx="227900" cy="129475"/>
            </a:xfrm>
            <a:custGeom>
              <a:avLst/>
              <a:gdLst/>
              <a:ahLst/>
              <a:cxnLst/>
              <a:rect l="l" t="t" r="r" b="b"/>
              <a:pathLst>
                <a:path w="9116" h="5179" extrusionOk="0">
                  <a:moveTo>
                    <a:pt x="4538" y="1"/>
                  </a:moveTo>
                  <a:cubicBezTo>
                    <a:pt x="4347" y="1"/>
                    <a:pt x="4143" y="50"/>
                    <a:pt x="3987" y="145"/>
                  </a:cubicBezTo>
                  <a:lnTo>
                    <a:pt x="298" y="2393"/>
                  </a:lnTo>
                  <a:cubicBezTo>
                    <a:pt x="26" y="2559"/>
                    <a:pt x="1" y="2800"/>
                    <a:pt x="243" y="2932"/>
                  </a:cubicBezTo>
                  <a:lnTo>
                    <a:pt x="4199" y="5094"/>
                  </a:lnTo>
                  <a:cubicBezTo>
                    <a:pt x="4303" y="5151"/>
                    <a:pt x="4437" y="5178"/>
                    <a:pt x="4579" y="5178"/>
                  </a:cubicBezTo>
                  <a:cubicBezTo>
                    <a:pt x="4770" y="5178"/>
                    <a:pt x="4974" y="5128"/>
                    <a:pt x="5130" y="5033"/>
                  </a:cubicBezTo>
                  <a:lnTo>
                    <a:pt x="8820" y="2786"/>
                  </a:lnTo>
                  <a:cubicBezTo>
                    <a:pt x="9092" y="2620"/>
                    <a:pt x="9116" y="2379"/>
                    <a:pt x="8875" y="2247"/>
                  </a:cubicBezTo>
                  <a:lnTo>
                    <a:pt x="4917" y="85"/>
                  </a:lnTo>
                  <a:cubicBezTo>
                    <a:pt x="4814" y="28"/>
                    <a:pt x="4680" y="1"/>
                    <a:pt x="4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90600" y="3517075"/>
              <a:ext cx="227900" cy="129425"/>
            </a:xfrm>
            <a:custGeom>
              <a:avLst/>
              <a:gdLst/>
              <a:ahLst/>
              <a:cxnLst/>
              <a:rect l="l" t="t" r="r" b="b"/>
              <a:pathLst>
                <a:path w="9116" h="5177" extrusionOk="0">
                  <a:moveTo>
                    <a:pt x="4537" y="1"/>
                  </a:moveTo>
                  <a:cubicBezTo>
                    <a:pt x="4346" y="1"/>
                    <a:pt x="4142" y="50"/>
                    <a:pt x="3986" y="144"/>
                  </a:cubicBezTo>
                  <a:lnTo>
                    <a:pt x="296" y="2393"/>
                  </a:lnTo>
                  <a:cubicBezTo>
                    <a:pt x="25" y="2557"/>
                    <a:pt x="1" y="2798"/>
                    <a:pt x="242" y="2931"/>
                  </a:cubicBezTo>
                  <a:lnTo>
                    <a:pt x="4199" y="5093"/>
                  </a:lnTo>
                  <a:cubicBezTo>
                    <a:pt x="4302" y="5149"/>
                    <a:pt x="4437" y="5177"/>
                    <a:pt x="4579" y="5177"/>
                  </a:cubicBezTo>
                  <a:cubicBezTo>
                    <a:pt x="4770" y="5177"/>
                    <a:pt x="4973" y="5127"/>
                    <a:pt x="5129" y="5033"/>
                  </a:cubicBezTo>
                  <a:lnTo>
                    <a:pt x="8819" y="2785"/>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4224425" y="3590225"/>
              <a:ext cx="227900" cy="129450"/>
            </a:xfrm>
            <a:custGeom>
              <a:avLst/>
              <a:gdLst/>
              <a:ahLst/>
              <a:cxnLst/>
              <a:rect l="l" t="t" r="r" b="b"/>
              <a:pathLst>
                <a:path w="9116" h="5178" extrusionOk="0">
                  <a:moveTo>
                    <a:pt x="4537" y="1"/>
                  </a:moveTo>
                  <a:cubicBezTo>
                    <a:pt x="4346" y="1"/>
                    <a:pt x="4143" y="50"/>
                    <a:pt x="3987" y="144"/>
                  </a:cubicBezTo>
                  <a:lnTo>
                    <a:pt x="298" y="2391"/>
                  </a:lnTo>
                  <a:cubicBezTo>
                    <a:pt x="26" y="2557"/>
                    <a:pt x="1" y="2798"/>
                    <a:pt x="243" y="2931"/>
                  </a:cubicBezTo>
                  <a:lnTo>
                    <a:pt x="4199" y="5094"/>
                  </a:lnTo>
                  <a:cubicBezTo>
                    <a:pt x="4303" y="5150"/>
                    <a:pt x="4437" y="5177"/>
                    <a:pt x="4579" y="5177"/>
                  </a:cubicBezTo>
                  <a:cubicBezTo>
                    <a:pt x="4770" y="5177"/>
                    <a:pt x="4974" y="5128"/>
                    <a:pt x="5130" y="5033"/>
                  </a:cubicBezTo>
                  <a:lnTo>
                    <a:pt x="8819" y="2786"/>
                  </a:lnTo>
                  <a:cubicBezTo>
                    <a:pt x="9092" y="2620"/>
                    <a:pt x="9116" y="2379"/>
                    <a:pt x="8874"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4358275" y="3663375"/>
              <a:ext cx="227875" cy="129450"/>
            </a:xfrm>
            <a:custGeom>
              <a:avLst/>
              <a:gdLst/>
              <a:ahLst/>
              <a:cxnLst/>
              <a:rect l="l" t="t" r="r" b="b"/>
              <a:pathLst>
                <a:path w="9115" h="5178" extrusionOk="0">
                  <a:moveTo>
                    <a:pt x="4536" y="0"/>
                  </a:moveTo>
                  <a:cubicBezTo>
                    <a:pt x="4346" y="0"/>
                    <a:pt x="4142" y="50"/>
                    <a:pt x="3986" y="144"/>
                  </a:cubicBezTo>
                  <a:lnTo>
                    <a:pt x="296" y="2393"/>
                  </a:lnTo>
                  <a:cubicBezTo>
                    <a:pt x="24" y="2559"/>
                    <a:pt x="1" y="2800"/>
                    <a:pt x="242" y="2932"/>
                  </a:cubicBezTo>
                  <a:lnTo>
                    <a:pt x="4199" y="5094"/>
                  </a:lnTo>
                  <a:cubicBezTo>
                    <a:pt x="4302" y="5151"/>
                    <a:pt x="4437" y="5178"/>
                    <a:pt x="4579" y="5178"/>
                  </a:cubicBezTo>
                  <a:cubicBezTo>
                    <a:pt x="4770" y="5178"/>
                    <a:pt x="4973" y="5128"/>
                    <a:pt x="5129" y="5034"/>
                  </a:cubicBezTo>
                  <a:lnTo>
                    <a:pt x="8819" y="2786"/>
                  </a:lnTo>
                  <a:cubicBezTo>
                    <a:pt x="9091" y="2620"/>
                    <a:pt x="9114" y="2379"/>
                    <a:pt x="8873" y="2246"/>
                  </a:cubicBezTo>
                  <a:lnTo>
                    <a:pt x="4916"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492064" y="3736525"/>
              <a:ext cx="227900" cy="129450"/>
            </a:xfrm>
            <a:custGeom>
              <a:avLst/>
              <a:gdLst/>
              <a:ahLst/>
              <a:cxnLst/>
              <a:rect l="l" t="t" r="r" b="b"/>
              <a:pathLst>
                <a:path w="9116" h="5178" extrusionOk="0">
                  <a:moveTo>
                    <a:pt x="4537" y="0"/>
                  </a:moveTo>
                  <a:cubicBezTo>
                    <a:pt x="4346" y="0"/>
                    <a:pt x="4143" y="50"/>
                    <a:pt x="3987" y="144"/>
                  </a:cubicBezTo>
                  <a:lnTo>
                    <a:pt x="297" y="2393"/>
                  </a:lnTo>
                  <a:cubicBezTo>
                    <a:pt x="26" y="2557"/>
                    <a:pt x="1" y="2800"/>
                    <a:pt x="243" y="2931"/>
                  </a:cubicBezTo>
                  <a:lnTo>
                    <a:pt x="4199" y="5094"/>
                  </a:lnTo>
                  <a:cubicBezTo>
                    <a:pt x="4302" y="5150"/>
                    <a:pt x="4437" y="5178"/>
                    <a:pt x="4578" y="5178"/>
                  </a:cubicBezTo>
                  <a:cubicBezTo>
                    <a:pt x="4769" y="5178"/>
                    <a:pt x="4973" y="5128"/>
                    <a:pt x="5129" y="5033"/>
                  </a:cubicBezTo>
                  <a:lnTo>
                    <a:pt x="8819" y="2786"/>
                  </a:lnTo>
                  <a:cubicBezTo>
                    <a:pt x="9090" y="2620"/>
                    <a:pt x="9115" y="2377"/>
                    <a:pt x="8873" y="2246"/>
                  </a:cubicBezTo>
                  <a:lnTo>
                    <a:pt x="4917" y="84"/>
                  </a:lnTo>
                  <a:cubicBezTo>
                    <a:pt x="4813"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2793900" y="2957975"/>
              <a:ext cx="390925" cy="218550"/>
            </a:xfrm>
            <a:custGeom>
              <a:avLst/>
              <a:gdLst/>
              <a:ahLst/>
              <a:cxnLst/>
              <a:rect l="l" t="t" r="r" b="b"/>
              <a:pathLst>
                <a:path w="15637" h="8742" extrusionOk="0">
                  <a:moveTo>
                    <a:pt x="4536" y="0"/>
                  </a:moveTo>
                  <a:cubicBezTo>
                    <a:pt x="4345" y="0"/>
                    <a:pt x="4142" y="50"/>
                    <a:pt x="3986" y="144"/>
                  </a:cubicBezTo>
                  <a:lnTo>
                    <a:pt x="296" y="2392"/>
                  </a:lnTo>
                  <a:cubicBezTo>
                    <a:pt x="24" y="2557"/>
                    <a:pt x="0" y="2799"/>
                    <a:pt x="242" y="2932"/>
                  </a:cubicBezTo>
                  <a:lnTo>
                    <a:pt x="10720" y="8658"/>
                  </a:lnTo>
                  <a:cubicBezTo>
                    <a:pt x="10823" y="8715"/>
                    <a:pt x="10958" y="8742"/>
                    <a:pt x="11100" y="8742"/>
                  </a:cubicBezTo>
                  <a:cubicBezTo>
                    <a:pt x="11291" y="8742"/>
                    <a:pt x="11495" y="8692"/>
                    <a:pt x="11651" y="8597"/>
                  </a:cubicBezTo>
                  <a:lnTo>
                    <a:pt x="15341" y="6350"/>
                  </a:lnTo>
                  <a:cubicBezTo>
                    <a:pt x="15613" y="6184"/>
                    <a:pt x="15636" y="5943"/>
                    <a:pt x="15395" y="5810"/>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090775" y="3120225"/>
              <a:ext cx="227850" cy="129450"/>
            </a:xfrm>
            <a:custGeom>
              <a:avLst/>
              <a:gdLst/>
              <a:ahLst/>
              <a:cxnLst/>
              <a:rect l="l" t="t" r="r" b="b"/>
              <a:pathLst>
                <a:path w="9114" h="5178" extrusionOk="0">
                  <a:moveTo>
                    <a:pt x="4536" y="0"/>
                  </a:moveTo>
                  <a:cubicBezTo>
                    <a:pt x="4345" y="0"/>
                    <a:pt x="4142" y="50"/>
                    <a:pt x="3986" y="144"/>
                  </a:cubicBezTo>
                  <a:lnTo>
                    <a:pt x="296" y="2393"/>
                  </a:lnTo>
                  <a:cubicBezTo>
                    <a:pt x="24" y="2557"/>
                    <a:pt x="0" y="2800"/>
                    <a:pt x="242" y="2931"/>
                  </a:cubicBezTo>
                  <a:lnTo>
                    <a:pt x="4199" y="5094"/>
                  </a:lnTo>
                  <a:cubicBezTo>
                    <a:pt x="4302" y="5150"/>
                    <a:pt x="4436" y="5177"/>
                    <a:pt x="4578" y="5177"/>
                  </a:cubicBezTo>
                  <a:cubicBezTo>
                    <a:pt x="4769" y="5177"/>
                    <a:pt x="4973" y="5128"/>
                    <a:pt x="5129" y="5033"/>
                  </a:cubicBezTo>
                  <a:lnTo>
                    <a:pt x="8818" y="2786"/>
                  </a:lnTo>
                  <a:cubicBezTo>
                    <a:pt x="9090" y="2620"/>
                    <a:pt x="9114" y="2379"/>
                    <a:pt x="8874" y="2246"/>
                  </a:cubicBezTo>
                  <a:lnTo>
                    <a:pt x="4915"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3224600" y="3193375"/>
              <a:ext cx="227900" cy="129425"/>
            </a:xfrm>
            <a:custGeom>
              <a:avLst/>
              <a:gdLst/>
              <a:ahLst/>
              <a:cxnLst/>
              <a:rect l="l" t="t" r="r" b="b"/>
              <a:pathLst>
                <a:path w="9116" h="5177" extrusionOk="0">
                  <a:moveTo>
                    <a:pt x="4536" y="0"/>
                  </a:moveTo>
                  <a:cubicBezTo>
                    <a:pt x="4346" y="0"/>
                    <a:pt x="4143" y="50"/>
                    <a:pt x="3987" y="144"/>
                  </a:cubicBezTo>
                  <a:lnTo>
                    <a:pt x="297" y="2391"/>
                  </a:lnTo>
                  <a:cubicBezTo>
                    <a:pt x="25" y="2557"/>
                    <a:pt x="0" y="2798"/>
                    <a:pt x="243" y="2931"/>
                  </a:cubicBezTo>
                  <a:lnTo>
                    <a:pt x="4199" y="5093"/>
                  </a:lnTo>
                  <a:cubicBezTo>
                    <a:pt x="4302" y="5149"/>
                    <a:pt x="4437" y="5176"/>
                    <a:pt x="4579" y="5176"/>
                  </a:cubicBezTo>
                  <a:cubicBezTo>
                    <a:pt x="4770" y="5176"/>
                    <a:pt x="4973" y="5127"/>
                    <a:pt x="5130" y="5033"/>
                  </a:cubicBezTo>
                  <a:lnTo>
                    <a:pt x="8818" y="2784"/>
                  </a:lnTo>
                  <a:cubicBezTo>
                    <a:pt x="9090" y="2620"/>
                    <a:pt x="9115" y="2379"/>
                    <a:pt x="8873" y="2246"/>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358450" y="3266500"/>
              <a:ext cx="227850" cy="129450"/>
            </a:xfrm>
            <a:custGeom>
              <a:avLst/>
              <a:gdLst/>
              <a:ahLst/>
              <a:cxnLst/>
              <a:rect l="l" t="t" r="r" b="b"/>
              <a:pathLst>
                <a:path w="9114" h="5178" extrusionOk="0">
                  <a:moveTo>
                    <a:pt x="4536" y="1"/>
                  </a:moveTo>
                  <a:cubicBezTo>
                    <a:pt x="4345" y="1"/>
                    <a:pt x="4141" y="50"/>
                    <a:pt x="3985" y="145"/>
                  </a:cubicBezTo>
                  <a:lnTo>
                    <a:pt x="296" y="2392"/>
                  </a:lnTo>
                  <a:cubicBezTo>
                    <a:pt x="24" y="2558"/>
                    <a:pt x="0" y="2799"/>
                    <a:pt x="241" y="2931"/>
                  </a:cubicBezTo>
                  <a:lnTo>
                    <a:pt x="4199" y="5093"/>
                  </a:lnTo>
                  <a:cubicBezTo>
                    <a:pt x="4302" y="5150"/>
                    <a:pt x="4436" y="5177"/>
                    <a:pt x="4578" y="5177"/>
                  </a:cubicBezTo>
                  <a:cubicBezTo>
                    <a:pt x="4769" y="5177"/>
                    <a:pt x="4973" y="5128"/>
                    <a:pt x="5129" y="5034"/>
                  </a:cubicBezTo>
                  <a:lnTo>
                    <a:pt x="8818" y="2785"/>
                  </a:lnTo>
                  <a:cubicBezTo>
                    <a:pt x="9090" y="2621"/>
                    <a:pt x="9114" y="2379"/>
                    <a:pt x="8873" y="2247"/>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626125" y="3412800"/>
              <a:ext cx="227850" cy="129450"/>
            </a:xfrm>
            <a:custGeom>
              <a:avLst/>
              <a:gdLst/>
              <a:ahLst/>
              <a:cxnLst/>
              <a:rect l="l" t="t" r="r" b="b"/>
              <a:pathLst>
                <a:path w="9114" h="5178" extrusionOk="0">
                  <a:moveTo>
                    <a:pt x="4536" y="0"/>
                  </a:moveTo>
                  <a:cubicBezTo>
                    <a:pt x="4345" y="0"/>
                    <a:pt x="4141" y="50"/>
                    <a:pt x="3985" y="145"/>
                  </a:cubicBezTo>
                  <a:lnTo>
                    <a:pt x="296" y="2392"/>
                  </a:lnTo>
                  <a:cubicBezTo>
                    <a:pt x="24" y="2558"/>
                    <a:pt x="0" y="2799"/>
                    <a:pt x="241" y="2931"/>
                  </a:cubicBezTo>
                  <a:lnTo>
                    <a:pt x="4199" y="5093"/>
                  </a:lnTo>
                  <a:cubicBezTo>
                    <a:pt x="4301" y="5150"/>
                    <a:pt x="4436" y="5177"/>
                    <a:pt x="4578" y="5177"/>
                  </a:cubicBezTo>
                  <a:cubicBezTo>
                    <a:pt x="4769" y="5177"/>
                    <a:pt x="4972" y="5128"/>
                    <a:pt x="5128" y="5033"/>
                  </a:cubicBezTo>
                  <a:lnTo>
                    <a:pt x="8818" y="2785"/>
                  </a:lnTo>
                  <a:cubicBezTo>
                    <a:pt x="9090" y="2620"/>
                    <a:pt x="9114" y="2378"/>
                    <a:pt x="8873" y="2247"/>
                  </a:cubicBezTo>
                  <a:lnTo>
                    <a:pt x="4915" y="83"/>
                  </a:lnTo>
                  <a:cubicBezTo>
                    <a:pt x="4812"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3759925" y="3485925"/>
              <a:ext cx="227900" cy="129450"/>
            </a:xfrm>
            <a:custGeom>
              <a:avLst/>
              <a:gdLst/>
              <a:ahLst/>
              <a:cxnLst/>
              <a:rect l="l" t="t" r="r" b="b"/>
              <a:pathLst>
                <a:path w="9116" h="5178" extrusionOk="0">
                  <a:moveTo>
                    <a:pt x="4537" y="1"/>
                  </a:moveTo>
                  <a:cubicBezTo>
                    <a:pt x="4346" y="1"/>
                    <a:pt x="4142" y="50"/>
                    <a:pt x="3986" y="146"/>
                  </a:cubicBezTo>
                  <a:lnTo>
                    <a:pt x="296" y="2393"/>
                  </a:lnTo>
                  <a:cubicBezTo>
                    <a:pt x="26" y="2559"/>
                    <a:pt x="1" y="2800"/>
                    <a:pt x="243" y="2932"/>
                  </a:cubicBezTo>
                  <a:lnTo>
                    <a:pt x="4199" y="5094"/>
                  </a:lnTo>
                  <a:cubicBezTo>
                    <a:pt x="4302" y="5151"/>
                    <a:pt x="4437" y="5178"/>
                    <a:pt x="4579" y="5178"/>
                  </a:cubicBezTo>
                  <a:cubicBezTo>
                    <a:pt x="4770" y="5178"/>
                    <a:pt x="4973" y="5129"/>
                    <a:pt x="5129" y="5034"/>
                  </a:cubicBezTo>
                  <a:lnTo>
                    <a:pt x="8819" y="2786"/>
                  </a:lnTo>
                  <a:cubicBezTo>
                    <a:pt x="9091" y="2620"/>
                    <a:pt x="9116" y="2379"/>
                    <a:pt x="8873" y="2246"/>
                  </a:cubicBezTo>
                  <a:lnTo>
                    <a:pt x="4917" y="84"/>
                  </a:lnTo>
                  <a:cubicBezTo>
                    <a:pt x="4814" y="28"/>
                    <a:pt x="4679"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893750" y="3559075"/>
              <a:ext cx="227900" cy="129425"/>
            </a:xfrm>
            <a:custGeom>
              <a:avLst/>
              <a:gdLst/>
              <a:ahLst/>
              <a:cxnLst/>
              <a:rect l="l" t="t" r="r" b="b"/>
              <a:pathLst>
                <a:path w="9116" h="5177" extrusionOk="0">
                  <a:moveTo>
                    <a:pt x="4537" y="0"/>
                  </a:moveTo>
                  <a:cubicBezTo>
                    <a:pt x="4347" y="0"/>
                    <a:pt x="4143" y="50"/>
                    <a:pt x="3987" y="144"/>
                  </a:cubicBezTo>
                  <a:lnTo>
                    <a:pt x="297" y="2393"/>
                  </a:lnTo>
                  <a:cubicBezTo>
                    <a:pt x="26" y="2558"/>
                    <a:pt x="1" y="2800"/>
                    <a:pt x="243" y="2932"/>
                  </a:cubicBezTo>
                  <a:lnTo>
                    <a:pt x="4199" y="5093"/>
                  </a:lnTo>
                  <a:cubicBezTo>
                    <a:pt x="4303" y="5149"/>
                    <a:pt x="4438" y="5176"/>
                    <a:pt x="4580" y="5176"/>
                  </a:cubicBezTo>
                  <a:cubicBezTo>
                    <a:pt x="4771" y="5176"/>
                    <a:pt x="4974" y="5127"/>
                    <a:pt x="5130" y="5033"/>
                  </a:cubicBezTo>
                  <a:lnTo>
                    <a:pt x="8820" y="2784"/>
                  </a:lnTo>
                  <a:cubicBezTo>
                    <a:pt x="9092" y="2620"/>
                    <a:pt x="9116" y="2379"/>
                    <a:pt x="8874" y="2246"/>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7600" y="3632225"/>
              <a:ext cx="227900" cy="129450"/>
            </a:xfrm>
            <a:custGeom>
              <a:avLst/>
              <a:gdLst/>
              <a:ahLst/>
              <a:cxnLst/>
              <a:rect l="l" t="t" r="r" b="b"/>
              <a:pathLst>
                <a:path w="9116" h="5178" extrusionOk="0">
                  <a:moveTo>
                    <a:pt x="4536" y="0"/>
                  </a:moveTo>
                  <a:cubicBezTo>
                    <a:pt x="4345" y="0"/>
                    <a:pt x="4142" y="50"/>
                    <a:pt x="3986" y="144"/>
                  </a:cubicBezTo>
                  <a:lnTo>
                    <a:pt x="296" y="2392"/>
                  </a:lnTo>
                  <a:cubicBezTo>
                    <a:pt x="24" y="2558"/>
                    <a:pt x="1" y="2799"/>
                    <a:pt x="243" y="2932"/>
                  </a:cubicBezTo>
                  <a:lnTo>
                    <a:pt x="4199" y="5094"/>
                  </a:lnTo>
                  <a:cubicBezTo>
                    <a:pt x="4302" y="5150"/>
                    <a:pt x="4437" y="5178"/>
                    <a:pt x="4579" y="5178"/>
                  </a:cubicBezTo>
                  <a:cubicBezTo>
                    <a:pt x="4770" y="5178"/>
                    <a:pt x="4973" y="5128"/>
                    <a:pt x="5129" y="5034"/>
                  </a:cubicBezTo>
                  <a:lnTo>
                    <a:pt x="8819" y="2787"/>
                  </a:lnTo>
                  <a:cubicBezTo>
                    <a:pt x="9091" y="2620"/>
                    <a:pt x="9116" y="2379"/>
                    <a:pt x="8873" y="2246"/>
                  </a:cubicBezTo>
                  <a:lnTo>
                    <a:pt x="4917" y="84"/>
                  </a:lnTo>
                  <a:cubicBezTo>
                    <a:pt x="4814" y="28"/>
                    <a:pt x="4679"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161425" y="3705375"/>
              <a:ext cx="227900" cy="129450"/>
            </a:xfrm>
            <a:custGeom>
              <a:avLst/>
              <a:gdLst/>
              <a:ahLst/>
              <a:cxnLst/>
              <a:rect l="l" t="t" r="r" b="b"/>
              <a:pathLst>
                <a:path w="9116" h="5178" extrusionOk="0">
                  <a:moveTo>
                    <a:pt x="4537" y="0"/>
                  </a:moveTo>
                  <a:cubicBezTo>
                    <a:pt x="4347" y="0"/>
                    <a:pt x="4143" y="50"/>
                    <a:pt x="3987" y="144"/>
                  </a:cubicBezTo>
                  <a:lnTo>
                    <a:pt x="297" y="2392"/>
                  </a:lnTo>
                  <a:cubicBezTo>
                    <a:pt x="25" y="2558"/>
                    <a:pt x="0" y="2799"/>
                    <a:pt x="243" y="2930"/>
                  </a:cubicBezTo>
                  <a:lnTo>
                    <a:pt x="4199" y="5094"/>
                  </a:lnTo>
                  <a:cubicBezTo>
                    <a:pt x="4302" y="5150"/>
                    <a:pt x="4437" y="5177"/>
                    <a:pt x="4579" y="5177"/>
                  </a:cubicBezTo>
                  <a:cubicBezTo>
                    <a:pt x="4770" y="5177"/>
                    <a:pt x="4974" y="5128"/>
                    <a:pt x="5130" y="5032"/>
                  </a:cubicBezTo>
                  <a:lnTo>
                    <a:pt x="8820" y="2785"/>
                  </a:lnTo>
                  <a:cubicBezTo>
                    <a:pt x="9092" y="2620"/>
                    <a:pt x="9115" y="2378"/>
                    <a:pt x="8874"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295239" y="3778525"/>
              <a:ext cx="227875" cy="129450"/>
            </a:xfrm>
            <a:custGeom>
              <a:avLst/>
              <a:gdLst/>
              <a:ahLst/>
              <a:cxnLst/>
              <a:rect l="l" t="t" r="r" b="b"/>
              <a:pathLst>
                <a:path w="9115" h="5178" extrusionOk="0">
                  <a:moveTo>
                    <a:pt x="4536" y="0"/>
                  </a:moveTo>
                  <a:cubicBezTo>
                    <a:pt x="4345" y="0"/>
                    <a:pt x="4142" y="49"/>
                    <a:pt x="3986" y="144"/>
                  </a:cubicBezTo>
                  <a:lnTo>
                    <a:pt x="296" y="2392"/>
                  </a:lnTo>
                  <a:cubicBezTo>
                    <a:pt x="24" y="2557"/>
                    <a:pt x="1" y="2799"/>
                    <a:pt x="242" y="2932"/>
                  </a:cubicBezTo>
                  <a:lnTo>
                    <a:pt x="4199" y="5094"/>
                  </a:lnTo>
                  <a:cubicBezTo>
                    <a:pt x="4302" y="5150"/>
                    <a:pt x="4437" y="5177"/>
                    <a:pt x="4579" y="5177"/>
                  </a:cubicBezTo>
                  <a:cubicBezTo>
                    <a:pt x="4769" y="5177"/>
                    <a:pt x="4973" y="5128"/>
                    <a:pt x="5129" y="5034"/>
                  </a:cubicBezTo>
                  <a:lnTo>
                    <a:pt x="8819" y="2785"/>
                  </a:lnTo>
                  <a:cubicBezTo>
                    <a:pt x="9090" y="2619"/>
                    <a:pt x="9114" y="2378"/>
                    <a:pt x="8873" y="2246"/>
                  </a:cubicBezTo>
                  <a:lnTo>
                    <a:pt x="4917" y="84"/>
                  </a:lnTo>
                  <a:cubicBezTo>
                    <a:pt x="4814" y="27"/>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430798" y="3851650"/>
              <a:ext cx="391900" cy="219100"/>
            </a:xfrm>
            <a:custGeom>
              <a:avLst/>
              <a:gdLst/>
              <a:ahLst/>
              <a:cxnLst/>
              <a:rect l="l" t="t" r="r" b="b"/>
              <a:pathLst>
                <a:path w="15676" h="8764" extrusionOk="0">
                  <a:moveTo>
                    <a:pt x="4537" y="1"/>
                  </a:moveTo>
                  <a:cubicBezTo>
                    <a:pt x="4346" y="1"/>
                    <a:pt x="4143" y="50"/>
                    <a:pt x="3987" y="145"/>
                  </a:cubicBezTo>
                  <a:lnTo>
                    <a:pt x="297" y="2392"/>
                  </a:lnTo>
                  <a:cubicBezTo>
                    <a:pt x="25" y="2558"/>
                    <a:pt x="0" y="2799"/>
                    <a:pt x="243" y="2933"/>
                  </a:cubicBezTo>
                  <a:lnTo>
                    <a:pt x="10759" y="8680"/>
                  </a:lnTo>
                  <a:cubicBezTo>
                    <a:pt x="10862" y="8736"/>
                    <a:pt x="10997" y="8764"/>
                    <a:pt x="11139" y="8764"/>
                  </a:cubicBezTo>
                  <a:cubicBezTo>
                    <a:pt x="11329" y="8764"/>
                    <a:pt x="11533" y="8714"/>
                    <a:pt x="11688" y="8620"/>
                  </a:cubicBezTo>
                  <a:lnTo>
                    <a:pt x="15378" y="6371"/>
                  </a:lnTo>
                  <a:cubicBezTo>
                    <a:pt x="15650" y="6206"/>
                    <a:pt x="15675" y="5964"/>
                    <a:pt x="15433" y="5832"/>
                  </a:cubicBezTo>
                  <a:lnTo>
                    <a:pt x="4917" y="85"/>
                  </a:lnTo>
                  <a:cubicBezTo>
                    <a:pt x="4813" y="28"/>
                    <a:pt x="4678"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364523" y="3418500"/>
              <a:ext cx="763225" cy="422000"/>
            </a:xfrm>
            <a:custGeom>
              <a:avLst/>
              <a:gdLst/>
              <a:ahLst/>
              <a:cxnLst/>
              <a:rect l="l" t="t" r="r" b="b"/>
              <a:pathLst>
                <a:path w="30529" h="16880" extrusionOk="0">
                  <a:moveTo>
                    <a:pt x="4537" y="0"/>
                  </a:moveTo>
                  <a:cubicBezTo>
                    <a:pt x="4346" y="0"/>
                    <a:pt x="4142" y="50"/>
                    <a:pt x="3986" y="144"/>
                  </a:cubicBezTo>
                  <a:lnTo>
                    <a:pt x="296" y="2391"/>
                  </a:lnTo>
                  <a:cubicBezTo>
                    <a:pt x="25" y="2557"/>
                    <a:pt x="1" y="2798"/>
                    <a:pt x="242" y="2930"/>
                  </a:cubicBezTo>
                  <a:lnTo>
                    <a:pt x="25612" y="16796"/>
                  </a:lnTo>
                  <a:cubicBezTo>
                    <a:pt x="25715" y="16852"/>
                    <a:pt x="25850" y="16879"/>
                    <a:pt x="25992" y="16879"/>
                  </a:cubicBezTo>
                  <a:cubicBezTo>
                    <a:pt x="26183" y="16879"/>
                    <a:pt x="26387" y="16830"/>
                    <a:pt x="26543" y="16735"/>
                  </a:cubicBezTo>
                  <a:lnTo>
                    <a:pt x="30233" y="14488"/>
                  </a:lnTo>
                  <a:cubicBezTo>
                    <a:pt x="30503" y="14323"/>
                    <a:pt x="30528" y="14081"/>
                    <a:pt x="30287" y="13948"/>
                  </a:cubicBezTo>
                  <a:lnTo>
                    <a:pt x="4917" y="84"/>
                  </a:lnTo>
                  <a:cubicBezTo>
                    <a:pt x="4814" y="28"/>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065950" y="3256250"/>
              <a:ext cx="227875" cy="129450"/>
            </a:xfrm>
            <a:custGeom>
              <a:avLst/>
              <a:gdLst/>
              <a:ahLst/>
              <a:cxnLst/>
              <a:rect l="l" t="t" r="r" b="b"/>
              <a:pathLst>
                <a:path w="9115" h="5178" extrusionOk="0">
                  <a:moveTo>
                    <a:pt x="4537" y="0"/>
                  </a:moveTo>
                  <a:cubicBezTo>
                    <a:pt x="4346" y="0"/>
                    <a:pt x="4142" y="49"/>
                    <a:pt x="3986" y="144"/>
                  </a:cubicBezTo>
                  <a:lnTo>
                    <a:pt x="298" y="2392"/>
                  </a:lnTo>
                  <a:cubicBezTo>
                    <a:pt x="26" y="2557"/>
                    <a:pt x="1" y="2799"/>
                    <a:pt x="243" y="2930"/>
                  </a:cubicBezTo>
                  <a:lnTo>
                    <a:pt x="4199" y="5094"/>
                  </a:lnTo>
                  <a:cubicBezTo>
                    <a:pt x="4303" y="5150"/>
                    <a:pt x="4437" y="5177"/>
                    <a:pt x="4579" y="5177"/>
                  </a:cubicBezTo>
                  <a:cubicBezTo>
                    <a:pt x="4770" y="5177"/>
                    <a:pt x="4973" y="5128"/>
                    <a:pt x="5129" y="5032"/>
                  </a:cubicBezTo>
                  <a:lnTo>
                    <a:pt x="8819" y="2785"/>
                  </a:lnTo>
                  <a:cubicBezTo>
                    <a:pt x="9091" y="2619"/>
                    <a:pt x="9114"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199775" y="3329375"/>
              <a:ext cx="257100" cy="145400"/>
            </a:xfrm>
            <a:custGeom>
              <a:avLst/>
              <a:gdLst/>
              <a:ahLst/>
              <a:cxnLst/>
              <a:rect l="l" t="t" r="r" b="b"/>
              <a:pathLst>
                <a:path w="10284" h="5816" extrusionOk="0">
                  <a:moveTo>
                    <a:pt x="4536" y="1"/>
                  </a:moveTo>
                  <a:cubicBezTo>
                    <a:pt x="4345" y="1"/>
                    <a:pt x="4142" y="50"/>
                    <a:pt x="3986" y="145"/>
                  </a:cubicBezTo>
                  <a:lnTo>
                    <a:pt x="296" y="2392"/>
                  </a:lnTo>
                  <a:cubicBezTo>
                    <a:pt x="24" y="2558"/>
                    <a:pt x="1" y="2799"/>
                    <a:pt x="242" y="2931"/>
                  </a:cubicBezTo>
                  <a:lnTo>
                    <a:pt x="5367" y="5732"/>
                  </a:lnTo>
                  <a:cubicBezTo>
                    <a:pt x="5471" y="5788"/>
                    <a:pt x="5606" y="5815"/>
                    <a:pt x="5747" y="5815"/>
                  </a:cubicBezTo>
                  <a:cubicBezTo>
                    <a:pt x="5938" y="5815"/>
                    <a:pt x="6141" y="5766"/>
                    <a:pt x="6297" y="5672"/>
                  </a:cubicBezTo>
                  <a:lnTo>
                    <a:pt x="9987" y="3423"/>
                  </a:lnTo>
                  <a:cubicBezTo>
                    <a:pt x="10259" y="3259"/>
                    <a:pt x="10284" y="3018"/>
                    <a:pt x="10041" y="2885"/>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195050" y="3873300"/>
              <a:ext cx="227875" cy="129450"/>
            </a:xfrm>
            <a:custGeom>
              <a:avLst/>
              <a:gdLst/>
              <a:ahLst/>
              <a:cxnLst/>
              <a:rect l="l" t="t" r="r" b="b"/>
              <a:pathLst>
                <a:path w="9115" h="5178" extrusionOk="0">
                  <a:moveTo>
                    <a:pt x="4536" y="1"/>
                  </a:moveTo>
                  <a:cubicBezTo>
                    <a:pt x="4345" y="1"/>
                    <a:pt x="4142" y="50"/>
                    <a:pt x="3986" y="144"/>
                  </a:cubicBezTo>
                  <a:lnTo>
                    <a:pt x="296" y="2393"/>
                  </a:lnTo>
                  <a:cubicBezTo>
                    <a:pt x="24" y="2557"/>
                    <a:pt x="1" y="2800"/>
                    <a:pt x="242" y="2931"/>
                  </a:cubicBezTo>
                  <a:lnTo>
                    <a:pt x="4199" y="5094"/>
                  </a:lnTo>
                  <a:cubicBezTo>
                    <a:pt x="4302" y="5151"/>
                    <a:pt x="4436" y="5178"/>
                    <a:pt x="4578" y="5178"/>
                  </a:cubicBezTo>
                  <a:cubicBezTo>
                    <a:pt x="4769" y="5178"/>
                    <a:pt x="4973" y="5128"/>
                    <a:pt x="5129" y="5033"/>
                  </a:cubicBezTo>
                  <a:lnTo>
                    <a:pt x="8819" y="2786"/>
                  </a:lnTo>
                  <a:cubicBezTo>
                    <a:pt x="9090" y="2620"/>
                    <a:pt x="9114" y="2379"/>
                    <a:pt x="8873" y="2246"/>
                  </a:cubicBezTo>
                  <a:lnTo>
                    <a:pt x="4916" y="84"/>
                  </a:lnTo>
                  <a:cubicBezTo>
                    <a:pt x="4813"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032000" y="3784200"/>
              <a:ext cx="257100" cy="145400"/>
            </a:xfrm>
            <a:custGeom>
              <a:avLst/>
              <a:gdLst/>
              <a:ahLst/>
              <a:cxnLst/>
              <a:rect l="l" t="t" r="r" b="b"/>
              <a:pathLst>
                <a:path w="10284" h="5816" extrusionOk="0">
                  <a:moveTo>
                    <a:pt x="4536" y="0"/>
                  </a:moveTo>
                  <a:cubicBezTo>
                    <a:pt x="4345" y="0"/>
                    <a:pt x="4141" y="50"/>
                    <a:pt x="3986" y="144"/>
                  </a:cubicBezTo>
                  <a:lnTo>
                    <a:pt x="296" y="2392"/>
                  </a:lnTo>
                  <a:cubicBezTo>
                    <a:pt x="24" y="2558"/>
                    <a:pt x="0" y="2799"/>
                    <a:pt x="241" y="2932"/>
                  </a:cubicBezTo>
                  <a:lnTo>
                    <a:pt x="5367" y="5732"/>
                  </a:lnTo>
                  <a:cubicBezTo>
                    <a:pt x="5470" y="5788"/>
                    <a:pt x="5606" y="5816"/>
                    <a:pt x="5749" y="5816"/>
                  </a:cubicBezTo>
                  <a:cubicBezTo>
                    <a:pt x="5939" y="5816"/>
                    <a:pt x="6141" y="5767"/>
                    <a:pt x="6297" y="5672"/>
                  </a:cubicBezTo>
                  <a:lnTo>
                    <a:pt x="9986" y="3424"/>
                  </a:lnTo>
                  <a:cubicBezTo>
                    <a:pt x="10258" y="3258"/>
                    <a:pt x="10283" y="3017"/>
                    <a:pt x="10041" y="2884"/>
                  </a:cubicBezTo>
                  <a:lnTo>
                    <a:pt x="4917" y="84"/>
                  </a:lnTo>
                  <a:cubicBezTo>
                    <a:pt x="4813" y="28"/>
                    <a:pt x="4678"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2664425" y="3036800"/>
              <a:ext cx="227900" cy="129450"/>
            </a:xfrm>
            <a:custGeom>
              <a:avLst/>
              <a:gdLst/>
              <a:ahLst/>
              <a:cxnLst/>
              <a:rect l="l" t="t" r="r" b="b"/>
              <a:pathLst>
                <a:path w="9116" h="5178" extrusionOk="0">
                  <a:moveTo>
                    <a:pt x="4538" y="0"/>
                  </a:moveTo>
                  <a:cubicBezTo>
                    <a:pt x="4346" y="0"/>
                    <a:pt x="4142" y="50"/>
                    <a:pt x="3986" y="146"/>
                  </a:cubicBezTo>
                  <a:lnTo>
                    <a:pt x="298" y="2393"/>
                  </a:lnTo>
                  <a:cubicBezTo>
                    <a:pt x="26" y="2558"/>
                    <a:pt x="1" y="2800"/>
                    <a:pt x="243" y="2932"/>
                  </a:cubicBezTo>
                  <a:lnTo>
                    <a:pt x="4199" y="5094"/>
                  </a:lnTo>
                  <a:cubicBezTo>
                    <a:pt x="4303" y="5150"/>
                    <a:pt x="4437" y="5178"/>
                    <a:pt x="4579" y="5178"/>
                  </a:cubicBezTo>
                  <a:cubicBezTo>
                    <a:pt x="4770" y="5178"/>
                    <a:pt x="4973" y="5128"/>
                    <a:pt x="5129" y="5033"/>
                  </a:cubicBezTo>
                  <a:lnTo>
                    <a:pt x="8819" y="2786"/>
                  </a:lnTo>
                  <a:cubicBezTo>
                    <a:pt x="9091" y="2620"/>
                    <a:pt x="9116" y="2379"/>
                    <a:pt x="8873" y="2248"/>
                  </a:cubicBezTo>
                  <a:lnTo>
                    <a:pt x="4917" y="84"/>
                  </a:lnTo>
                  <a:cubicBezTo>
                    <a:pt x="4814" y="28"/>
                    <a:pt x="4679" y="0"/>
                    <a:pt x="4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2798300" y="3109950"/>
              <a:ext cx="227850" cy="129425"/>
            </a:xfrm>
            <a:custGeom>
              <a:avLst/>
              <a:gdLst/>
              <a:ahLst/>
              <a:cxnLst/>
              <a:rect l="l" t="t" r="r" b="b"/>
              <a:pathLst>
                <a:path w="9114" h="5177" extrusionOk="0">
                  <a:moveTo>
                    <a:pt x="4536" y="0"/>
                  </a:moveTo>
                  <a:cubicBezTo>
                    <a:pt x="4345" y="0"/>
                    <a:pt x="4141" y="50"/>
                    <a:pt x="3985" y="144"/>
                  </a:cubicBezTo>
                  <a:lnTo>
                    <a:pt x="296" y="2392"/>
                  </a:lnTo>
                  <a:cubicBezTo>
                    <a:pt x="24" y="2558"/>
                    <a:pt x="0" y="2799"/>
                    <a:pt x="241" y="2932"/>
                  </a:cubicBezTo>
                  <a:lnTo>
                    <a:pt x="4199" y="5094"/>
                  </a:lnTo>
                  <a:cubicBezTo>
                    <a:pt x="4301" y="5150"/>
                    <a:pt x="4436" y="5177"/>
                    <a:pt x="4578" y="5177"/>
                  </a:cubicBezTo>
                  <a:cubicBezTo>
                    <a:pt x="4769" y="5177"/>
                    <a:pt x="4972" y="5128"/>
                    <a:pt x="5128" y="5033"/>
                  </a:cubicBezTo>
                  <a:lnTo>
                    <a:pt x="8818" y="2786"/>
                  </a:lnTo>
                  <a:cubicBezTo>
                    <a:pt x="9090" y="2620"/>
                    <a:pt x="9114" y="2378"/>
                    <a:pt x="8872" y="2246"/>
                  </a:cubicBezTo>
                  <a:lnTo>
                    <a:pt x="4915" y="84"/>
                  </a:lnTo>
                  <a:cubicBezTo>
                    <a:pt x="4812" y="28"/>
                    <a:pt x="4677" y="0"/>
                    <a:pt x="4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2932100" y="3183100"/>
              <a:ext cx="227900" cy="129450"/>
            </a:xfrm>
            <a:custGeom>
              <a:avLst/>
              <a:gdLst/>
              <a:ahLst/>
              <a:cxnLst/>
              <a:rect l="l" t="t" r="r" b="b"/>
              <a:pathLst>
                <a:path w="9116" h="5178" extrusionOk="0">
                  <a:moveTo>
                    <a:pt x="4537" y="0"/>
                  </a:moveTo>
                  <a:cubicBezTo>
                    <a:pt x="4345" y="0"/>
                    <a:pt x="4142" y="50"/>
                    <a:pt x="3986" y="144"/>
                  </a:cubicBezTo>
                  <a:lnTo>
                    <a:pt x="298" y="2392"/>
                  </a:lnTo>
                  <a:cubicBezTo>
                    <a:pt x="24" y="2557"/>
                    <a:pt x="1" y="2799"/>
                    <a:pt x="243" y="2932"/>
                  </a:cubicBezTo>
                  <a:lnTo>
                    <a:pt x="4199" y="5094"/>
                  </a:lnTo>
                  <a:cubicBezTo>
                    <a:pt x="4303" y="5150"/>
                    <a:pt x="4437" y="5177"/>
                    <a:pt x="4579" y="5177"/>
                  </a:cubicBezTo>
                  <a:cubicBezTo>
                    <a:pt x="4769" y="5177"/>
                    <a:pt x="4973" y="5128"/>
                    <a:pt x="5129" y="5032"/>
                  </a:cubicBezTo>
                  <a:lnTo>
                    <a:pt x="8819" y="2785"/>
                  </a:lnTo>
                  <a:cubicBezTo>
                    <a:pt x="9091" y="2621"/>
                    <a:pt x="9116" y="2378"/>
                    <a:pt x="8873" y="2246"/>
                  </a:cubicBezTo>
                  <a:lnTo>
                    <a:pt x="4917" y="84"/>
                  </a:lnTo>
                  <a:cubicBezTo>
                    <a:pt x="4814" y="27"/>
                    <a:pt x="4679"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4330573" y="3946425"/>
              <a:ext cx="362650" cy="203125"/>
            </a:xfrm>
            <a:custGeom>
              <a:avLst/>
              <a:gdLst/>
              <a:ahLst/>
              <a:cxnLst/>
              <a:rect l="l" t="t" r="r" b="b"/>
              <a:pathLst>
                <a:path w="14506" h="8125" extrusionOk="0">
                  <a:moveTo>
                    <a:pt x="4536" y="1"/>
                  </a:moveTo>
                  <a:cubicBezTo>
                    <a:pt x="4345" y="1"/>
                    <a:pt x="4141" y="50"/>
                    <a:pt x="3986" y="145"/>
                  </a:cubicBezTo>
                  <a:lnTo>
                    <a:pt x="296" y="2392"/>
                  </a:lnTo>
                  <a:cubicBezTo>
                    <a:pt x="24" y="2558"/>
                    <a:pt x="0" y="2799"/>
                    <a:pt x="241" y="2932"/>
                  </a:cubicBezTo>
                  <a:lnTo>
                    <a:pt x="9591" y="8040"/>
                  </a:lnTo>
                  <a:cubicBezTo>
                    <a:pt x="9693" y="8097"/>
                    <a:pt x="9828" y="8124"/>
                    <a:pt x="9970" y="8124"/>
                  </a:cubicBezTo>
                  <a:cubicBezTo>
                    <a:pt x="10161" y="8124"/>
                    <a:pt x="10364" y="8075"/>
                    <a:pt x="10520" y="7981"/>
                  </a:cubicBezTo>
                  <a:lnTo>
                    <a:pt x="14210" y="5732"/>
                  </a:lnTo>
                  <a:cubicBezTo>
                    <a:pt x="14482" y="5568"/>
                    <a:pt x="14506" y="5326"/>
                    <a:pt x="14264" y="5194"/>
                  </a:cubicBezTo>
                  <a:lnTo>
                    <a:pt x="4915" y="84"/>
                  </a:lnTo>
                  <a:cubicBezTo>
                    <a:pt x="4812"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111975" y="3654775"/>
              <a:ext cx="181525" cy="101200"/>
            </a:xfrm>
            <a:custGeom>
              <a:avLst/>
              <a:gdLst/>
              <a:ahLst/>
              <a:cxnLst/>
              <a:rect l="l" t="t" r="r" b="b"/>
              <a:pathLst>
                <a:path w="7261" h="4048" extrusionOk="0">
                  <a:moveTo>
                    <a:pt x="2683" y="0"/>
                  </a:moveTo>
                  <a:cubicBezTo>
                    <a:pt x="2492" y="0"/>
                    <a:pt x="2288" y="50"/>
                    <a:pt x="2132" y="145"/>
                  </a:cubicBezTo>
                  <a:lnTo>
                    <a:pt x="296" y="1262"/>
                  </a:lnTo>
                  <a:cubicBezTo>
                    <a:pt x="25" y="1428"/>
                    <a:pt x="1" y="1669"/>
                    <a:pt x="243" y="1801"/>
                  </a:cubicBezTo>
                  <a:lnTo>
                    <a:pt x="4199" y="3963"/>
                  </a:lnTo>
                  <a:cubicBezTo>
                    <a:pt x="4302" y="4020"/>
                    <a:pt x="4437" y="4047"/>
                    <a:pt x="4579" y="4047"/>
                  </a:cubicBezTo>
                  <a:cubicBezTo>
                    <a:pt x="4770" y="4047"/>
                    <a:pt x="4973" y="3998"/>
                    <a:pt x="5129" y="3903"/>
                  </a:cubicBezTo>
                  <a:lnTo>
                    <a:pt x="6964" y="2785"/>
                  </a:lnTo>
                  <a:cubicBezTo>
                    <a:pt x="7235" y="2620"/>
                    <a:pt x="7261" y="2378"/>
                    <a:pt x="7018" y="2246"/>
                  </a:cubicBezTo>
                  <a:lnTo>
                    <a:pt x="3062" y="84"/>
                  </a:lnTo>
                  <a:cubicBezTo>
                    <a:pt x="2959" y="28"/>
                    <a:pt x="2824" y="0"/>
                    <a:pt x="2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4978175" y="3581650"/>
              <a:ext cx="181475" cy="101175"/>
            </a:xfrm>
            <a:custGeom>
              <a:avLst/>
              <a:gdLst/>
              <a:ahLst/>
              <a:cxnLst/>
              <a:rect l="l" t="t" r="r" b="b"/>
              <a:pathLst>
                <a:path w="7259" h="4047" extrusionOk="0">
                  <a:moveTo>
                    <a:pt x="2680" y="1"/>
                  </a:moveTo>
                  <a:cubicBezTo>
                    <a:pt x="2490" y="1"/>
                    <a:pt x="2286" y="50"/>
                    <a:pt x="2130" y="144"/>
                  </a:cubicBezTo>
                  <a:lnTo>
                    <a:pt x="296" y="1262"/>
                  </a:lnTo>
                  <a:cubicBezTo>
                    <a:pt x="24" y="1427"/>
                    <a:pt x="0" y="1668"/>
                    <a:pt x="241" y="1800"/>
                  </a:cubicBezTo>
                  <a:lnTo>
                    <a:pt x="4199" y="3964"/>
                  </a:lnTo>
                  <a:cubicBezTo>
                    <a:pt x="4302" y="4020"/>
                    <a:pt x="4436" y="4047"/>
                    <a:pt x="4578" y="4047"/>
                  </a:cubicBezTo>
                  <a:cubicBezTo>
                    <a:pt x="4769" y="4047"/>
                    <a:pt x="4973" y="3998"/>
                    <a:pt x="5129" y="3902"/>
                  </a:cubicBezTo>
                  <a:lnTo>
                    <a:pt x="6963" y="2786"/>
                  </a:lnTo>
                  <a:cubicBezTo>
                    <a:pt x="7235" y="2620"/>
                    <a:pt x="7258" y="2379"/>
                    <a:pt x="7017" y="2246"/>
                  </a:cubicBezTo>
                  <a:lnTo>
                    <a:pt x="3060" y="84"/>
                  </a:lnTo>
                  <a:cubicBezTo>
                    <a:pt x="2957" y="28"/>
                    <a:pt x="2822"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4844325" y="3508500"/>
              <a:ext cx="181500" cy="101200"/>
            </a:xfrm>
            <a:custGeom>
              <a:avLst/>
              <a:gdLst/>
              <a:ahLst/>
              <a:cxnLst/>
              <a:rect l="l" t="t" r="r" b="b"/>
              <a:pathLst>
                <a:path w="7260" h="4048" extrusionOk="0">
                  <a:moveTo>
                    <a:pt x="2682" y="0"/>
                  </a:moveTo>
                  <a:cubicBezTo>
                    <a:pt x="2491" y="0"/>
                    <a:pt x="2287" y="49"/>
                    <a:pt x="2131" y="145"/>
                  </a:cubicBezTo>
                  <a:lnTo>
                    <a:pt x="297" y="1261"/>
                  </a:lnTo>
                  <a:cubicBezTo>
                    <a:pt x="24" y="1427"/>
                    <a:pt x="0" y="1668"/>
                    <a:pt x="243" y="1802"/>
                  </a:cubicBezTo>
                  <a:lnTo>
                    <a:pt x="4199" y="3964"/>
                  </a:lnTo>
                  <a:cubicBezTo>
                    <a:pt x="4301" y="4020"/>
                    <a:pt x="4436" y="4048"/>
                    <a:pt x="4577" y="4048"/>
                  </a:cubicBezTo>
                  <a:cubicBezTo>
                    <a:pt x="4768" y="4048"/>
                    <a:pt x="4972" y="3998"/>
                    <a:pt x="5128" y="3903"/>
                  </a:cubicBezTo>
                  <a:lnTo>
                    <a:pt x="6963" y="2786"/>
                  </a:lnTo>
                  <a:cubicBezTo>
                    <a:pt x="7235" y="2620"/>
                    <a:pt x="7260" y="2379"/>
                    <a:pt x="7017" y="2247"/>
                  </a:cubicBezTo>
                  <a:lnTo>
                    <a:pt x="3063" y="83"/>
                  </a:lnTo>
                  <a:cubicBezTo>
                    <a:pt x="2959" y="27"/>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710500" y="3435350"/>
              <a:ext cx="181475" cy="101200"/>
            </a:xfrm>
            <a:custGeom>
              <a:avLst/>
              <a:gdLst/>
              <a:ahLst/>
              <a:cxnLst/>
              <a:rect l="l" t="t" r="r" b="b"/>
              <a:pathLst>
                <a:path w="7259" h="4048" extrusionOk="0">
                  <a:moveTo>
                    <a:pt x="2681" y="1"/>
                  </a:moveTo>
                  <a:cubicBezTo>
                    <a:pt x="2490" y="1"/>
                    <a:pt x="2286" y="50"/>
                    <a:pt x="2130" y="145"/>
                  </a:cubicBezTo>
                  <a:lnTo>
                    <a:pt x="296" y="1261"/>
                  </a:lnTo>
                  <a:cubicBezTo>
                    <a:pt x="24" y="1427"/>
                    <a:pt x="0" y="1668"/>
                    <a:pt x="241" y="1801"/>
                  </a:cubicBezTo>
                  <a:lnTo>
                    <a:pt x="4199" y="3964"/>
                  </a:lnTo>
                  <a:cubicBezTo>
                    <a:pt x="4302" y="4020"/>
                    <a:pt x="4436" y="4047"/>
                    <a:pt x="4578" y="4047"/>
                  </a:cubicBezTo>
                  <a:cubicBezTo>
                    <a:pt x="4769" y="4047"/>
                    <a:pt x="4973" y="3998"/>
                    <a:pt x="5129" y="3903"/>
                  </a:cubicBezTo>
                  <a:lnTo>
                    <a:pt x="6963" y="2786"/>
                  </a:lnTo>
                  <a:cubicBezTo>
                    <a:pt x="7235" y="2620"/>
                    <a:pt x="7259" y="2379"/>
                    <a:pt x="7017" y="2247"/>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576721" y="3362200"/>
              <a:ext cx="181500" cy="101200"/>
            </a:xfrm>
            <a:custGeom>
              <a:avLst/>
              <a:gdLst/>
              <a:ahLst/>
              <a:cxnLst/>
              <a:rect l="l" t="t" r="r" b="b"/>
              <a:pathLst>
                <a:path w="7260" h="4048" extrusionOk="0">
                  <a:moveTo>
                    <a:pt x="2680" y="1"/>
                  </a:moveTo>
                  <a:cubicBezTo>
                    <a:pt x="2490" y="1"/>
                    <a:pt x="2287" y="50"/>
                    <a:pt x="2132" y="145"/>
                  </a:cubicBezTo>
                  <a:lnTo>
                    <a:pt x="297" y="1263"/>
                  </a:lnTo>
                  <a:cubicBezTo>
                    <a:pt x="25" y="1427"/>
                    <a:pt x="0" y="1670"/>
                    <a:pt x="243" y="1801"/>
                  </a:cubicBezTo>
                  <a:lnTo>
                    <a:pt x="4199" y="3964"/>
                  </a:lnTo>
                  <a:cubicBezTo>
                    <a:pt x="4302" y="4020"/>
                    <a:pt x="4437" y="4047"/>
                    <a:pt x="4579" y="4047"/>
                  </a:cubicBezTo>
                  <a:cubicBezTo>
                    <a:pt x="4769" y="4047"/>
                    <a:pt x="4973" y="3998"/>
                    <a:pt x="5129" y="3903"/>
                  </a:cubicBezTo>
                  <a:lnTo>
                    <a:pt x="6964" y="2786"/>
                  </a:lnTo>
                  <a:cubicBezTo>
                    <a:pt x="7236" y="2620"/>
                    <a:pt x="7260" y="2379"/>
                    <a:pt x="7019" y="2247"/>
                  </a:cubicBezTo>
                  <a:lnTo>
                    <a:pt x="3061" y="85"/>
                  </a:lnTo>
                  <a:cubicBezTo>
                    <a:pt x="2958" y="28"/>
                    <a:pt x="2823"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42896" y="3289075"/>
              <a:ext cx="181525" cy="101175"/>
            </a:xfrm>
            <a:custGeom>
              <a:avLst/>
              <a:gdLst/>
              <a:ahLst/>
              <a:cxnLst/>
              <a:rect l="l" t="t" r="r" b="b"/>
              <a:pathLst>
                <a:path w="7261" h="4047" extrusionOk="0">
                  <a:moveTo>
                    <a:pt x="2681" y="0"/>
                  </a:moveTo>
                  <a:cubicBezTo>
                    <a:pt x="2490" y="0"/>
                    <a:pt x="2286" y="50"/>
                    <a:pt x="2130" y="144"/>
                  </a:cubicBezTo>
                  <a:lnTo>
                    <a:pt x="296" y="1262"/>
                  </a:lnTo>
                  <a:cubicBezTo>
                    <a:pt x="26" y="1428"/>
                    <a:pt x="0" y="1669"/>
                    <a:pt x="242" y="1801"/>
                  </a:cubicBezTo>
                  <a:lnTo>
                    <a:pt x="4199" y="3963"/>
                  </a:lnTo>
                  <a:cubicBezTo>
                    <a:pt x="4302" y="4020"/>
                    <a:pt x="4436" y="4047"/>
                    <a:pt x="4578" y="4047"/>
                  </a:cubicBezTo>
                  <a:cubicBezTo>
                    <a:pt x="4769" y="4047"/>
                    <a:pt x="4973" y="3997"/>
                    <a:pt x="5129" y="3902"/>
                  </a:cubicBezTo>
                  <a:lnTo>
                    <a:pt x="6963" y="2785"/>
                  </a:lnTo>
                  <a:cubicBezTo>
                    <a:pt x="7235" y="2620"/>
                    <a:pt x="7260" y="2378"/>
                    <a:pt x="7018" y="2246"/>
                  </a:cubicBezTo>
                  <a:lnTo>
                    <a:pt x="3062" y="84"/>
                  </a:lnTo>
                  <a:cubicBezTo>
                    <a:pt x="2958" y="27"/>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309046" y="3215925"/>
              <a:ext cx="181500" cy="101200"/>
            </a:xfrm>
            <a:custGeom>
              <a:avLst/>
              <a:gdLst/>
              <a:ahLst/>
              <a:cxnLst/>
              <a:rect l="l" t="t" r="r" b="b"/>
              <a:pathLst>
                <a:path w="7260" h="4048" extrusionOk="0">
                  <a:moveTo>
                    <a:pt x="2681" y="0"/>
                  </a:moveTo>
                  <a:cubicBezTo>
                    <a:pt x="2491" y="0"/>
                    <a:pt x="2288" y="50"/>
                    <a:pt x="2132" y="144"/>
                  </a:cubicBezTo>
                  <a:lnTo>
                    <a:pt x="297" y="1262"/>
                  </a:lnTo>
                  <a:cubicBezTo>
                    <a:pt x="25" y="1428"/>
                    <a:pt x="0" y="1669"/>
                    <a:pt x="243" y="1801"/>
                  </a:cubicBezTo>
                  <a:lnTo>
                    <a:pt x="4199" y="3963"/>
                  </a:lnTo>
                  <a:cubicBezTo>
                    <a:pt x="4302" y="4020"/>
                    <a:pt x="4437" y="4047"/>
                    <a:pt x="4579" y="4047"/>
                  </a:cubicBezTo>
                  <a:cubicBezTo>
                    <a:pt x="4770" y="4047"/>
                    <a:pt x="4973" y="3997"/>
                    <a:pt x="5129" y="3902"/>
                  </a:cubicBezTo>
                  <a:lnTo>
                    <a:pt x="6964" y="2786"/>
                  </a:lnTo>
                  <a:cubicBezTo>
                    <a:pt x="7236" y="2620"/>
                    <a:pt x="7260" y="2378"/>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175150" y="3142775"/>
              <a:ext cx="181525" cy="101200"/>
            </a:xfrm>
            <a:custGeom>
              <a:avLst/>
              <a:gdLst/>
              <a:ahLst/>
              <a:cxnLst/>
              <a:rect l="l" t="t" r="r" b="b"/>
              <a:pathLst>
                <a:path w="7261" h="4048" extrusionOk="0">
                  <a:moveTo>
                    <a:pt x="2682" y="0"/>
                  </a:moveTo>
                  <a:cubicBezTo>
                    <a:pt x="2491" y="0"/>
                    <a:pt x="2288" y="50"/>
                    <a:pt x="2132" y="144"/>
                  </a:cubicBezTo>
                  <a:lnTo>
                    <a:pt x="296" y="1262"/>
                  </a:lnTo>
                  <a:cubicBezTo>
                    <a:pt x="24" y="1428"/>
                    <a:pt x="1" y="1669"/>
                    <a:pt x="243" y="1801"/>
                  </a:cubicBezTo>
                  <a:lnTo>
                    <a:pt x="4199" y="3963"/>
                  </a:lnTo>
                  <a:cubicBezTo>
                    <a:pt x="4302" y="4020"/>
                    <a:pt x="4437" y="4047"/>
                    <a:pt x="4579" y="4047"/>
                  </a:cubicBezTo>
                  <a:cubicBezTo>
                    <a:pt x="4769" y="4047"/>
                    <a:pt x="4973" y="3998"/>
                    <a:pt x="5129" y="3904"/>
                  </a:cubicBezTo>
                  <a:lnTo>
                    <a:pt x="6963" y="2786"/>
                  </a:lnTo>
                  <a:cubicBezTo>
                    <a:pt x="7235" y="2620"/>
                    <a:pt x="7260" y="2379"/>
                    <a:pt x="7018" y="2246"/>
                  </a:cubicBezTo>
                  <a:lnTo>
                    <a:pt x="3062" y="84"/>
                  </a:lnTo>
                  <a:cubicBezTo>
                    <a:pt x="2958" y="28"/>
                    <a:pt x="2823"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041325" y="3069650"/>
              <a:ext cx="181500" cy="101175"/>
            </a:xfrm>
            <a:custGeom>
              <a:avLst/>
              <a:gdLst/>
              <a:ahLst/>
              <a:cxnLst/>
              <a:rect l="l" t="t" r="r" b="b"/>
              <a:pathLst>
                <a:path w="7260" h="4047" extrusionOk="0">
                  <a:moveTo>
                    <a:pt x="2681" y="1"/>
                  </a:moveTo>
                  <a:cubicBezTo>
                    <a:pt x="2490" y="1"/>
                    <a:pt x="2287" y="50"/>
                    <a:pt x="2131" y="145"/>
                  </a:cubicBezTo>
                  <a:lnTo>
                    <a:pt x="296" y="1261"/>
                  </a:lnTo>
                  <a:cubicBezTo>
                    <a:pt x="25" y="1427"/>
                    <a:pt x="1" y="1668"/>
                    <a:pt x="242" y="1801"/>
                  </a:cubicBezTo>
                  <a:lnTo>
                    <a:pt x="4199" y="3963"/>
                  </a:lnTo>
                  <a:cubicBezTo>
                    <a:pt x="4302" y="4019"/>
                    <a:pt x="4437" y="4046"/>
                    <a:pt x="4579" y="4046"/>
                  </a:cubicBezTo>
                  <a:cubicBezTo>
                    <a:pt x="4770" y="4046"/>
                    <a:pt x="4973" y="3997"/>
                    <a:pt x="5129" y="3903"/>
                  </a:cubicBezTo>
                  <a:lnTo>
                    <a:pt x="6964" y="2785"/>
                  </a:lnTo>
                  <a:cubicBezTo>
                    <a:pt x="7235" y="2619"/>
                    <a:pt x="7259" y="2378"/>
                    <a:pt x="7018" y="2245"/>
                  </a:cubicBezTo>
                  <a:lnTo>
                    <a:pt x="3061" y="85"/>
                  </a:lnTo>
                  <a:cubicBezTo>
                    <a:pt x="2958" y="28"/>
                    <a:pt x="2823" y="1"/>
                    <a:pt x="2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907475" y="2996500"/>
              <a:ext cx="181525" cy="101175"/>
            </a:xfrm>
            <a:custGeom>
              <a:avLst/>
              <a:gdLst/>
              <a:ahLst/>
              <a:cxnLst/>
              <a:rect l="l" t="t" r="r" b="b"/>
              <a:pathLst>
                <a:path w="7261" h="4047" extrusionOk="0">
                  <a:moveTo>
                    <a:pt x="2682" y="0"/>
                  </a:moveTo>
                  <a:cubicBezTo>
                    <a:pt x="2491" y="0"/>
                    <a:pt x="2288" y="50"/>
                    <a:pt x="2132" y="145"/>
                  </a:cubicBezTo>
                  <a:lnTo>
                    <a:pt x="298" y="1261"/>
                  </a:lnTo>
                  <a:cubicBezTo>
                    <a:pt x="24" y="1427"/>
                    <a:pt x="1" y="1668"/>
                    <a:pt x="243" y="1801"/>
                  </a:cubicBezTo>
                  <a:lnTo>
                    <a:pt x="4199" y="3963"/>
                  </a:lnTo>
                  <a:cubicBezTo>
                    <a:pt x="4303" y="4019"/>
                    <a:pt x="4439" y="4047"/>
                    <a:pt x="4581" y="4047"/>
                  </a:cubicBezTo>
                  <a:cubicBezTo>
                    <a:pt x="4771" y="4047"/>
                    <a:pt x="4974" y="3998"/>
                    <a:pt x="5129" y="3903"/>
                  </a:cubicBezTo>
                  <a:lnTo>
                    <a:pt x="6963" y="2785"/>
                  </a:lnTo>
                  <a:cubicBezTo>
                    <a:pt x="7235" y="2620"/>
                    <a:pt x="7260" y="2378"/>
                    <a:pt x="7018" y="2247"/>
                  </a:cubicBezTo>
                  <a:lnTo>
                    <a:pt x="3062" y="83"/>
                  </a:lnTo>
                  <a:cubicBezTo>
                    <a:pt x="2958"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773675" y="2923350"/>
              <a:ext cx="181475" cy="101175"/>
            </a:xfrm>
            <a:custGeom>
              <a:avLst/>
              <a:gdLst/>
              <a:ahLst/>
              <a:cxnLst/>
              <a:rect l="l" t="t" r="r" b="b"/>
              <a:pathLst>
                <a:path w="7259" h="4047" extrusionOk="0">
                  <a:moveTo>
                    <a:pt x="2680" y="0"/>
                  </a:moveTo>
                  <a:cubicBezTo>
                    <a:pt x="2489" y="0"/>
                    <a:pt x="2286" y="50"/>
                    <a:pt x="2130" y="145"/>
                  </a:cubicBezTo>
                  <a:lnTo>
                    <a:pt x="296" y="1261"/>
                  </a:lnTo>
                  <a:cubicBezTo>
                    <a:pt x="24" y="1427"/>
                    <a:pt x="0" y="1668"/>
                    <a:pt x="241" y="1801"/>
                  </a:cubicBezTo>
                  <a:lnTo>
                    <a:pt x="4199" y="3963"/>
                  </a:lnTo>
                  <a:cubicBezTo>
                    <a:pt x="4301" y="4019"/>
                    <a:pt x="4436" y="4047"/>
                    <a:pt x="4578" y="4047"/>
                  </a:cubicBezTo>
                  <a:cubicBezTo>
                    <a:pt x="4769" y="4047"/>
                    <a:pt x="4972" y="3997"/>
                    <a:pt x="5128" y="3903"/>
                  </a:cubicBezTo>
                  <a:lnTo>
                    <a:pt x="6963" y="2786"/>
                  </a:lnTo>
                  <a:cubicBezTo>
                    <a:pt x="7235" y="2620"/>
                    <a:pt x="7258" y="2379"/>
                    <a:pt x="7017" y="2247"/>
                  </a:cubicBezTo>
                  <a:lnTo>
                    <a:pt x="3060" y="83"/>
                  </a:lnTo>
                  <a:cubicBezTo>
                    <a:pt x="2957" y="28"/>
                    <a:pt x="2822" y="0"/>
                    <a:pt x="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639800" y="2850225"/>
              <a:ext cx="181525" cy="101150"/>
            </a:xfrm>
            <a:custGeom>
              <a:avLst/>
              <a:gdLst/>
              <a:ahLst/>
              <a:cxnLst/>
              <a:rect l="l" t="t" r="r" b="b"/>
              <a:pathLst>
                <a:path w="7261" h="4046" extrusionOk="0">
                  <a:moveTo>
                    <a:pt x="2682" y="0"/>
                  </a:moveTo>
                  <a:cubicBezTo>
                    <a:pt x="2491" y="0"/>
                    <a:pt x="2288" y="50"/>
                    <a:pt x="2132" y="144"/>
                  </a:cubicBezTo>
                  <a:lnTo>
                    <a:pt x="298" y="1260"/>
                  </a:lnTo>
                  <a:cubicBezTo>
                    <a:pt x="26" y="1426"/>
                    <a:pt x="1" y="1668"/>
                    <a:pt x="243" y="1800"/>
                  </a:cubicBezTo>
                  <a:lnTo>
                    <a:pt x="4199" y="3962"/>
                  </a:lnTo>
                  <a:cubicBezTo>
                    <a:pt x="4303" y="4018"/>
                    <a:pt x="4438" y="4046"/>
                    <a:pt x="4580" y="4046"/>
                  </a:cubicBezTo>
                  <a:cubicBezTo>
                    <a:pt x="4770" y="4046"/>
                    <a:pt x="4973" y="3996"/>
                    <a:pt x="5129" y="3902"/>
                  </a:cubicBezTo>
                  <a:lnTo>
                    <a:pt x="6964" y="2785"/>
                  </a:lnTo>
                  <a:cubicBezTo>
                    <a:pt x="7237" y="2620"/>
                    <a:pt x="7261" y="2378"/>
                    <a:pt x="7018" y="2246"/>
                  </a:cubicBezTo>
                  <a:lnTo>
                    <a:pt x="3062" y="84"/>
                  </a:lnTo>
                  <a:cubicBezTo>
                    <a:pt x="2959" y="28"/>
                    <a:pt x="2824" y="0"/>
                    <a:pt x="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06000" y="2777075"/>
              <a:ext cx="181500" cy="101200"/>
            </a:xfrm>
            <a:custGeom>
              <a:avLst/>
              <a:gdLst/>
              <a:ahLst/>
              <a:cxnLst/>
              <a:rect l="l" t="t" r="r" b="b"/>
              <a:pathLst>
                <a:path w="7260" h="4048" extrusionOk="0">
                  <a:moveTo>
                    <a:pt x="2681" y="0"/>
                  </a:moveTo>
                  <a:cubicBezTo>
                    <a:pt x="2490" y="0"/>
                    <a:pt x="2286" y="50"/>
                    <a:pt x="2130" y="145"/>
                  </a:cubicBezTo>
                  <a:lnTo>
                    <a:pt x="296" y="1262"/>
                  </a:lnTo>
                  <a:cubicBezTo>
                    <a:pt x="24" y="1426"/>
                    <a:pt x="0" y="1668"/>
                    <a:pt x="241" y="1800"/>
                  </a:cubicBezTo>
                  <a:lnTo>
                    <a:pt x="4199" y="3963"/>
                  </a:lnTo>
                  <a:cubicBezTo>
                    <a:pt x="4302" y="4020"/>
                    <a:pt x="4436" y="4047"/>
                    <a:pt x="4578" y="4047"/>
                  </a:cubicBezTo>
                  <a:cubicBezTo>
                    <a:pt x="4769" y="4047"/>
                    <a:pt x="4973" y="3998"/>
                    <a:pt x="5128" y="3904"/>
                  </a:cubicBezTo>
                  <a:lnTo>
                    <a:pt x="6963" y="2786"/>
                  </a:lnTo>
                  <a:cubicBezTo>
                    <a:pt x="7235" y="2620"/>
                    <a:pt x="7260" y="2379"/>
                    <a:pt x="7017" y="2246"/>
                  </a:cubicBezTo>
                  <a:lnTo>
                    <a:pt x="3061" y="84"/>
                  </a:lnTo>
                  <a:cubicBezTo>
                    <a:pt x="2958" y="28"/>
                    <a:pt x="2823" y="0"/>
                    <a:pt x="2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311675" y="2670875"/>
              <a:ext cx="241975" cy="134250"/>
            </a:xfrm>
            <a:custGeom>
              <a:avLst/>
              <a:gdLst/>
              <a:ahLst/>
              <a:cxnLst/>
              <a:rect l="l" t="t" r="r" b="b"/>
              <a:pathLst>
                <a:path w="9679" h="5370" extrusionOk="0">
                  <a:moveTo>
                    <a:pt x="2682" y="1"/>
                  </a:moveTo>
                  <a:cubicBezTo>
                    <a:pt x="2491" y="1"/>
                    <a:pt x="2288" y="50"/>
                    <a:pt x="2132" y="145"/>
                  </a:cubicBezTo>
                  <a:lnTo>
                    <a:pt x="296" y="1261"/>
                  </a:lnTo>
                  <a:cubicBezTo>
                    <a:pt x="24" y="1427"/>
                    <a:pt x="1" y="1668"/>
                    <a:pt x="242" y="1801"/>
                  </a:cubicBezTo>
                  <a:lnTo>
                    <a:pt x="6618" y="5286"/>
                  </a:lnTo>
                  <a:cubicBezTo>
                    <a:pt x="6721" y="5342"/>
                    <a:pt x="6857" y="5370"/>
                    <a:pt x="6999" y="5370"/>
                  </a:cubicBezTo>
                  <a:cubicBezTo>
                    <a:pt x="7190" y="5370"/>
                    <a:pt x="7392" y="5321"/>
                    <a:pt x="7549" y="5226"/>
                  </a:cubicBezTo>
                  <a:lnTo>
                    <a:pt x="9383" y="4108"/>
                  </a:lnTo>
                  <a:cubicBezTo>
                    <a:pt x="9655" y="3942"/>
                    <a:pt x="9679" y="3701"/>
                    <a:pt x="9438" y="3570"/>
                  </a:cubicBezTo>
                  <a:lnTo>
                    <a:pt x="3062" y="85"/>
                  </a:lnTo>
                  <a:cubicBezTo>
                    <a:pt x="2958" y="28"/>
                    <a:pt x="2823" y="1"/>
                    <a:pt x="26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2411875" y="1433875"/>
              <a:ext cx="170275" cy="1211525"/>
            </a:xfrm>
            <a:custGeom>
              <a:avLst/>
              <a:gdLst/>
              <a:ahLst/>
              <a:cxnLst/>
              <a:rect l="l" t="t" r="r" b="b"/>
              <a:pathLst>
                <a:path w="6811" h="48461" extrusionOk="0">
                  <a:moveTo>
                    <a:pt x="1" y="0"/>
                  </a:moveTo>
                  <a:lnTo>
                    <a:pt x="128" y="44577"/>
                  </a:lnTo>
                  <a:lnTo>
                    <a:pt x="6810" y="48461"/>
                  </a:lnTo>
                  <a:lnTo>
                    <a:pt x="6810" y="48461"/>
                  </a:lnTo>
                  <a:lnTo>
                    <a:pt x="6685" y="3885"/>
                  </a:lnTo>
                  <a:lnTo>
                    <a:pt x="1" y="0"/>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2411875" y="1349750"/>
              <a:ext cx="312825" cy="181275"/>
            </a:xfrm>
            <a:custGeom>
              <a:avLst/>
              <a:gdLst/>
              <a:ahLst/>
              <a:cxnLst/>
              <a:rect l="l" t="t" r="r" b="b"/>
              <a:pathLst>
                <a:path w="12513" h="7251" extrusionOk="0">
                  <a:moveTo>
                    <a:pt x="5829" y="0"/>
                  </a:moveTo>
                  <a:lnTo>
                    <a:pt x="1" y="3365"/>
                  </a:lnTo>
                  <a:lnTo>
                    <a:pt x="6685" y="7250"/>
                  </a:lnTo>
                  <a:lnTo>
                    <a:pt x="12513" y="3885"/>
                  </a:lnTo>
                  <a:lnTo>
                    <a:pt x="5829" y="0"/>
                  </a:lnTo>
                  <a:close/>
                </a:path>
              </a:pathLst>
            </a:custGeom>
            <a:solidFill>
              <a:srgbClr val="E35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578975" y="1446875"/>
              <a:ext cx="148900" cy="1198525"/>
            </a:xfrm>
            <a:custGeom>
              <a:avLst/>
              <a:gdLst/>
              <a:ahLst/>
              <a:cxnLst/>
              <a:rect l="l" t="t" r="r" b="b"/>
              <a:pathLst>
                <a:path w="5956" h="47941" extrusionOk="0">
                  <a:moveTo>
                    <a:pt x="5829" y="0"/>
                  </a:moveTo>
                  <a:lnTo>
                    <a:pt x="1" y="3365"/>
                  </a:lnTo>
                  <a:lnTo>
                    <a:pt x="126" y="47941"/>
                  </a:lnTo>
                  <a:lnTo>
                    <a:pt x="5956" y="44576"/>
                  </a:lnTo>
                  <a:lnTo>
                    <a:pt x="5829"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136375" y="1805925"/>
              <a:ext cx="169675" cy="998925"/>
            </a:xfrm>
            <a:custGeom>
              <a:avLst/>
              <a:gdLst/>
              <a:ahLst/>
              <a:cxnLst/>
              <a:rect l="l" t="t" r="r" b="b"/>
              <a:pathLst>
                <a:path w="6787" h="39957" extrusionOk="0">
                  <a:moveTo>
                    <a:pt x="0" y="0"/>
                  </a:moveTo>
                  <a:lnTo>
                    <a:pt x="102" y="36073"/>
                  </a:lnTo>
                  <a:lnTo>
                    <a:pt x="6786" y="39956"/>
                  </a:lnTo>
                  <a:lnTo>
                    <a:pt x="6683" y="388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136375" y="1721750"/>
              <a:ext cx="312850" cy="181275"/>
            </a:xfrm>
            <a:custGeom>
              <a:avLst/>
              <a:gdLst/>
              <a:ahLst/>
              <a:cxnLst/>
              <a:rect l="l" t="t" r="r" b="b"/>
              <a:pathLst>
                <a:path w="12514" h="7251" extrusionOk="0">
                  <a:moveTo>
                    <a:pt x="5830" y="1"/>
                  </a:moveTo>
                  <a:lnTo>
                    <a:pt x="0" y="3367"/>
                  </a:lnTo>
                  <a:lnTo>
                    <a:pt x="6683" y="7251"/>
                  </a:lnTo>
                  <a:lnTo>
                    <a:pt x="12514" y="3884"/>
                  </a:lnTo>
                  <a:lnTo>
                    <a:pt x="58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2303450" y="1818850"/>
              <a:ext cx="148325" cy="986000"/>
            </a:xfrm>
            <a:custGeom>
              <a:avLst/>
              <a:gdLst/>
              <a:ahLst/>
              <a:cxnLst/>
              <a:rect l="l" t="t" r="r" b="b"/>
              <a:pathLst>
                <a:path w="5933" h="39440" extrusionOk="0">
                  <a:moveTo>
                    <a:pt x="5831" y="0"/>
                  </a:moveTo>
                  <a:lnTo>
                    <a:pt x="0" y="3367"/>
                  </a:lnTo>
                  <a:lnTo>
                    <a:pt x="103" y="39439"/>
                  </a:lnTo>
                  <a:lnTo>
                    <a:pt x="5933" y="36073"/>
                  </a:lnTo>
                  <a:lnTo>
                    <a:pt x="5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1861775" y="2487100"/>
              <a:ext cx="168150" cy="477125"/>
            </a:xfrm>
            <a:custGeom>
              <a:avLst/>
              <a:gdLst/>
              <a:ahLst/>
              <a:cxnLst/>
              <a:rect l="l" t="t" r="r" b="b"/>
              <a:pathLst>
                <a:path w="6726" h="19085" extrusionOk="0">
                  <a:moveTo>
                    <a:pt x="0" y="0"/>
                  </a:moveTo>
                  <a:lnTo>
                    <a:pt x="43" y="15201"/>
                  </a:lnTo>
                  <a:lnTo>
                    <a:pt x="6726" y="19085"/>
                  </a:lnTo>
                  <a:lnTo>
                    <a:pt x="6726" y="19085"/>
                  </a:lnTo>
                  <a:lnTo>
                    <a:pt x="6683" y="388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1861775" y="2402950"/>
              <a:ext cx="312850" cy="181275"/>
            </a:xfrm>
            <a:custGeom>
              <a:avLst/>
              <a:gdLst/>
              <a:ahLst/>
              <a:cxnLst/>
              <a:rect l="l" t="t" r="r" b="b"/>
              <a:pathLst>
                <a:path w="12514" h="7251" extrusionOk="0">
                  <a:moveTo>
                    <a:pt x="5830" y="0"/>
                  </a:moveTo>
                  <a:lnTo>
                    <a:pt x="0" y="3366"/>
                  </a:lnTo>
                  <a:lnTo>
                    <a:pt x="6683" y="7250"/>
                  </a:lnTo>
                  <a:lnTo>
                    <a:pt x="12514" y="3884"/>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028825" y="2500025"/>
              <a:ext cx="146875" cy="464200"/>
            </a:xfrm>
            <a:custGeom>
              <a:avLst/>
              <a:gdLst/>
              <a:ahLst/>
              <a:cxnLst/>
              <a:rect l="l" t="t" r="r" b="b"/>
              <a:pathLst>
                <a:path w="5875" h="18568" extrusionOk="0">
                  <a:moveTo>
                    <a:pt x="5832" y="1"/>
                  </a:moveTo>
                  <a:lnTo>
                    <a:pt x="1" y="3367"/>
                  </a:lnTo>
                  <a:lnTo>
                    <a:pt x="44" y="18568"/>
                  </a:lnTo>
                  <a:lnTo>
                    <a:pt x="5875" y="15202"/>
                  </a:lnTo>
                  <a:lnTo>
                    <a:pt x="5832" y="1"/>
                  </a:lnTo>
                  <a:close/>
                </a:path>
              </a:pathLst>
            </a:custGeom>
            <a:solidFill>
              <a:srgbClr val="C15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1584750" y="2330800"/>
              <a:ext cx="169125" cy="792825"/>
            </a:xfrm>
            <a:custGeom>
              <a:avLst/>
              <a:gdLst/>
              <a:ahLst/>
              <a:cxnLst/>
              <a:rect l="l" t="t" r="r" b="b"/>
              <a:pathLst>
                <a:path w="6765" h="31713" extrusionOk="0">
                  <a:moveTo>
                    <a:pt x="1" y="1"/>
                  </a:moveTo>
                  <a:lnTo>
                    <a:pt x="80" y="27829"/>
                  </a:lnTo>
                  <a:lnTo>
                    <a:pt x="6764" y="31713"/>
                  </a:lnTo>
                  <a:lnTo>
                    <a:pt x="6685" y="388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1584750" y="2246650"/>
              <a:ext cx="312900" cy="181300"/>
            </a:xfrm>
            <a:custGeom>
              <a:avLst/>
              <a:gdLst/>
              <a:ahLst/>
              <a:cxnLst/>
              <a:rect l="l" t="t" r="r" b="b"/>
              <a:pathLst>
                <a:path w="12516" h="7252" extrusionOk="0">
                  <a:moveTo>
                    <a:pt x="5832" y="0"/>
                  </a:moveTo>
                  <a:lnTo>
                    <a:pt x="1" y="3367"/>
                  </a:lnTo>
                  <a:lnTo>
                    <a:pt x="6685" y="7252"/>
                  </a:lnTo>
                  <a:lnTo>
                    <a:pt x="12516" y="3885"/>
                  </a:lnTo>
                  <a:lnTo>
                    <a:pt x="58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1751850" y="2343775"/>
              <a:ext cx="147800" cy="779850"/>
            </a:xfrm>
            <a:custGeom>
              <a:avLst/>
              <a:gdLst/>
              <a:ahLst/>
              <a:cxnLst/>
              <a:rect l="l" t="t" r="r" b="b"/>
              <a:pathLst>
                <a:path w="5912" h="31194" extrusionOk="0">
                  <a:moveTo>
                    <a:pt x="5832" y="0"/>
                  </a:moveTo>
                  <a:lnTo>
                    <a:pt x="1" y="3367"/>
                  </a:lnTo>
                  <a:lnTo>
                    <a:pt x="80" y="31194"/>
                  </a:lnTo>
                  <a:lnTo>
                    <a:pt x="5911" y="27827"/>
                  </a:lnTo>
                  <a:lnTo>
                    <a:pt x="5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310225" y="3024850"/>
              <a:ext cx="167550" cy="258175"/>
            </a:xfrm>
            <a:custGeom>
              <a:avLst/>
              <a:gdLst/>
              <a:ahLst/>
              <a:cxnLst/>
              <a:rect l="l" t="t" r="r" b="b"/>
              <a:pathLst>
                <a:path w="6702" h="10327" extrusionOk="0">
                  <a:moveTo>
                    <a:pt x="0" y="0"/>
                  </a:moveTo>
                  <a:lnTo>
                    <a:pt x="18" y="6443"/>
                  </a:lnTo>
                  <a:lnTo>
                    <a:pt x="6701" y="10327"/>
                  </a:lnTo>
                  <a:lnTo>
                    <a:pt x="6683" y="38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310225" y="2940700"/>
              <a:ext cx="312850" cy="181300"/>
            </a:xfrm>
            <a:custGeom>
              <a:avLst/>
              <a:gdLst/>
              <a:ahLst/>
              <a:cxnLst/>
              <a:rect l="l" t="t" r="r" b="b"/>
              <a:pathLst>
                <a:path w="12514" h="7252" extrusionOk="0">
                  <a:moveTo>
                    <a:pt x="5830" y="0"/>
                  </a:moveTo>
                  <a:lnTo>
                    <a:pt x="0" y="3366"/>
                  </a:lnTo>
                  <a:lnTo>
                    <a:pt x="6683" y="7251"/>
                  </a:lnTo>
                  <a:lnTo>
                    <a:pt x="12514" y="3885"/>
                  </a:lnTo>
                  <a:lnTo>
                    <a:pt x="5830" y="0"/>
                  </a:lnTo>
                  <a:close/>
                </a:path>
              </a:pathLst>
            </a:custGeom>
            <a:solidFill>
              <a:srgbClr val="F29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477275" y="3037800"/>
              <a:ext cx="146250" cy="245225"/>
            </a:xfrm>
            <a:custGeom>
              <a:avLst/>
              <a:gdLst/>
              <a:ahLst/>
              <a:cxnLst/>
              <a:rect l="l" t="t" r="r" b="b"/>
              <a:pathLst>
                <a:path w="5850" h="9809" extrusionOk="0">
                  <a:moveTo>
                    <a:pt x="5832" y="1"/>
                  </a:moveTo>
                  <a:lnTo>
                    <a:pt x="1" y="3367"/>
                  </a:lnTo>
                  <a:lnTo>
                    <a:pt x="19" y="9809"/>
                  </a:lnTo>
                  <a:lnTo>
                    <a:pt x="5850" y="6442"/>
                  </a:lnTo>
                  <a:lnTo>
                    <a:pt x="5832" y="1"/>
                  </a:lnTo>
                  <a:close/>
                </a:path>
              </a:pathLst>
            </a:custGeom>
            <a:solidFill>
              <a:srgbClr val="E354F7">
                <a:alpha val="56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2885898" y="1064883"/>
              <a:ext cx="1863175" cy="2377950"/>
            </a:xfrm>
            <a:custGeom>
              <a:avLst/>
              <a:gdLst/>
              <a:ahLst/>
              <a:cxnLst/>
              <a:rect l="l" t="t" r="r" b="b"/>
              <a:pathLst>
                <a:path w="74527" h="95118" extrusionOk="0">
                  <a:moveTo>
                    <a:pt x="2" y="2295"/>
                  </a:moveTo>
                  <a:lnTo>
                    <a:pt x="2" y="54115"/>
                  </a:lnTo>
                  <a:cubicBezTo>
                    <a:pt x="1" y="54789"/>
                    <a:pt x="370" y="55411"/>
                    <a:pt x="962" y="55736"/>
                  </a:cubicBezTo>
                  <a:lnTo>
                    <a:pt x="71793" y="94446"/>
                  </a:lnTo>
                  <a:cubicBezTo>
                    <a:pt x="73024" y="95118"/>
                    <a:pt x="74526" y="94227"/>
                    <a:pt x="74526" y="92823"/>
                  </a:cubicBezTo>
                  <a:lnTo>
                    <a:pt x="74526" y="41003"/>
                  </a:lnTo>
                  <a:cubicBezTo>
                    <a:pt x="74526" y="40329"/>
                    <a:pt x="74158" y="39707"/>
                    <a:pt x="73565" y="39382"/>
                  </a:cubicBezTo>
                  <a:lnTo>
                    <a:pt x="2736" y="674"/>
                  </a:lnTo>
                  <a:cubicBezTo>
                    <a:pt x="1503" y="0"/>
                    <a:pt x="2" y="891"/>
                    <a:pt x="2" y="2295"/>
                  </a:cubicBezTo>
                  <a:close/>
                </a:path>
              </a:pathLst>
            </a:custGeom>
            <a:gradFill>
              <a:gsLst>
                <a:gs pos="0">
                  <a:srgbClr val="FFFFFF">
                    <a:alpha val="18823"/>
                  </a:srgbClr>
                </a:gs>
                <a:gs pos="66000">
                  <a:srgbClr val="E354F7">
                    <a:alpha val="22352"/>
                  </a:srgbClr>
                </a:gs>
                <a:gs pos="100000">
                  <a:srgbClr val="10ECFF">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881975" y="2831575"/>
              <a:ext cx="11075" cy="15350"/>
            </a:xfrm>
            <a:custGeom>
              <a:avLst/>
              <a:gdLst/>
              <a:ahLst/>
              <a:cxnLst/>
              <a:rect l="l" t="t" r="r" b="b"/>
              <a:pathLst>
                <a:path w="443" h="614" extrusionOk="0">
                  <a:moveTo>
                    <a:pt x="240" y="74"/>
                  </a:moveTo>
                  <a:cubicBezTo>
                    <a:pt x="359" y="151"/>
                    <a:pt x="442" y="318"/>
                    <a:pt x="435" y="445"/>
                  </a:cubicBezTo>
                  <a:cubicBezTo>
                    <a:pt x="427" y="572"/>
                    <a:pt x="331" y="614"/>
                    <a:pt x="225" y="553"/>
                  </a:cubicBezTo>
                  <a:lnTo>
                    <a:pt x="209" y="539"/>
                  </a:lnTo>
                  <a:cubicBezTo>
                    <a:pt x="91" y="458"/>
                    <a:pt x="0" y="291"/>
                    <a:pt x="16" y="168"/>
                  </a:cubicBezTo>
                  <a:cubicBezTo>
                    <a:pt x="23" y="44"/>
                    <a:pt x="115" y="1"/>
                    <a:pt x="221" y="62"/>
                  </a:cubicBezTo>
                  <a:cubicBezTo>
                    <a:pt x="228" y="66"/>
                    <a:pt x="235" y="70"/>
                    <a:pt x="240"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878150" y="2865725"/>
              <a:ext cx="11275" cy="15125"/>
            </a:xfrm>
            <a:custGeom>
              <a:avLst/>
              <a:gdLst/>
              <a:ahLst/>
              <a:cxnLst/>
              <a:rect l="l" t="t" r="r" b="b"/>
              <a:pathLst>
                <a:path w="451" h="605" extrusionOk="0">
                  <a:moveTo>
                    <a:pt x="257" y="82"/>
                  </a:moveTo>
                  <a:cubicBezTo>
                    <a:pt x="371" y="165"/>
                    <a:pt x="450" y="339"/>
                    <a:pt x="435" y="462"/>
                  </a:cubicBezTo>
                  <a:cubicBezTo>
                    <a:pt x="415" y="574"/>
                    <a:pt x="323" y="604"/>
                    <a:pt x="222" y="544"/>
                  </a:cubicBezTo>
                  <a:lnTo>
                    <a:pt x="187" y="525"/>
                  </a:lnTo>
                  <a:cubicBezTo>
                    <a:pt x="73" y="431"/>
                    <a:pt x="0" y="268"/>
                    <a:pt x="15" y="141"/>
                  </a:cubicBezTo>
                  <a:cubicBezTo>
                    <a:pt x="29" y="31"/>
                    <a:pt x="120" y="1"/>
                    <a:pt x="220" y="59"/>
                  </a:cubicBezTo>
                  <a:cubicBezTo>
                    <a:pt x="233" y="66"/>
                    <a:pt x="245" y="73"/>
                    <a:pt x="257" y="8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871650" y="2898075"/>
              <a:ext cx="11675" cy="14825"/>
            </a:xfrm>
            <a:custGeom>
              <a:avLst/>
              <a:gdLst/>
              <a:ahLst/>
              <a:cxnLst/>
              <a:rect l="l" t="t" r="r" b="b"/>
              <a:pathLst>
                <a:path w="467" h="593" extrusionOk="0">
                  <a:moveTo>
                    <a:pt x="284" y="94"/>
                  </a:moveTo>
                  <a:cubicBezTo>
                    <a:pt x="394" y="184"/>
                    <a:pt x="466" y="357"/>
                    <a:pt x="436" y="471"/>
                  </a:cubicBezTo>
                  <a:cubicBezTo>
                    <a:pt x="416" y="575"/>
                    <a:pt x="327" y="593"/>
                    <a:pt x="232" y="538"/>
                  </a:cubicBezTo>
                  <a:lnTo>
                    <a:pt x="182" y="505"/>
                  </a:lnTo>
                  <a:cubicBezTo>
                    <a:pt x="68" y="409"/>
                    <a:pt x="1" y="237"/>
                    <a:pt x="23" y="124"/>
                  </a:cubicBezTo>
                  <a:lnTo>
                    <a:pt x="23" y="119"/>
                  </a:lnTo>
                  <a:cubicBezTo>
                    <a:pt x="50" y="27"/>
                    <a:pt x="135" y="0"/>
                    <a:pt x="229" y="55"/>
                  </a:cubicBezTo>
                  <a:cubicBezTo>
                    <a:pt x="249" y="66"/>
                    <a:pt x="267" y="78"/>
                    <a:pt x="284" y="9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862775" y="2928325"/>
              <a:ext cx="11825" cy="14750"/>
            </a:xfrm>
            <a:custGeom>
              <a:avLst/>
              <a:gdLst/>
              <a:ahLst/>
              <a:cxnLst/>
              <a:rect l="l" t="t" r="r" b="b"/>
              <a:pathLst>
                <a:path w="473" h="590" extrusionOk="0">
                  <a:moveTo>
                    <a:pt x="306" y="102"/>
                  </a:moveTo>
                  <a:cubicBezTo>
                    <a:pt x="413" y="206"/>
                    <a:pt x="473" y="378"/>
                    <a:pt x="439" y="485"/>
                  </a:cubicBezTo>
                  <a:cubicBezTo>
                    <a:pt x="407" y="572"/>
                    <a:pt x="324" y="590"/>
                    <a:pt x="236" y="540"/>
                  </a:cubicBezTo>
                  <a:lnTo>
                    <a:pt x="172" y="484"/>
                  </a:lnTo>
                  <a:cubicBezTo>
                    <a:pt x="57" y="378"/>
                    <a:pt x="0" y="209"/>
                    <a:pt x="39" y="101"/>
                  </a:cubicBezTo>
                  <a:cubicBezTo>
                    <a:pt x="63" y="13"/>
                    <a:pt x="149" y="0"/>
                    <a:pt x="240" y="52"/>
                  </a:cubicBezTo>
                  <a:cubicBezTo>
                    <a:pt x="264" y="66"/>
                    <a:pt x="286" y="82"/>
                    <a:pt x="306"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838000" y="2981750"/>
              <a:ext cx="12225" cy="14375"/>
            </a:xfrm>
            <a:custGeom>
              <a:avLst/>
              <a:gdLst/>
              <a:ahLst/>
              <a:cxnLst/>
              <a:rect l="l" t="t" r="r" b="b"/>
              <a:pathLst>
                <a:path w="489" h="575" extrusionOk="0">
                  <a:moveTo>
                    <a:pt x="340" y="130"/>
                  </a:moveTo>
                  <a:cubicBezTo>
                    <a:pt x="442" y="245"/>
                    <a:pt x="488" y="421"/>
                    <a:pt x="431" y="506"/>
                  </a:cubicBezTo>
                  <a:cubicBezTo>
                    <a:pt x="392" y="567"/>
                    <a:pt x="319" y="574"/>
                    <a:pt x="243" y="530"/>
                  </a:cubicBezTo>
                  <a:lnTo>
                    <a:pt x="148" y="449"/>
                  </a:lnTo>
                  <a:cubicBezTo>
                    <a:pt x="41" y="326"/>
                    <a:pt x="0" y="156"/>
                    <a:pt x="53" y="70"/>
                  </a:cubicBezTo>
                  <a:cubicBezTo>
                    <a:pt x="94" y="7"/>
                    <a:pt x="166" y="0"/>
                    <a:pt x="241" y="43"/>
                  </a:cubicBezTo>
                  <a:cubicBezTo>
                    <a:pt x="279" y="66"/>
                    <a:pt x="312" y="95"/>
                    <a:pt x="340" y="1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822250" y="3004625"/>
              <a:ext cx="12150" cy="14300"/>
            </a:xfrm>
            <a:custGeom>
              <a:avLst/>
              <a:gdLst/>
              <a:ahLst/>
              <a:cxnLst/>
              <a:rect l="l" t="t" r="r" b="b"/>
              <a:pathLst>
                <a:path w="486" h="572" extrusionOk="0">
                  <a:moveTo>
                    <a:pt x="356" y="142"/>
                  </a:moveTo>
                  <a:cubicBezTo>
                    <a:pt x="455" y="269"/>
                    <a:pt x="485" y="436"/>
                    <a:pt x="427" y="517"/>
                  </a:cubicBezTo>
                  <a:cubicBezTo>
                    <a:pt x="381" y="564"/>
                    <a:pt x="317" y="571"/>
                    <a:pt x="244" y="529"/>
                  </a:cubicBezTo>
                  <a:lnTo>
                    <a:pt x="133" y="426"/>
                  </a:lnTo>
                  <a:cubicBezTo>
                    <a:pt x="31" y="301"/>
                    <a:pt x="0" y="129"/>
                    <a:pt x="66" y="53"/>
                  </a:cubicBezTo>
                  <a:cubicBezTo>
                    <a:pt x="105" y="1"/>
                    <a:pt x="174" y="1"/>
                    <a:pt x="246" y="41"/>
                  </a:cubicBezTo>
                  <a:cubicBezTo>
                    <a:pt x="287" y="66"/>
                    <a:pt x="325" y="101"/>
                    <a:pt x="356" y="1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763075" y="3056150"/>
              <a:ext cx="11650" cy="14175"/>
            </a:xfrm>
            <a:custGeom>
              <a:avLst/>
              <a:gdLst/>
              <a:ahLst/>
              <a:cxnLst/>
              <a:rect l="l" t="t" r="r" b="b"/>
              <a:pathLst>
                <a:path w="466" h="567" extrusionOk="0">
                  <a:moveTo>
                    <a:pt x="234" y="39"/>
                  </a:moveTo>
                  <a:cubicBezTo>
                    <a:pt x="297" y="78"/>
                    <a:pt x="349" y="131"/>
                    <a:pt x="386" y="195"/>
                  </a:cubicBezTo>
                  <a:cubicBezTo>
                    <a:pt x="466" y="339"/>
                    <a:pt x="466" y="492"/>
                    <a:pt x="385" y="542"/>
                  </a:cubicBezTo>
                  <a:cubicBezTo>
                    <a:pt x="343" y="566"/>
                    <a:pt x="286" y="555"/>
                    <a:pt x="232" y="524"/>
                  </a:cubicBezTo>
                  <a:cubicBezTo>
                    <a:pt x="170" y="487"/>
                    <a:pt x="119" y="432"/>
                    <a:pt x="84" y="368"/>
                  </a:cubicBezTo>
                  <a:cubicBezTo>
                    <a:pt x="0" y="219"/>
                    <a:pt x="4" y="68"/>
                    <a:pt x="84" y="22"/>
                  </a:cubicBezTo>
                  <a:cubicBezTo>
                    <a:pt x="127" y="0"/>
                    <a:pt x="180" y="7"/>
                    <a:pt x="23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3687725" y="3080325"/>
              <a:ext cx="12050" cy="13650"/>
            </a:xfrm>
            <a:custGeom>
              <a:avLst/>
              <a:gdLst/>
              <a:ahLst/>
              <a:cxnLst/>
              <a:rect l="l" t="t" r="r" b="b"/>
              <a:pathLst>
                <a:path w="482" h="546" extrusionOk="0">
                  <a:moveTo>
                    <a:pt x="242" y="33"/>
                  </a:moveTo>
                  <a:cubicBezTo>
                    <a:pt x="325" y="86"/>
                    <a:pt x="389" y="164"/>
                    <a:pt x="426" y="254"/>
                  </a:cubicBezTo>
                  <a:cubicBezTo>
                    <a:pt x="481" y="402"/>
                    <a:pt x="455" y="536"/>
                    <a:pt x="352" y="546"/>
                  </a:cubicBezTo>
                  <a:lnTo>
                    <a:pt x="240" y="518"/>
                  </a:lnTo>
                  <a:cubicBezTo>
                    <a:pt x="159" y="466"/>
                    <a:pt x="97" y="388"/>
                    <a:pt x="66" y="297"/>
                  </a:cubicBezTo>
                  <a:cubicBezTo>
                    <a:pt x="1" y="147"/>
                    <a:pt x="35" y="17"/>
                    <a:pt x="132" y="2"/>
                  </a:cubicBezTo>
                  <a:cubicBezTo>
                    <a:pt x="171" y="1"/>
                    <a:pt x="208" y="12"/>
                    <a:pt x="242"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3659925" y="3082025"/>
              <a:ext cx="12050" cy="13775"/>
            </a:xfrm>
            <a:custGeom>
              <a:avLst/>
              <a:gdLst/>
              <a:ahLst/>
              <a:cxnLst/>
              <a:rect l="l" t="t" r="r" b="b"/>
              <a:pathLst>
                <a:path w="482" h="551" extrusionOk="0">
                  <a:moveTo>
                    <a:pt x="240" y="29"/>
                  </a:moveTo>
                  <a:cubicBezTo>
                    <a:pt x="317" y="73"/>
                    <a:pt x="393" y="167"/>
                    <a:pt x="431" y="274"/>
                  </a:cubicBezTo>
                  <a:cubicBezTo>
                    <a:pt x="481" y="420"/>
                    <a:pt x="438" y="546"/>
                    <a:pt x="339" y="550"/>
                  </a:cubicBezTo>
                  <a:lnTo>
                    <a:pt x="240" y="518"/>
                  </a:lnTo>
                  <a:cubicBezTo>
                    <a:pt x="163" y="475"/>
                    <a:pt x="87" y="383"/>
                    <a:pt x="53" y="274"/>
                  </a:cubicBezTo>
                  <a:cubicBezTo>
                    <a:pt x="0" y="125"/>
                    <a:pt x="42" y="5"/>
                    <a:pt x="149" y="1"/>
                  </a:cubicBezTo>
                  <a:cubicBezTo>
                    <a:pt x="181" y="2"/>
                    <a:pt x="212" y="12"/>
                    <a:pt x="240"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631000" y="3080175"/>
              <a:ext cx="12050" cy="14250"/>
            </a:xfrm>
            <a:custGeom>
              <a:avLst/>
              <a:gdLst/>
              <a:ahLst/>
              <a:cxnLst/>
              <a:rect l="l" t="t" r="r" b="b"/>
              <a:pathLst>
                <a:path w="482" h="570" extrusionOk="0">
                  <a:moveTo>
                    <a:pt x="246" y="44"/>
                  </a:moveTo>
                  <a:cubicBezTo>
                    <a:pt x="326" y="90"/>
                    <a:pt x="406" y="192"/>
                    <a:pt x="439" y="308"/>
                  </a:cubicBezTo>
                  <a:cubicBezTo>
                    <a:pt x="481" y="458"/>
                    <a:pt x="431" y="570"/>
                    <a:pt x="321" y="554"/>
                  </a:cubicBezTo>
                  <a:lnTo>
                    <a:pt x="244" y="532"/>
                  </a:lnTo>
                  <a:cubicBezTo>
                    <a:pt x="161" y="483"/>
                    <a:pt x="77" y="375"/>
                    <a:pt x="46" y="264"/>
                  </a:cubicBezTo>
                  <a:cubicBezTo>
                    <a:pt x="0" y="111"/>
                    <a:pt x="55" y="1"/>
                    <a:pt x="165" y="16"/>
                  </a:cubicBezTo>
                  <a:cubicBezTo>
                    <a:pt x="194" y="19"/>
                    <a:pt x="220" y="29"/>
                    <a:pt x="246"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601200" y="3075175"/>
              <a:ext cx="11950" cy="14625"/>
            </a:xfrm>
            <a:custGeom>
              <a:avLst/>
              <a:gdLst/>
              <a:ahLst/>
              <a:cxnLst/>
              <a:rect l="l" t="t" r="r" b="b"/>
              <a:pathLst>
                <a:path w="478" h="585" extrusionOk="0">
                  <a:moveTo>
                    <a:pt x="237" y="48"/>
                  </a:moveTo>
                  <a:cubicBezTo>
                    <a:pt x="328" y="99"/>
                    <a:pt x="412" y="215"/>
                    <a:pt x="439" y="338"/>
                  </a:cubicBezTo>
                  <a:cubicBezTo>
                    <a:pt x="477" y="487"/>
                    <a:pt x="412" y="584"/>
                    <a:pt x="301" y="565"/>
                  </a:cubicBezTo>
                  <a:lnTo>
                    <a:pt x="236" y="536"/>
                  </a:lnTo>
                  <a:cubicBezTo>
                    <a:pt x="145" y="484"/>
                    <a:pt x="65" y="367"/>
                    <a:pt x="34" y="248"/>
                  </a:cubicBezTo>
                  <a:cubicBezTo>
                    <a:pt x="0" y="102"/>
                    <a:pt x="62" y="0"/>
                    <a:pt x="173" y="21"/>
                  </a:cubicBezTo>
                  <a:cubicBezTo>
                    <a:pt x="196" y="27"/>
                    <a:pt x="216" y="35"/>
                    <a:pt x="23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3584825" y="2175825"/>
              <a:ext cx="11875" cy="14850"/>
            </a:xfrm>
            <a:custGeom>
              <a:avLst/>
              <a:gdLst/>
              <a:ahLst/>
              <a:cxnLst/>
              <a:rect l="l" t="t" r="r" b="b"/>
              <a:pathLst>
                <a:path w="475" h="594" extrusionOk="0">
                  <a:moveTo>
                    <a:pt x="292" y="91"/>
                  </a:moveTo>
                  <a:cubicBezTo>
                    <a:pt x="406" y="193"/>
                    <a:pt x="474" y="363"/>
                    <a:pt x="444" y="478"/>
                  </a:cubicBezTo>
                  <a:cubicBezTo>
                    <a:pt x="416" y="572"/>
                    <a:pt x="332" y="593"/>
                    <a:pt x="240" y="540"/>
                  </a:cubicBezTo>
                  <a:lnTo>
                    <a:pt x="183" y="498"/>
                  </a:lnTo>
                  <a:cubicBezTo>
                    <a:pt x="69" y="398"/>
                    <a:pt x="0" y="227"/>
                    <a:pt x="31" y="112"/>
                  </a:cubicBezTo>
                  <a:cubicBezTo>
                    <a:pt x="57" y="20"/>
                    <a:pt x="147" y="1"/>
                    <a:pt x="240" y="55"/>
                  </a:cubicBezTo>
                  <a:cubicBezTo>
                    <a:pt x="258" y="66"/>
                    <a:pt x="275" y="77"/>
                    <a:pt x="292" y="9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3570675" y="3066875"/>
              <a:ext cx="11550" cy="15175"/>
            </a:xfrm>
            <a:custGeom>
              <a:avLst/>
              <a:gdLst/>
              <a:ahLst/>
              <a:cxnLst/>
              <a:rect l="l" t="t" r="r" b="b"/>
              <a:pathLst>
                <a:path w="462" h="607" extrusionOk="0">
                  <a:moveTo>
                    <a:pt x="233" y="63"/>
                  </a:moveTo>
                  <a:cubicBezTo>
                    <a:pt x="329" y="118"/>
                    <a:pt x="416" y="242"/>
                    <a:pt x="438" y="367"/>
                  </a:cubicBezTo>
                  <a:cubicBezTo>
                    <a:pt x="462" y="512"/>
                    <a:pt x="396" y="607"/>
                    <a:pt x="282" y="571"/>
                  </a:cubicBezTo>
                  <a:lnTo>
                    <a:pt x="232" y="547"/>
                  </a:lnTo>
                  <a:cubicBezTo>
                    <a:pt x="137" y="491"/>
                    <a:pt x="45" y="364"/>
                    <a:pt x="27" y="239"/>
                  </a:cubicBezTo>
                  <a:cubicBezTo>
                    <a:pt x="0" y="93"/>
                    <a:pt x="69" y="1"/>
                    <a:pt x="183" y="41"/>
                  </a:cubicBezTo>
                  <a:cubicBezTo>
                    <a:pt x="201" y="47"/>
                    <a:pt x="218" y="53"/>
                    <a:pt x="233" y="6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3539650" y="3055575"/>
              <a:ext cx="11350" cy="15375"/>
            </a:xfrm>
            <a:custGeom>
              <a:avLst/>
              <a:gdLst/>
              <a:ahLst/>
              <a:cxnLst/>
              <a:rect l="l" t="t" r="r" b="b"/>
              <a:pathLst>
                <a:path w="454" h="615" extrusionOk="0">
                  <a:moveTo>
                    <a:pt x="224" y="65"/>
                  </a:moveTo>
                  <a:cubicBezTo>
                    <a:pt x="327" y="125"/>
                    <a:pt x="417" y="264"/>
                    <a:pt x="431" y="393"/>
                  </a:cubicBezTo>
                  <a:cubicBezTo>
                    <a:pt x="454" y="542"/>
                    <a:pt x="373" y="614"/>
                    <a:pt x="252" y="565"/>
                  </a:cubicBezTo>
                  <a:lnTo>
                    <a:pt x="224" y="554"/>
                  </a:lnTo>
                  <a:cubicBezTo>
                    <a:pt x="118" y="493"/>
                    <a:pt x="26" y="352"/>
                    <a:pt x="15" y="224"/>
                  </a:cubicBezTo>
                  <a:cubicBezTo>
                    <a:pt x="1" y="83"/>
                    <a:pt x="77" y="1"/>
                    <a:pt x="196" y="51"/>
                  </a:cubicBezTo>
                  <a:cubicBezTo>
                    <a:pt x="204" y="55"/>
                    <a:pt x="214" y="59"/>
                    <a:pt x="224"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3508175" y="3041300"/>
              <a:ext cx="10975" cy="15425"/>
            </a:xfrm>
            <a:custGeom>
              <a:avLst/>
              <a:gdLst/>
              <a:ahLst/>
              <a:cxnLst/>
              <a:rect l="l" t="t" r="r" b="b"/>
              <a:pathLst>
                <a:path w="439" h="617" extrusionOk="0">
                  <a:moveTo>
                    <a:pt x="225" y="74"/>
                  </a:moveTo>
                  <a:cubicBezTo>
                    <a:pt x="333" y="136"/>
                    <a:pt x="425" y="289"/>
                    <a:pt x="430" y="417"/>
                  </a:cubicBezTo>
                  <a:cubicBezTo>
                    <a:pt x="439" y="554"/>
                    <a:pt x="349" y="616"/>
                    <a:pt x="235" y="564"/>
                  </a:cubicBezTo>
                  <a:lnTo>
                    <a:pt x="217" y="557"/>
                  </a:lnTo>
                  <a:cubicBezTo>
                    <a:pt x="110" y="495"/>
                    <a:pt x="15" y="335"/>
                    <a:pt x="8" y="204"/>
                  </a:cubicBezTo>
                  <a:cubicBezTo>
                    <a:pt x="1" y="63"/>
                    <a:pt x="89" y="0"/>
                    <a:pt x="207" y="64"/>
                  </a:cubicBezTo>
                  <a:cubicBezTo>
                    <a:pt x="213" y="67"/>
                    <a:pt x="220" y="70"/>
                    <a:pt x="225" y="7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3444625" y="3004225"/>
              <a:ext cx="11100" cy="15325"/>
            </a:xfrm>
            <a:custGeom>
              <a:avLst/>
              <a:gdLst/>
              <a:ahLst/>
              <a:cxnLst/>
              <a:rect l="l" t="t" r="r" b="b"/>
              <a:pathLst>
                <a:path w="444" h="613" extrusionOk="0">
                  <a:moveTo>
                    <a:pt x="239" y="71"/>
                  </a:moveTo>
                  <a:cubicBezTo>
                    <a:pt x="360" y="151"/>
                    <a:pt x="444" y="322"/>
                    <a:pt x="433" y="446"/>
                  </a:cubicBezTo>
                  <a:cubicBezTo>
                    <a:pt x="420" y="568"/>
                    <a:pt x="332" y="612"/>
                    <a:pt x="222" y="549"/>
                  </a:cubicBezTo>
                  <a:lnTo>
                    <a:pt x="203" y="538"/>
                  </a:lnTo>
                  <a:cubicBezTo>
                    <a:pt x="84" y="456"/>
                    <a:pt x="0" y="290"/>
                    <a:pt x="9" y="163"/>
                  </a:cubicBezTo>
                  <a:cubicBezTo>
                    <a:pt x="20" y="39"/>
                    <a:pt x="115" y="0"/>
                    <a:pt x="223" y="63"/>
                  </a:cubicBezTo>
                  <a:cubicBezTo>
                    <a:pt x="229" y="66"/>
                    <a:pt x="233" y="69"/>
                    <a:pt x="239" y="7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3412975" y="2981500"/>
              <a:ext cx="11400" cy="15175"/>
            </a:xfrm>
            <a:custGeom>
              <a:avLst/>
              <a:gdLst/>
              <a:ahLst/>
              <a:cxnLst/>
              <a:rect l="l" t="t" r="r" b="b"/>
              <a:pathLst>
                <a:path w="456" h="607" extrusionOk="0">
                  <a:moveTo>
                    <a:pt x="266" y="85"/>
                  </a:moveTo>
                  <a:cubicBezTo>
                    <a:pt x="380" y="177"/>
                    <a:pt x="455" y="343"/>
                    <a:pt x="436" y="465"/>
                  </a:cubicBezTo>
                  <a:cubicBezTo>
                    <a:pt x="420" y="573"/>
                    <a:pt x="326" y="607"/>
                    <a:pt x="229" y="551"/>
                  </a:cubicBezTo>
                  <a:lnTo>
                    <a:pt x="192" y="524"/>
                  </a:lnTo>
                  <a:cubicBezTo>
                    <a:pt x="77" y="437"/>
                    <a:pt x="1" y="271"/>
                    <a:pt x="17" y="138"/>
                  </a:cubicBezTo>
                  <a:cubicBezTo>
                    <a:pt x="38" y="32"/>
                    <a:pt x="126" y="0"/>
                    <a:pt x="229" y="60"/>
                  </a:cubicBezTo>
                  <a:cubicBezTo>
                    <a:pt x="242" y="67"/>
                    <a:pt x="254" y="76"/>
                    <a:pt x="266" y="8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396050" y="2061750"/>
              <a:ext cx="11725" cy="15125"/>
            </a:xfrm>
            <a:custGeom>
              <a:avLst/>
              <a:gdLst/>
              <a:ahLst/>
              <a:cxnLst/>
              <a:rect l="l" t="t" r="r" b="b"/>
              <a:pathLst>
                <a:path w="469" h="605" extrusionOk="0">
                  <a:moveTo>
                    <a:pt x="239" y="60"/>
                  </a:moveTo>
                  <a:cubicBezTo>
                    <a:pt x="335" y="116"/>
                    <a:pt x="420" y="243"/>
                    <a:pt x="442" y="368"/>
                  </a:cubicBezTo>
                  <a:cubicBezTo>
                    <a:pt x="469" y="516"/>
                    <a:pt x="396" y="605"/>
                    <a:pt x="280" y="570"/>
                  </a:cubicBezTo>
                  <a:lnTo>
                    <a:pt x="236" y="548"/>
                  </a:lnTo>
                  <a:cubicBezTo>
                    <a:pt x="135" y="491"/>
                    <a:pt x="49" y="361"/>
                    <a:pt x="27" y="234"/>
                  </a:cubicBezTo>
                  <a:cubicBezTo>
                    <a:pt x="0" y="86"/>
                    <a:pt x="77" y="0"/>
                    <a:pt x="191" y="39"/>
                  </a:cubicBezTo>
                  <a:cubicBezTo>
                    <a:pt x="208" y="45"/>
                    <a:pt x="223" y="52"/>
                    <a:pt x="239" y="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3381650" y="2956325"/>
              <a:ext cx="11775" cy="14875"/>
            </a:xfrm>
            <a:custGeom>
              <a:avLst/>
              <a:gdLst/>
              <a:ahLst/>
              <a:cxnLst/>
              <a:rect l="l" t="t" r="r" b="b"/>
              <a:pathLst>
                <a:path w="471" h="595" extrusionOk="0">
                  <a:moveTo>
                    <a:pt x="291" y="93"/>
                  </a:moveTo>
                  <a:cubicBezTo>
                    <a:pt x="405" y="190"/>
                    <a:pt x="470" y="359"/>
                    <a:pt x="442" y="475"/>
                  </a:cubicBezTo>
                  <a:cubicBezTo>
                    <a:pt x="419" y="575"/>
                    <a:pt x="331" y="595"/>
                    <a:pt x="236" y="540"/>
                  </a:cubicBezTo>
                  <a:lnTo>
                    <a:pt x="186" y="507"/>
                  </a:lnTo>
                  <a:cubicBezTo>
                    <a:pt x="72" y="405"/>
                    <a:pt x="1" y="232"/>
                    <a:pt x="31" y="118"/>
                  </a:cubicBezTo>
                  <a:cubicBezTo>
                    <a:pt x="56" y="22"/>
                    <a:pt x="144" y="1"/>
                    <a:pt x="239" y="57"/>
                  </a:cubicBezTo>
                  <a:cubicBezTo>
                    <a:pt x="257" y="68"/>
                    <a:pt x="275" y="79"/>
                    <a:pt x="291" y="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65200" y="2053350"/>
              <a:ext cx="11950" cy="14750"/>
            </a:xfrm>
            <a:custGeom>
              <a:avLst/>
              <a:gdLst/>
              <a:ahLst/>
              <a:cxnLst/>
              <a:rect l="l" t="t" r="r" b="b"/>
              <a:pathLst>
                <a:path w="478" h="590" extrusionOk="0">
                  <a:moveTo>
                    <a:pt x="239" y="49"/>
                  </a:moveTo>
                  <a:cubicBezTo>
                    <a:pt x="331" y="102"/>
                    <a:pt x="415" y="220"/>
                    <a:pt x="443" y="344"/>
                  </a:cubicBezTo>
                  <a:cubicBezTo>
                    <a:pt x="477" y="492"/>
                    <a:pt x="412" y="590"/>
                    <a:pt x="298" y="563"/>
                  </a:cubicBezTo>
                  <a:lnTo>
                    <a:pt x="236" y="537"/>
                  </a:lnTo>
                  <a:cubicBezTo>
                    <a:pt x="144" y="485"/>
                    <a:pt x="61" y="369"/>
                    <a:pt x="34" y="245"/>
                  </a:cubicBezTo>
                  <a:cubicBezTo>
                    <a:pt x="1" y="98"/>
                    <a:pt x="66" y="0"/>
                    <a:pt x="176" y="24"/>
                  </a:cubicBezTo>
                  <a:cubicBezTo>
                    <a:pt x="199" y="29"/>
                    <a:pt x="219" y="38"/>
                    <a:pt x="239"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351150" y="2928600"/>
              <a:ext cx="11850" cy="14750"/>
            </a:xfrm>
            <a:custGeom>
              <a:avLst/>
              <a:gdLst/>
              <a:ahLst/>
              <a:cxnLst/>
              <a:rect l="l" t="t" r="r" b="b"/>
              <a:pathLst>
                <a:path w="474" h="590" extrusionOk="0">
                  <a:moveTo>
                    <a:pt x="306" y="103"/>
                  </a:moveTo>
                  <a:cubicBezTo>
                    <a:pt x="418" y="211"/>
                    <a:pt x="473" y="379"/>
                    <a:pt x="436" y="485"/>
                  </a:cubicBezTo>
                  <a:cubicBezTo>
                    <a:pt x="408" y="570"/>
                    <a:pt x="328" y="590"/>
                    <a:pt x="236" y="537"/>
                  </a:cubicBezTo>
                  <a:lnTo>
                    <a:pt x="172" y="491"/>
                  </a:lnTo>
                  <a:cubicBezTo>
                    <a:pt x="61" y="384"/>
                    <a:pt x="1" y="212"/>
                    <a:pt x="39" y="102"/>
                  </a:cubicBezTo>
                  <a:cubicBezTo>
                    <a:pt x="66" y="17"/>
                    <a:pt x="150" y="0"/>
                    <a:pt x="239" y="51"/>
                  </a:cubicBezTo>
                  <a:cubicBezTo>
                    <a:pt x="263" y="64"/>
                    <a:pt x="287" y="83"/>
                    <a:pt x="306" y="10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292675" y="2866425"/>
              <a:ext cx="12050" cy="14350"/>
            </a:xfrm>
            <a:custGeom>
              <a:avLst/>
              <a:gdLst/>
              <a:ahLst/>
              <a:cxnLst/>
              <a:rect l="l" t="t" r="r" b="b"/>
              <a:pathLst>
                <a:path w="482" h="574" extrusionOk="0">
                  <a:moveTo>
                    <a:pt x="337" y="125"/>
                  </a:moveTo>
                  <a:cubicBezTo>
                    <a:pt x="444" y="251"/>
                    <a:pt x="482" y="419"/>
                    <a:pt x="427" y="511"/>
                  </a:cubicBezTo>
                  <a:cubicBezTo>
                    <a:pt x="393" y="573"/>
                    <a:pt x="317" y="573"/>
                    <a:pt x="241" y="530"/>
                  </a:cubicBezTo>
                  <a:lnTo>
                    <a:pt x="142" y="447"/>
                  </a:lnTo>
                  <a:cubicBezTo>
                    <a:pt x="38" y="325"/>
                    <a:pt x="1" y="154"/>
                    <a:pt x="54" y="66"/>
                  </a:cubicBezTo>
                  <a:cubicBezTo>
                    <a:pt x="91" y="5"/>
                    <a:pt x="168" y="1"/>
                    <a:pt x="243" y="44"/>
                  </a:cubicBezTo>
                  <a:cubicBezTo>
                    <a:pt x="280" y="65"/>
                    <a:pt x="310" y="93"/>
                    <a:pt x="337" y="1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3251150" y="2051425"/>
              <a:ext cx="11925" cy="13925"/>
            </a:xfrm>
            <a:custGeom>
              <a:avLst/>
              <a:gdLst/>
              <a:ahLst/>
              <a:cxnLst/>
              <a:rect l="l" t="t" r="r" b="b"/>
              <a:pathLst>
                <a:path w="477" h="557" extrusionOk="0">
                  <a:moveTo>
                    <a:pt x="239" y="35"/>
                  </a:moveTo>
                  <a:cubicBezTo>
                    <a:pt x="317" y="84"/>
                    <a:pt x="378" y="155"/>
                    <a:pt x="417" y="239"/>
                  </a:cubicBezTo>
                  <a:cubicBezTo>
                    <a:pt x="477" y="388"/>
                    <a:pt x="457" y="526"/>
                    <a:pt x="359" y="548"/>
                  </a:cubicBezTo>
                  <a:cubicBezTo>
                    <a:pt x="319" y="557"/>
                    <a:pt x="278" y="545"/>
                    <a:pt x="236" y="522"/>
                  </a:cubicBezTo>
                  <a:cubicBezTo>
                    <a:pt x="172" y="484"/>
                    <a:pt x="103" y="405"/>
                    <a:pt x="62" y="320"/>
                  </a:cubicBezTo>
                  <a:cubicBezTo>
                    <a:pt x="0" y="170"/>
                    <a:pt x="20" y="32"/>
                    <a:pt x="119" y="10"/>
                  </a:cubicBezTo>
                  <a:cubicBezTo>
                    <a:pt x="155" y="0"/>
                    <a:pt x="197" y="10"/>
                    <a:pt x="239" y="3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3239025" y="2796600"/>
              <a:ext cx="12000" cy="14225"/>
            </a:xfrm>
            <a:custGeom>
              <a:avLst/>
              <a:gdLst/>
              <a:ahLst/>
              <a:cxnLst/>
              <a:rect l="l" t="t" r="r" b="b"/>
              <a:pathLst>
                <a:path w="480" h="569" extrusionOk="0">
                  <a:moveTo>
                    <a:pt x="367" y="159"/>
                  </a:moveTo>
                  <a:cubicBezTo>
                    <a:pt x="457" y="296"/>
                    <a:pt x="480" y="461"/>
                    <a:pt x="411" y="527"/>
                  </a:cubicBezTo>
                  <a:cubicBezTo>
                    <a:pt x="370" y="569"/>
                    <a:pt x="304" y="562"/>
                    <a:pt x="236" y="523"/>
                  </a:cubicBezTo>
                  <a:cubicBezTo>
                    <a:pt x="187" y="494"/>
                    <a:pt x="145" y="455"/>
                    <a:pt x="113" y="407"/>
                  </a:cubicBezTo>
                  <a:lnTo>
                    <a:pt x="113" y="403"/>
                  </a:lnTo>
                  <a:cubicBezTo>
                    <a:pt x="22" y="272"/>
                    <a:pt x="0" y="110"/>
                    <a:pt x="68" y="43"/>
                  </a:cubicBezTo>
                  <a:cubicBezTo>
                    <a:pt x="113" y="0"/>
                    <a:pt x="176" y="4"/>
                    <a:pt x="241" y="42"/>
                  </a:cubicBezTo>
                  <a:cubicBezTo>
                    <a:pt x="290" y="71"/>
                    <a:pt x="333" y="112"/>
                    <a:pt x="367"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3159600" y="2099525"/>
              <a:ext cx="12000" cy="14225"/>
            </a:xfrm>
            <a:custGeom>
              <a:avLst/>
              <a:gdLst/>
              <a:ahLst/>
              <a:cxnLst/>
              <a:rect l="l" t="t" r="r" b="b"/>
              <a:pathLst>
                <a:path w="480" h="569" extrusionOk="0">
                  <a:moveTo>
                    <a:pt x="371" y="166"/>
                  </a:moveTo>
                  <a:cubicBezTo>
                    <a:pt x="462" y="297"/>
                    <a:pt x="480" y="461"/>
                    <a:pt x="412" y="531"/>
                  </a:cubicBezTo>
                  <a:cubicBezTo>
                    <a:pt x="370" y="569"/>
                    <a:pt x="304" y="566"/>
                    <a:pt x="240" y="528"/>
                  </a:cubicBezTo>
                  <a:cubicBezTo>
                    <a:pt x="190" y="498"/>
                    <a:pt x="147" y="456"/>
                    <a:pt x="113" y="408"/>
                  </a:cubicBezTo>
                  <a:cubicBezTo>
                    <a:pt x="23" y="272"/>
                    <a:pt x="0" y="110"/>
                    <a:pt x="73" y="42"/>
                  </a:cubicBezTo>
                  <a:cubicBezTo>
                    <a:pt x="113" y="0"/>
                    <a:pt x="177" y="3"/>
                    <a:pt x="242" y="40"/>
                  </a:cubicBezTo>
                  <a:cubicBezTo>
                    <a:pt x="293" y="73"/>
                    <a:pt x="338" y="114"/>
                    <a:pt x="371" y="1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3133525" y="2601150"/>
              <a:ext cx="12150" cy="13775"/>
            </a:xfrm>
            <a:custGeom>
              <a:avLst/>
              <a:gdLst/>
              <a:ahLst/>
              <a:cxnLst/>
              <a:rect l="l" t="t" r="r" b="b"/>
              <a:pathLst>
                <a:path w="486" h="551" extrusionOk="0">
                  <a:moveTo>
                    <a:pt x="239" y="30"/>
                  </a:moveTo>
                  <a:cubicBezTo>
                    <a:pt x="313" y="72"/>
                    <a:pt x="384" y="156"/>
                    <a:pt x="424" y="253"/>
                  </a:cubicBezTo>
                  <a:cubicBezTo>
                    <a:pt x="486" y="406"/>
                    <a:pt x="451" y="535"/>
                    <a:pt x="348" y="546"/>
                  </a:cubicBezTo>
                  <a:cubicBezTo>
                    <a:pt x="312" y="550"/>
                    <a:pt x="275" y="542"/>
                    <a:pt x="245" y="522"/>
                  </a:cubicBezTo>
                  <a:cubicBezTo>
                    <a:pt x="172" y="480"/>
                    <a:pt x="100" y="394"/>
                    <a:pt x="61" y="298"/>
                  </a:cubicBezTo>
                  <a:cubicBezTo>
                    <a:pt x="1" y="144"/>
                    <a:pt x="31" y="12"/>
                    <a:pt x="135" y="1"/>
                  </a:cubicBezTo>
                  <a:cubicBezTo>
                    <a:pt x="172" y="1"/>
                    <a:pt x="208" y="11"/>
                    <a:pt x="239"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25200" y="2141200"/>
              <a:ext cx="12125" cy="14375"/>
            </a:xfrm>
            <a:custGeom>
              <a:avLst/>
              <a:gdLst/>
              <a:ahLst/>
              <a:cxnLst/>
              <a:rect l="l" t="t" r="r" b="b"/>
              <a:pathLst>
                <a:path w="485" h="575" extrusionOk="0">
                  <a:moveTo>
                    <a:pt x="339" y="131"/>
                  </a:moveTo>
                  <a:cubicBezTo>
                    <a:pt x="447" y="255"/>
                    <a:pt x="484" y="425"/>
                    <a:pt x="427" y="508"/>
                  </a:cubicBezTo>
                  <a:cubicBezTo>
                    <a:pt x="388" y="569"/>
                    <a:pt x="316" y="575"/>
                    <a:pt x="240" y="530"/>
                  </a:cubicBezTo>
                  <a:lnTo>
                    <a:pt x="144" y="449"/>
                  </a:lnTo>
                  <a:cubicBezTo>
                    <a:pt x="38" y="322"/>
                    <a:pt x="1" y="155"/>
                    <a:pt x="58" y="66"/>
                  </a:cubicBezTo>
                  <a:cubicBezTo>
                    <a:pt x="94" y="6"/>
                    <a:pt x="165" y="0"/>
                    <a:pt x="239" y="43"/>
                  </a:cubicBezTo>
                  <a:cubicBezTo>
                    <a:pt x="277" y="67"/>
                    <a:pt x="311" y="96"/>
                    <a:pt x="339" y="1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3095200" y="2478525"/>
              <a:ext cx="11825" cy="14700"/>
            </a:xfrm>
            <a:custGeom>
              <a:avLst/>
              <a:gdLst/>
              <a:ahLst/>
              <a:cxnLst/>
              <a:rect l="l" t="t" r="r" b="b"/>
              <a:pathLst>
                <a:path w="473" h="588" extrusionOk="0">
                  <a:moveTo>
                    <a:pt x="244" y="55"/>
                  </a:moveTo>
                  <a:cubicBezTo>
                    <a:pt x="331" y="105"/>
                    <a:pt x="412" y="217"/>
                    <a:pt x="439" y="334"/>
                  </a:cubicBezTo>
                  <a:cubicBezTo>
                    <a:pt x="473" y="484"/>
                    <a:pt x="416" y="587"/>
                    <a:pt x="301" y="561"/>
                  </a:cubicBezTo>
                  <a:lnTo>
                    <a:pt x="236" y="536"/>
                  </a:lnTo>
                  <a:cubicBezTo>
                    <a:pt x="148" y="486"/>
                    <a:pt x="60" y="364"/>
                    <a:pt x="38" y="250"/>
                  </a:cubicBezTo>
                  <a:cubicBezTo>
                    <a:pt x="0" y="101"/>
                    <a:pt x="62" y="1"/>
                    <a:pt x="176" y="27"/>
                  </a:cubicBezTo>
                  <a:cubicBezTo>
                    <a:pt x="200" y="33"/>
                    <a:pt x="223" y="41"/>
                    <a:pt x="24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3087175" y="2438300"/>
              <a:ext cx="11675" cy="15025"/>
            </a:xfrm>
            <a:custGeom>
              <a:avLst/>
              <a:gdLst/>
              <a:ahLst/>
              <a:cxnLst/>
              <a:rect l="l" t="t" r="r" b="b"/>
              <a:pathLst>
                <a:path w="467" h="601" extrusionOk="0">
                  <a:moveTo>
                    <a:pt x="444" y="373"/>
                  </a:moveTo>
                  <a:cubicBezTo>
                    <a:pt x="466" y="518"/>
                    <a:pt x="397" y="600"/>
                    <a:pt x="282" y="564"/>
                  </a:cubicBezTo>
                  <a:lnTo>
                    <a:pt x="232" y="545"/>
                  </a:lnTo>
                  <a:cubicBezTo>
                    <a:pt x="137" y="489"/>
                    <a:pt x="54" y="366"/>
                    <a:pt x="27" y="237"/>
                  </a:cubicBezTo>
                  <a:cubicBezTo>
                    <a:pt x="1" y="90"/>
                    <a:pt x="73" y="1"/>
                    <a:pt x="189" y="36"/>
                  </a:cubicBezTo>
                  <a:cubicBezTo>
                    <a:pt x="203" y="41"/>
                    <a:pt x="217" y="48"/>
                    <a:pt x="231" y="55"/>
                  </a:cubicBezTo>
                  <a:cubicBezTo>
                    <a:pt x="330" y="114"/>
                    <a:pt x="420" y="244"/>
                    <a:pt x="444" y="37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3081750" y="2399000"/>
              <a:ext cx="11275" cy="15300"/>
            </a:xfrm>
            <a:custGeom>
              <a:avLst/>
              <a:gdLst/>
              <a:ahLst/>
              <a:cxnLst/>
              <a:rect l="l" t="t" r="r" b="b"/>
              <a:pathLst>
                <a:path w="451" h="612" extrusionOk="0">
                  <a:moveTo>
                    <a:pt x="439" y="395"/>
                  </a:moveTo>
                  <a:cubicBezTo>
                    <a:pt x="451" y="533"/>
                    <a:pt x="374" y="611"/>
                    <a:pt x="255" y="561"/>
                  </a:cubicBezTo>
                  <a:lnTo>
                    <a:pt x="225" y="551"/>
                  </a:lnTo>
                  <a:cubicBezTo>
                    <a:pt x="126" y="494"/>
                    <a:pt x="31" y="352"/>
                    <a:pt x="20" y="222"/>
                  </a:cubicBezTo>
                  <a:cubicBezTo>
                    <a:pt x="0" y="76"/>
                    <a:pt x="85" y="1"/>
                    <a:pt x="200" y="45"/>
                  </a:cubicBezTo>
                  <a:cubicBezTo>
                    <a:pt x="209" y="49"/>
                    <a:pt x="219" y="54"/>
                    <a:pt x="228" y="59"/>
                  </a:cubicBezTo>
                  <a:cubicBezTo>
                    <a:pt x="331" y="119"/>
                    <a:pt x="423" y="260"/>
                    <a:pt x="439" y="39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3078325" y="2323775"/>
              <a:ext cx="10725" cy="15550"/>
            </a:xfrm>
            <a:custGeom>
              <a:avLst/>
              <a:gdLst/>
              <a:ahLst/>
              <a:cxnLst/>
              <a:rect l="l" t="t" r="r" b="b"/>
              <a:pathLst>
                <a:path w="429" h="622" extrusionOk="0">
                  <a:moveTo>
                    <a:pt x="210" y="553"/>
                  </a:moveTo>
                  <a:cubicBezTo>
                    <a:pt x="91" y="481"/>
                    <a:pt x="1" y="322"/>
                    <a:pt x="1" y="183"/>
                  </a:cubicBezTo>
                  <a:cubicBezTo>
                    <a:pt x="5" y="52"/>
                    <a:pt x="97" y="0"/>
                    <a:pt x="208" y="66"/>
                  </a:cubicBezTo>
                  <a:cubicBezTo>
                    <a:pt x="211" y="66"/>
                    <a:pt x="213" y="67"/>
                    <a:pt x="215" y="68"/>
                  </a:cubicBezTo>
                  <a:cubicBezTo>
                    <a:pt x="334" y="137"/>
                    <a:pt x="429" y="307"/>
                    <a:pt x="424" y="435"/>
                  </a:cubicBezTo>
                  <a:cubicBezTo>
                    <a:pt x="424" y="572"/>
                    <a:pt x="328" y="622"/>
                    <a:pt x="210" y="55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3079875" y="2288400"/>
              <a:ext cx="11200" cy="15325"/>
            </a:xfrm>
            <a:custGeom>
              <a:avLst/>
              <a:gdLst/>
              <a:ahLst/>
              <a:cxnLst/>
              <a:rect l="l" t="t" r="r" b="b"/>
              <a:pathLst>
                <a:path w="448" h="613" extrusionOk="0">
                  <a:moveTo>
                    <a:pt x="202" y="537"/>
                  </a:moveTo>
                  <a:cubicBezTo>
                    <a:pt x="84" y="460"/>
                    <a:pt x="0" y="289"/>
                    <a:pt x="11" y="165"/>
                  </a:cubicBezTo>
                  <a:cubicBezTo>
                    <a:pt x="22" y="45"/>
                    <a:pt x="112" y="0"/>
                    <a:pt x="215" y="60"/>
                  </a:cubicBezTo>
                  <a:cubicBezTo>
                    <a:pt x="224" y="64"/>
                    <a:pt x="233" y="71"/>
                    <a:pt x="241" y="77"/>
                  </a:cubicBezTo>
                  <a:cubicBezTo>
                    <a:pt x="364" y="156"/>
                    <a:pt x="448" y="328"/>
                    <a:pt x="431" y="450"/>
                  </a:cubicBezTo>
                  <a:cubicBezTo>
                    <a:pt x="424" y="572"/>
                    <a:pt x="332" y="612"/>
                    <a:pt x="224" y="55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3083975" y="2254700"/>
              <a:ext cx="11500" cy="15150"/>
            </a:xfrm>
            <a:custGeom>
              <a:avLst/>
              <a:gdLst/>
              <a:ahLst/>
              <a:cxnLst/>
              <a:rect l="l" t="t" r="r" b="b"/>
              <a:pathLst>
                <a:path w="460" h="606" extrusionOk="0">
                  <a:moveTo>
                    <a:pt x="190" y="520"/>
                  </a:moveTo>
                  <a:cubicBezTo>
                    <a:pt x="76" y="432"/>
                    <a:pt x="1" y="261"/>
                    <a:pt x="24" y="142"/>
                  </a:cubicBezTo>
                  <a:cubicBezTo>
                    <a:pt x="41" y="32"/>
                    <a:pt x="126" y="0"/>
                    <a:pt x="226" y="57"/>
                  </a:cubicBezTo>
                  <a:cubicBezTo>
                    <a:pt x="242" y="66"/>
                    <a:pt x="256" y="76"/>
                    <a:pt x="268" y="87"/>
                  </a:cubicBezTo>
                  <a:cubicBezTo>
                    <a:pt x="382" y="173"/>
                    <a:pt x="459" y="342"/>
                    <a:pt x="440" y="466"/>
                  </a:cubicBezTo>
                  <a:cubicBezTo>
                    <a:pt x="420" y="573"/>
                    <a:pt x="332" y="605"/>
                    <a:pt x="229" y="5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090675" y="2223025"/>
              <a:ext cx="11650" cy="14850"/>
            </a:xfrm>
            <a:custGeom>
              <a:avLst/>
              <a:gdLst/>
              <a:ahLst/>
              <a:cxnLst/>
              <a:rect l="l" t="t" r="r" b="b"/>
              <a:pathLst>
                <a:path w="466" h="594" extrusionOk="0">
                  <a:moveTo>
                    <a:pt x="179" y="499"/>
                  </a:moveTo>
                  <a:cubicBezTo>
                    <a:pt x="68" y="404"/>
                    <a:pt x="0" y="229"/>
                    <a:pt x="27" y="117"/>
                  </a:cubicBezTo>
                  <a:cubicBezTo>
                    <a:pt x="53" y="21"/>
                    <a:pt x="140" y="0"/>
                    <a:pt x="236" y="56"/>
                  </a:cubicBezTo>
                  <a:cubicBezTo>
                    <a:pt x="254" y="66"/>
                    <a:pt x="271" y="78"/>
                    <a:pt x="287" y="92"/>
                  </a:cubicBezTo>
                  <a:cubicBezTo>
                    <a:pt x="402" y="188"/>
                    <a:pt x="466" y="363"/>
                    <a:pt x="439" y="478"/>
                  </a:cubicBezTo>
                  <a:cubicBezTo>
                    <a:pt x="411" y="572"/>
                    <a:pt x="328" y="594"/>
                    <a:pt x="233" y="5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099800" y="2193325"/>
              <a:ext cx="11875" cy="14775"/>
            </a:xfrm>
            <a:custGeom>
              <a:avLst/>
              <a:gdLst/>
              <a:ahLst/>
              <a:cxnLst/>
              <a:rect l="l" t="t" r="r" b="b"/>
              <a:pathLst>
                <a:path w="475" h="591" extrusionOk="0">
                  <a:moveTo>
                    <a:pt x="169" y="487"/>
                  </a:moveTo>
                  <a:cubicBezTo>
                    <a:pt x="58" y="380"/>
                    <a:pt x="0" y="211"/>
                    <a:pt x="39" y="105"/>
                  </a:cubicBezTo>
                  <a:cubicBezTo>
                    <a:pt x="69" y="21"/>
                    <a:pt x="147" y="1"/>
                    <a:pt x="232" y="49"/>
                  </a:cubicBezTo>
                  <a:cubicBezTo>
                    <a:pt x="260" y="66"/>
                    <a:pt x="285" y="87"/>
                    <a:pt x="307" y="111"/>
                  </a:cubicBezTo>
                  <a:cubicBezTo>
                    <a:pt x="417" y="214"/>
                    <a:pt x="474" y="388"/>
                    <a:pt x="435" y="493"/>
                  </a:cubicBezTo>
                  <a:cubicBezTo>
                    <a:pt x="405" y="576"/>
                    <a:pt x="324" y="590"/>
                    <a:pt x="237" y="5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11375" y="2166050"/>
              <a:ext cx="11975" cy="14475"/>
            </a:xfrm>
            <a:custGeom>
              <a:avLst/>
              <a:gdLst/>
              <a:ahLst/>
              <a:cxnLst/>
              <a:rect l="l" t="t" r="r" b="b"/>
              <a:pathLst>
                <a:path w="479" h="579" extrusionOk="0">
                  <a:moveTo>
                    <a:pt x="156" y="468"/>
                  </a:moveTo>
                  <a:cubicBezTo>
                    <a:pt x="46" y="351"/>
                    <a:pt x="0" y="177"/>
                    <a:pt x="46" y="80"/>
                  </a:cubicBezTo>
                  <a:cubicBezTo>
                    <a:pt x="81" y="13"/>
                    <a:pt x="156" y="0"/>
                    <a:pt x="239" y="45"/>
                  </a:cubicBezTo>
                  <a:cubicBezTo>
                    <a:pt x="269" y="64"/>
                    <a:pt x="298" y="88"/>
                    <a:pt x="322" y="114"/>
                  </a:cubicBezTo>
                  <a:cubicBezTo>
                    <a:pt x="432" y="231"/>
                    <a:pt x="478" y="403"/>
                    <a:pt x="432" y="498"/>
                  </a:cubicBezTo>
                  <a:cubicBezTo>
                    <a:pt x="397" y="570"/>
                    <a:pt x="321" y="579"/>
                    <a:pt x="240" y="5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857050" y="2616000"/>
              <a:ext cx="11975" cy="14375"/>
            </a:xfrm>
            <a:custGeom>
              <a:avLst/>
              <a:gdLst/>
              <a:ahLst/>
              <a:cxnLst/>
              <a:rect l="l" t="t" r="r" b="b"/>
              <a:pathLst>
                <a:path w="479" h="575" extrusionOk="0">
                  <a:moveTo>
                    <a:pt x="240" y="535"/>
                  </a:moveTo>
                  <a:cubicBezTo>
                    <a:pt x="154" y="484"/>
                    <a:pt x="73" y="381"/>
                    <a:pt x="43" y="263"/>
                  </a:cubicBezTo>
                  <a:cubicBezTo>
                    <a:pt x="1" y="111"/>
                    <a:pt x="55" y="1"/>
                    <a:pt x="165" y="17"/>
                  </a:cubicBezTo>
                  <a:cubicBezTo>
                    <a:pt x="190" y="22"/>
                    <a:pt x="214" y="31"/>
                    <a:pt x="235" y="44"/>
                  </a:cubicBezTo>
                  <a:cubicBezTo>
                    <a:pt x="321" y="93"/>
                    <a:pt x="404" y="201"/>
                    <a:pt x="437" y="314"/>
                  </a:cubicBezTo>
                  <a:cubicBezTo>
                    <a:pt x="479" y="465"/>
                    <a:pt x="424" y="575"/>
                    <a:pt x="314" y="5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67100" y="2656225"/>
              <a:ext cx="11925" cy="14900"/>
            </a:xfrm>
            <a:custGeom>
              <a:avLst/>
              <a:gdLst/>
              <a:ahLst/>
              <a:cxnLst/>
              <a:rect l="l" t="t" r="r" b="b"/>
              <a:pathLst>
                <a:path w="477" h="596" extrusionOk="0">
                  <a:moveTo>
                    <a:pt x="34" y="246"/>
                  </a:moveTo>
                  <a:cubicBezTo>
                    <a:pt x="0" y="103"/>
                    <a:pt x="64" y="0"/>
                    <a:pt x="180" y="31"/>
                  </a:cubicBezTo>
                  <a:cubicBezTo>
                    <a:pt x="200" y="37"/>
                    <a:pt x="219" y="45"/>
                    <a:pt x="237" y="56"/>
                  </a:cubicBezTo>
                  <a:cubicBezTo>
                    <a:pt x="329" y="108"/>
                    <a:pt x="414" y="225"/>
                    <a:pt x="442" y="346"/>
                  </a:cubicBezTo>
                  <a:cubicBezTo>
                    <a:pt x="477" y="497"/>
                    <a:pt x="411" y="596"/>
                    <a:pt x="297" y="565"/>
                  </a:cubicBezTo>
                  <a:lnTo>
                    <a:pt x="239" y="544"/>
                  </a:lnTo>
                  <a:cubicBezTo>
                    <a:pt x="144" y="490"/>
                    <a:pt x="64" y="372"/>
                    <a:pt x="34" y="24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874900" y="2696125"/>
              <a:ext cx="11550" cy="14975"/>
            </a:xfrm>
            <a:custGeom>
              <a:avLst/>
              <a:gdLst/>
              <a:ahLst/>
              <a:cxnLst/>
              <a:rect l="l" t="t" r="r" b="b"/>
              <a:pathLst>
                <a:path w="462" h="599" extrusionOk="0">
                  <a:moveTo>
                    <a:pt x="23" y="225"/>
                  </a:moveTo>
                  <a:cubicBezTo>
                    <a:pt x="0" y="80"/>
                    <a:pt x="77" y="0"/>
                    <a:pt x="191" y="37"/>
                  </a:cubicBezTo>
                  <a:cubicBezTo>
                    <a:pt x="208" y="41"/>
                    <a:pt x="223" y="48"/>
                    <a:pt x="237" y="56"/>
                  </a:cubicBezTo>
                  <a:cubicBezTo>
                    <a:pt x="334" y="112"/>
                    <a:pt x="416" y="242"/>
                    <a:pt x="440" y="368"/>
                  </a:cubicBezTo>
                  <a:cubicBezTo>
                    <a:pt x="462" y="513"/>
                    <a:pt x="389" y="598"/>
                    <a:pt x="274" y="562"/>
                  </a:cubicBezTo>
                  <a:lnTo>
                    <a:pt x="232" y="543"/>
                  </a:lnTo>
                  <a:cubicBezTo>
                    <a:pt x="133" y="485"/>
                    <a:pt x="45" y="356"/>
                    <a:pt x="23" y="22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880125" y="2734950"/>
              <a:ext cx="11375" cy="15325"/>
            </a:xfrm>
            <a:custGeom>
              <a:avLst/>
              <a:gdLst/>
              <a:ahLst/>
              <a:cxnLst/>
              <a:rect l="l" t="t" r="r" b="b"/>
              <a:pathLst>
                <a:path w="455" h="613" extrusionOk="0">
                  <a:moveTo>
                    <a:pt x="200" y="49"/>
                  </a:moveTo>
                  <a:cubicBezTo>
                    <a:pt x="210" y="53"/>
                    <a:pt x="219" y="57"/>
                    <a:pt x="228" y="63"/>
                  </a:cubicBezTo>
                  <a:cubicBezTo>
                    <a:pt x="332" y="123"/>
                    <a:pt x="426" y="265"/>
                    <a:pt x="440" y="397"/>
                  </a:cubicBezTo>
                  <a:cubicBezTo>
                    <a:pt x="455" y="538"/>
                    <a:pt x="370" y="612"/>
                    <a:pt x="256" y="569"/>
                  </a:cubicBezTo>
                  <a:lnTo>
                    <a:pt x="229" y="554"/>
                  </a:lnTo>
                  <a:cubicBezTo>
                    <a:pt x="122" y="491"/>
                    <a:pt x="31" y="346"/>
                    <a:pt x="20" y="218"/>
                  </a:cubicBezTo>
                  <a:cubicBezTo>
                    <a:pt x="1" y="74"/>
                    <a:pt x="86" y="0"/>
                    <a:pt x="20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883575" y="2795575"/>
              <a:ext cx="10625" cy="15700"/>
            </a:xfrm>
            <a:custGeom>
              <a:avLst/>
              <a:gdLst/>
              <a:ahLst/>
              <a:cxnLst/>
              <a:rect l="l" t="t" r="r" b="b"/>
              <a:pathLst>
                <a:path w="425" h="628" extrusionOk="0">
                  <a:moveTo>
                    <a:pt x="215" y="70"/>
                  </a:moveTo>
                  <a:cubicBezTo>
                    <a:pt x="334" y="139"/>
                    <a:pt x="424" y="305"/>
                    <a:pt x="424" y="436"/>
                  </a:cubicBezTo>
                  <a:cubicBezTo>
                    <a:pt x="424" y="572"/>
                    <a:pt x="332" y="628"/>
                    <a:pt x="214" y="560"/>
                  </a:cubicBezTo>
                  <a:cubicBezTo>
                    <a:pt x="93" y="490"/>
                    <a:pt x="1" y="327"/>
                    <a:pt x="1" y="192"/>
                  </a:cubicBezTo>
                  <a:cubicBezTo>
                    <a:pt x="2" y="61"/>
                    <a:pt x="94" y="1"/>
                    <a:pt x="215"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882975" y="2772825"/>
              <a:ext cx="10975" cy="15525"/>
            </a:xfrm>
            <a:custGeom>
              <a:avLst/>
              <a:gdLst/>
              <a:ahLst/>
              <a:cxnLst/>
              <a:rect l="l" t="t" r="r" b="b"/>
              <a:pathLst>
                <a:path w="439" h="621" extrusionOk="0">
                  <a:moveTo>
                    <a:pt x="211" y="65"/>
                  </a:moveTo>
                  <a:lnTo>
                    <a:pt x="225" y="72"/>
                  </a:lnTo>
                  <a:cubicBezTo>
                    <a:pt x="337" y="136"/>
                    <a:pt x="425" y="289"/>
                    <a:pt x="436" y="421"/>
                  </a:cubicBezTo>
                  <a:lnTo>
                    <a:pt x="432" y="420"/>
                  </a:lnTo>
                  <a:cubicBezTo>
                    <a:pt x="439" y="559"/>
                    <a:pt x="348" y="621"/>
                    <a:pt x="229" y="557"/>
                  </a:cubicBezTo>
                  <a:lnTo>
                    <a:pt x="221" y="557"/>
                  </a:lnTo>
                  <a:cubicBezTo>
                    <a:pt x="107" y="491"/>
                    <a:pt x="16" y="338"/>
                    <a:pt x="12" y="204"/>
                  </a:cubicBezTo>
                  <a:cubicBezTo>
                    <a:pt x="1" y="56"/>
                    <a:pt x="93" y="0"/>
                    <a:pt x="211"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3248775" y="2335275"/>
              <a:ext cx="50550" cy="53850"/>
            </a:xfrm>
            <a:custGeom>
              <a:avLst/>
              <a:gdLst/>
              <a:ahLst/>
              <a:cxnLst/>
              <a:rect l="l" t="t" r="r" b="b"/>
              <a:pathLst>
                <a:path w="2022" h="2154" extrusionOk="0">
                  <a:moveTo>
                    <a:pt x="215" y="50"/>
                  </a:moveTo>
                  <a:cubicBezTo>
                    <a:pt x="240" y="66"/>
                    <a:pt x="264" y="84"/>
                    <a:pt x="285" y="105"/>
                  </a:cubicBezTo>
                  <a:lnTo>
                    <a:pt x="1881" y="1671"/>
                  </a:lnTo>
                  <a:cubicBezTo>
                    <a:pt x="1969" y="1756"/>
                    <a:pt x="2022" y="1885"/>
                    <a:pt x="2022" y="1985"/>
                  </a:cubicBezTo>
                  <a:lnTo>
                    <a:pt x="2009" y="2058"/>
                  </a:lnTo>
                  <a:cubicBezTo>
                    <a:pt x="1978" y="2140"/>
                    <a:pt x="1895" y="2154"/>
                    <a:pt x="1811" y="2105"/>
                  </a:cubicBezTo>
                  <a:lnTo>
                    <a:pt x="1739" y="2049"/>
                  </a:lnTo>
                  <a:lnTo>
                    <a:pt x="143" y="478"/>
                  </a:lnTo>
                  <a:cubicBezTo>
                    <a:pt x="55" y="392"/>
                    <a:pt x="0" y="269"/>
                    <a:pt x="2" y="169"/>
                  </a:cubicBezTo>
                  <a:lnTo>
                    <a:pt x="13" y="92"/>
                  </a:lnTo>
                  <a:cubicBezTo>
                    <a:pt x="46" y="14"/>
                    <a:pt x="127" y="0"/>
                    <a:pt x="215" y="5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3257650" y="2315675"/>
              <a:ext cx="49000" cy="57250"/>
            </a:xfrm>
            <a:custGeom>
              <a:avLst/>
              <a:gdLst/>
              <a:ahLst/>
              <a:cxnLst/>
              <a:rect l="l" t="t" r="r" b="b"/>
              <a:pathLst>
                <a:path w="1960" h="2290" extrusionOk="0">
                  <a:moveTo>
                    <a:pt x="216" y="47"/>
                  </a:moveTo>
                  <a:cubicBezTo>
                    <a:pt x="248" y="66"/>
                    <a:pt x="277" y="91"/>
                    <a:pt x="302" y="121"/>
                  </a:cubicBezTo>
                  <a:lnTo>
                    <a:pt x="1837" y="1832"/>
                  </a:lnTo>
                  <a:cubicBezTo>
                    <a:pt x="1913" y="1916"/>
                    <a:pt x="1959" y="2029"/>
                    <a:pt x="1959" y="2121"/>
                  </a:cubicBezTo>
                  <a:lnTo>
                    <a:pt x="1940" y="2216"/>
                  </a:lnTo>
                  <a:cubicBezTo>
                    <a:pt x="1901" y="2281"/>
                    <a:pt x="1826" y="2290"/>
                    <a:pt x="1745" y="2244"/>
                  </a:cubicBezTo>
                  <a:lnTo>
                    <a:pt x="1658" y="2171"/>
                  </a:lnTo>
                  <a:lnTo>
                    <a:pt x="122" y="459"/>
                  </a:lnTo>
                  <a:cubicBezTo>
                    <a:pt x="47" y="371"/>
                    <a:pt x="1" y="257"/>
                    <a:pt x="1" y="165"/>
                  </a:cubicBezTo>
                  <a:lnTo>
                    <a:pt x="23" y="79"/>
                  </a:lnTo>
                  <a:cubicBezTo>
                    <a:pt x="61" y="9"/>
                    <a:pt x="136" y="1"/>
                    <a:pt x="216"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615550" y="2817500"/>
              <a:ext cx="38575" cy="66800"/>
            </a:xfrm>
            <a:custGeom>
              <a:avLst/>
              <a:gdLst/>
              <a:ahLst/>
              <a:cxnLst/>
              <a:rect l="l" t="t" r="r" b="b"/>
              <a:pathLst>
                <a:path w="1543" h="2672" extrusionOk="0">
                  <a:moveTo>
                    <a:pt x="214" y="38"/>
                  </a:moveTo>
                  <a:cubicBezTo>
                    <a:pt x="281" y="80"/>
                    <a:pt x="337" y="140"/>
                    <a:pt x="373" y="211"/>
                  </a:cubicBezTo>
                  <a:lnTo>
                    <a:pt x="1489" y="2323"/>
                  </a:lnTo>
                  <a:cubicBezTo>
                    <a:pt x="1522" y="2380"/>
                    <a:pt x="1540" y="2445"/>
                    <a:pt x="1542" y="2511"/>
                  </a:cubicBezTo>
                  <a:cubicBezTo>
                    <a:pt x="1542" y="2581"/>
                    <a:pt x="1519" y="2634"/>
                    <a:pt x="1469" y="2653"/>
                  </a:cubicBezTo>
                  <a:cubicBezTo>
                    <a:pt x="1431" y="2671"/>
                    <a:pt x="1381" y="2664"/>
                    <a:pt x="1328" y="2634"/>
                  </a:cubicBezTo>
                  <a:cubicBezTo>
                    <a:pt x="1259" y="2592"/>
                    <a:pt x="1205" y="2530"/>
                    <a:pt x="1172" y="2459"/>
                  </a:cubicBezTo>
                  <a:lnTo>
                    <a:pt x="49" y="350"/>
                  </a:lnTo>
                  <a:cubicBezTo>
                    <a:pt x="19" y="290"/>
                    <a:pt x="2" y="225"/>
                    <a:pt x="1" y="159"/>
                  </a:cubicBezTo>
                  <a:cubicBezTo>
                    <a:pt x="1" y="94"/>
                    <a:pt x="24" y="41"/>
                    <a:pt x="70" y="20"/>
                  </a:cubicBezTo>
                  <a:cubicBezTo>
                    <a:pt x="112" y="0"/>
                    <a:pt x="162" y="9"/>
                    <a:pt x="214"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191450" y="2721000"/>
              <a:ext cx="11675" cy="14150"/>
            </a:xfrm>
            <a:custGeom>
              <a:avLst/>
              <a:gdLst/>
              <a:ahLst/>
              <a:cxnLst/>
              <a:rect l="l" t="t" r="r" b="b"/>
              <a:pathLst>
                <a:path w="467" h="566" extrusionOk="0">
                  <a:moveTo>
                    <a:pt x="237" y="40"/>
                  </a:moveTo>
                  <a:cubicBezTo>
                    <a:pt x="300" y="79"/>
                    <a:pt x="352" y="133"/>
                    <a:pt x="387" y="199"/>
                  </a:cubicBezTo>
                  <a:cubicBezTo>
                    <a:pt x="466" y="342"/>
                    <a:pt x="466" y="495"/>
                    <a:pt x="381" y="543"/>
                  </a:cubicBezTo>
                  <a:cubicBezTo>
                    <a:pt x="343" y="565"/>
                    <a:pt x="290" y="561"/>
                    <a:pt x="233" y="528"/>
                  </a:cubicBezTo>
                  <a:cubicBezTo>
                    <a:pt x="171" y="487"/>
                    <a:pt x="119" y="433"/>
                    <a:pt x="84" y="367"/>
                  </a:cubicBezTo>
                  <a:cubicBezTo>
                    <a:pt x="0" y="222"/>
                    <a:pt x="5" y="66"/>
                    <a:pt x="85" y="20"/>
                  </a:cubicBezTo>
                  <a:cubicBezTo>
                    <a:pt x="129" y="1"/>
                    <a:pt x="183" y="9"/>
                    <a:pt x="237"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214375" y="2759325"/>
              <a:ext cx="11950" cy="14300"/>
            </a:xfrm>
            <a:custGeom>
              <a:avLst/>
              <a:gdLst/>
              <a:ahLst/>
              <a:cxnLst/>
              <a:rect l="l" t="t" r="r" b="b"/>
              <a:pathLst>
                <a:path w="478" h="572" extrusionOk="0">
                  <a:moveTo>
                    <a:pt x="378" y="184"/>
                  </a:moveTo>
                  <a:cubicBezTo>
                    <a:pt x="470" y="329"/>
                    <a:pt x="477" y="482"/>
                    <a:pt x="401" y="542"/>
                  </a:cubicBezTo>
                  <a:cubicBezTo>
                    <a:pt x="359" y="571"/>
                    <a:pt x="298" y="561"/>
                    <a:pt x="240" y="529"/>
                  </a:cubicBezTo>
                  <a:cubicBezTo>
                    <a:pt x="182" y="494"/>
                    <a:pt x="134" y="447"/>
                    <a:pt x="98" y="390"/>
                  </a:cubicBezTo>
                  <a:cubicBezTo>
                    <a:pt x="12" y="246"/>
                    <a:pt x="1" y="92"/>
                    <a:pt x="77" y="30"/>
                  </a:cubicBezTo>
                  <a:cubicBezTo>
                    <a:pt x="122" y="1"/>
                    <a:pt x="182" y="8"/>
                    <a:pt x="239" y="41"/>
                  </a:cubicBezTo>
                  <a:cubicBezTo>
                    <a:pt x="296" y="78"/>
                    <a:pt x="344" y="125"/>
                    <a:pt x="378" y="18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170150" y="2681625"/>
              <a:ext cx="11875" cy="14100"/>
            </a:xfrm>
            <a:custGeom>
              <a:avLst/>
              <a:gdLst/>
              <a:ahLst/>
              <a:cxnLst/>
              <a:rect l="l" t="t" r="r" b="b"/>
              <a:pathLst>
                <a:path w="475" h="564" extrusionOk="0">
                  <a:moveTo>
                    <a:pt x="239" y="38"/>
                  </a:moveTo>
                  <a:cubicBezTo>
                    <a:pt x="300" y="73"/>
                    <a:pt x="359" y="138"/>
                    <a:pt x="402" y="225"/>
                  </a:cubicBezTo>
                  <a:cubicBezTo>
                    <a:pt x="475" y="367"/>
                    <a:pt x="466" y="516"/>
                    <a:pt x="374" y="551"/>
                  </a:cubicBezTo>
                  <a:cubicBezTo>
                    <a:pt x="337" y="564"/>
                    <a:pt x="288" y="557"/>
                    <a:pt x="238" y="529"/>
                  </a:cubicBezTo>
                  <a:cubicBezTo>
                    <a:pt x="176" y="494"/>
                    <a:pt x="119" y="426"/>
                    <a:pt x="77" y="349"/>
                  </a:cubicBezTo>
                  <a:cubicBezTo>
                    <a:pt x="1" y="194"/>
                    <a:pt x="13" y="52"/>
                    <a:pt x="101" y="16"/>
                  </a:cubicBezTo>
                  <a:cubicBezTo>
                    <a:pt x="143" y="0"/>
                    <a:pt x="193" y="10"/>
                    <a:pt x="23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3150825" y="2641575"/>
              <a:ext cx="12000" cy="13950"/>
            </a:xfrm>
            <a:custGeom>
              <a:avLst/>
              <a:gdLst/>
              <a:ahLst/>
              <a:cxnLst/>
              <a:rect l="l" t="t" r="r" b="b"/>
              <a:pathLst>
                <a:path w="480" h="558" extrusionOk="0">
                  <a:moveTo>
                    <a:pt x="237" y="34"/>
                  </a:moveTo>
                  <a:cubicBezTo>
                    <a:pt x="304" y="73"/>
                    <a:pt x="370" y="147"/>
                    <a:pt x="411" y="239"/>
                  </a:cubicBezTo>
                  <a:cubicBezTo>
                    <a:pt x="480" y="388"/>
                    <a:pt x="460" y="532"/>
                    <a:pt x="361" y="549"/>
                  </a:cubicBezTo>
                  <a:cubicBezTo>
                    <a:pt x="324" y="557"/>
                    <a:pt x="282" y="546"/>
                    <a:pt x="240" y="522"/>
                  </a:cubicBezTo>
                  <a:cubicBezTo>
                    <a:pt x="162" y="475"/>
                    <a:pt x="102" y="405"/>
                    <a:pt x="68" y="321"/>
                  </a:cubicBezTo>
                  <a:cubicBezTo>
                    <a:pt x="0" y="172"/>
                    <a:pt x="22" y="33"/>
                    <a:pt x="114" y="6"/>
                  </a:cubicBezTo>
                  <a:cubicBezTo>
                    <a:pt x="158" y="1"/>
                    <a:pt x="201"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3265200" y="2832350"/>
              <a:ext cx="12000" cy="14275"/>
            </a:xfrm>
            <a:custGeom>
              <a:avLst/>
              <a:gdLst/>
              <a:ahLst/>
              <a:cxnLst/>
              <a:rect l="l" t="t" r="r" b="b"/>
              <a:pathLst>
                <a:path w="480" h="571" extrusionOk="0">
                  <a:moveTo>
                    <a:pt x="354" y="148"/>
                  </a:moveTo>
                  <a:cubicBezTo>
                    <a:pt x="453" y="275"/>
                    <a:pt x="480" y="439"/>
                    <a:pt x="418" y="519"/>
                  </a:cubicBezTo>
                  <a:cubicBezTo>
                    <a:pt x="381" y="570"/>
                    <a:pt x="311" y="570"/>
                    <a:pt x="238" y="529"/>
                  </a:cubicBezTo>
                  <a:cubicBezTo>
                    <a:pt x="195" y="502"/>
                    <a:pt x="158" y="467"/>
                    <a:pt x="128" y="425"/>
                  </a:cubicBezTo>
                  <a:cubicBezTo>
                    <a:pt x="29" y="303"/>
                    <a:pt x="0" y="131"/>
                    <a:pt x="61" y="52"/>
                  </a:cubicBezTo>
                  <a:cubicBezTo>
                    <a:pt x="100" y="2"/>
                    <a:pt x="167" y="0"/>
                    <a:pt x="238" y="41"/>
                  </a:cubicBezTo>
                  <a:cubicBezTo>
                    <a:pt x="283" y="69"/>
                    <a:pt x="323" y="105"/>
                    <a:pt x="354" y="1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3118375" y="2560325"/>
              <a:ext cx="12125" cy="13675"/>
            </a:xfrm>
            <a:custGeom>
              <a:avLst/>
              <a:gdLst/>
              <a:ahLst/>
              <a:cxnLst/>
              <a:rect l="l" t="t" r="r" b="b"/>
              <a:pathLst>
                <a:path w="485" h="547" extrusionOk="0">
                  <a:moveTo>
                    <a:pt x="244" y="34"/>
                  </a:moveTo>
                  <a:cubicBezTo>
                    <a:pt x="322" y="78"/>
                    <a:pt x="398" y="170"/>
                    <a:pt x="435" y="273"/>
                  </a:cubicBezTo>
                  <a:cubicBezTo>
                    <a:pt x="484" y="424"/>
                    <a:pt x="442" y="545"/>
                    <a:pt x="339" y="547"/>
                  </a:cubicBezTo>
                  <a:lnTo>
                    <a:pt x="243" y="517"/>
                  </a:lnTo>
                  <a:cubicBezTo>
                    <a:pt x="168" y="474"/>
                    <a:pt x="91" y="378"/>
                    <a:pt x="58" y="273"/>
                  </a:cubicBezTo>
                  <a:cubicBezTo>
                    <a:pt x="0" y="123"/>
                    <a:pt x="46" y="0"/>
                    <a:pt x="150" y="3"/>
                  </a:cubicBezTo>
                  <a:cubicBezTo>
                    <a:pt x="183" y="4"/>
                    <a:pt x="215" y="15"/>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3321425" y="2898525"/>
              <a:ext cx="11950" cy="14625"/>
            </a:xfrm>
            <a:custGeom>
              <a:avLst/>
              <a:gdLst/>
              <a:ahLst/>
              <a:cxnLst/>
              <a:rect l="l" t="t" r="r" b="b"/>
              <a:pathLst>
                <a:path w="478" h="585" extrusionOk="0">
                  <a:moveTo>
                    <a:pt x="321" y="119"/>
                  </a:moveTo>
                  <a:cubicBezTo>
                    <a:pt x="429" y="233"/>
                    <a:pt x="478" y="402"/>
                    <a:pt x="432" y="498"/>
                  </a:cubicBezTo>
                  <a:cubicBezTo>
                    <a:pt x="397" y="570"/>
                    <a:pt x="320" y="584"/>
                    <a:pt x="236" y="536"/>
                  </a:cubicBezTo>
                  <a:lnTo>
                    <a:pt x="157" y="472"/>
                  </a:lnTo>
                  <a:cubicBezTo>
                    <a:pt x="47" y="350"/>
                    <a:pt x="1" y="184"/>
                    <a:pt x="43" y="81"/>
                  </a:cubicBezTo>
                  <a:cubicBezTo>
                    <a:pt x="78" y="13"/>
                    <a:pt x="154" y="0"/>
                    <a:pt x="235" y="48"/>
                  </a:cubicBezTo>
                  <a:cubicBezTo>
                    <a:pt x="268" y="67"/>
                    <a:pt x="296" y="91"/>
                    <a:pt x="321" y="11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3476575" y="3024150"/>
              <a:ext cx="10625" cy="15575"/>
            </a:xfrm>
            <a:custGeom>
              <a:avLst/>
              <a:gdLst/>
              <a:ahLst/>
              <a:cxnLst/>
              <a:rect l="l" t="t" r="r" b="b"/>
              <a:pathLst>
                <a:path w="425" h="623" extrusionOk="0">
                  <a:moveTo>
                    <a:pt x="215" y="69"/>
                  </a:moveTo>
                  <a:cubicBezTo>
                    <a:pt x="330" y="134"/>
                    <a:pt x="424" y="300"/>
                    <a:pt x="424" y="431"/>
                  </a:cubicBezTo>
                  <a:cubicBezTo>
                    <a:pt x="424" y="566"/>
                    <a:pt x="328" y="622"/>
                    <a:pt x="210" y="553"/>
                  </a:cubicBezTo>
                  <a:cubicBezTo>
                    <a:pt x="93" y="484"/>
                    <a:pt x="1" y="318"/>
                    <a:pt x="1" y="187"/>
                  </a:cubicBezTo>
                  <a:cubicBezTo>
                    <a:pt x="5" y="54"/>
                    <a:pt x="98" y="1"/>
                    <a:pt x="215"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3324025" y="2670325"/>
              <a:ext cx="37625" cy="36250"/>
            </a:xfrm>
            <a:custGeom>
              <a:avLst/>
              <a:gdLst/>
              <a:ahLst/>
              <a:cxnLst/>
              <a:rect l="l" t="t" r="r" b="b"/>
              <a:pathLst>
                <a:path w="1505" h="1450" extrusionOk="0">
                  <a:moveTo>
                    <a:pt x="1294" y="40"/>
                  </a:moveTo>
                  <a:cubicBezTo>
                    <a:pt x="1348" y="73"/>
                    <a:pt x="1394" y="119"/>
                    <a:pt x="1429" y="172"/>
                  </a:cubicBezTo>
                  <a:cubicBezTo>
                    <a:pt x="1475" y="242"/>
                    <a:pt x="1501" y="323"/>
                    <a:pt x="1504" y="405"/>
                  </a:cubicBezTo>
                  <a:cubicBezTo>
                    <a:pt x="1504" y="462"/>
                    <a:pt x="1489" y="505"/>
                    <a:pt x="1458" y="536"/>
                  </a:cubicBezTo>
                  <a:lnTo>
                    <a:pt x="374" y="1417"/>
                  </a:lnTo>
                  <a:cubicBezTo>
                    <a:pt x="332" y="1449"/>
                    <a:pt x="275" y="1448"/>
                    <a:pt x="209" y="1410"/>
                  </a:cubicBezTo>
                  <a:cubicBezTo>
                    <a:pt x="155" y="1377"/>
                    <a:pt x="110" y="1331"/>
                    <a:pt x="77" y="1276"/>
                  </a:cubicBezTo>
                  <a:cubicBezTo>
                    <a:pt x="29" y="1207"/>
                    <a:pt x="3" y="1126"/>
                    <a:pt x="0" y="1044"/>
                  </a:cubicBezTo>
                  <a:cubicBezTo>
                    <a:pt x="0" y="991"/>
                    <a:pt x="17" y="947"/>
                    <a:pt x="50" y="918"/>
                  </a:cubicBezTo>
                  <a:lnTo>
                    <a:pt x="1130" y="36"/>
                  </a:lnTo>
                  <a:cubicBezTo>
                    <a:pt x="1172" y="1"/>
                    <a:pt x="1232" y="5"/>
                    <a:pt x="129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3291225" y="2623625"/>
              <a:ext cx="43325" cy="26550"/>
            </a:xfrm>
            <a:custGeom>
              <a:avLst/>
              <a:gdLst/>
              <a:ahLst/>
              <a:cxnLst/>
              <a:rect l="l" t="t" r="r" b="b"/>
              <a:pathLst>
                <a:path w="1733" h="1062" extrusionOk="0">
                  <a:moveTo>
                    <a:pt x="1520" y="39"/>
                  </a:moveTo>
                  <a:cubicBezTo>
                    <a:pt x="1589" y="82"/>
                    <a:pt x="1647" y="145"/>
                    <a:pt x="1683" y="218"/>
                  </a:cubicBezTo>
                  <a:cubicBezTo>
                    <a:pt x="1712" y="277"/>
                    <a:pt x="1729" y="340"/>
                    <a:pt x="1733" y="405"/>
                  </a:cubicBezTo>
                  <a:cubicBezTo>
                    <a:pt x="1733" y="475"/>
                    <a:pt x="1705" y="525"/>
                    <a:pt x="1655" y="545"/>
                  </a:cubicBezTo>
                  <a:lnTo>
                    <a:pt x="352" y="1046"/>
                  </a:lnTo>
                  <a:cubicBezTo>
                    <a:pt x="310" y="1062"/>
                    <a:pt x="264" y="1053"/>
                    <a:pt x="214" y="1024"/>
                  </a:cubicBezTo>
                  <a:cubicBezTo>
                    <a:pt x="144" y="979"/>
                    <a:pt x="87" y="917"/>
                    <a:pt x="50" y="843"/>
                  </a:cubicBezTo>
                  <a:cubicBezTo>
                    <a:pt x="20" y="786"/>
                    <a:pt x="3" y="724"/>
                    <a:pt x="0" y="660"/>
                  </a:cubicBezTo>
                  <a:cubicBezTo>
                    <a:pt x="0" y="591"/>
                    <a:pt x="28" y="535"/>
                    <a:pt x="77" y="515"/>
                  </a:cubicBezTo>
                  <a:lnTo>
                    <a:pt x="1382" y="13"/>
                  </a:lnTo>
                  <a:cubicBezTo>
                    <a:pt x="1422" y="1"/>
                    <a:pt x="1471" y="11"/>
                    <a:pt x="1520"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3342425" y="2692450"/>
              <a:ext cx="34575" cy="40850"/>
            </a:xfrm>
            <a:custGeom>
              <a:avLst/>
              <a:gdLst/>
              <a:ahLst/>
              <a:cxnLst/>
              <a:rect l="l" t="t" r="r" b="b"/>
              <a:pathLst>
                <a:path w="1383" h="1634" extrusionOk="0">
                  <a:moveTo>
                    <a:pt x="1171" y="41"/>
                  </a:moveTo>
                  <a:cubicBezTo>
                    <a:pt x="1218" y="69"/>
                    <a:pt x="1257" y="107"/>
                    <a:pt x="1289" y="150"/>
                  </a:cubicBezTo>
                  <a:cubicBezTo>
                    <a:pt x="1345" y="224"/>
                    <a:pt x="1377" y="313"/>
                    <a:pt x="1380" y="405"/>
                  </a:cubicBezTo>
                  <a:cubicBezTo>
                    <a:pt x="1383" y="448"/>
                    <a:pt x="1370" y="490"/>
                    <a:pt x="1345" y="525"/>
                  </a:cubicBezTo>
                  <a:lnTo>
                    <a:pt x="392" y="1586"/>
                  </a:lnTo>
                  <a:cubicBezTo>
                    <a:pt x="348" y="1632"/>
                    <a:pt x="284" y="1633"/>
                    <a:pt x="215" y="1594"/>
                  </a:cubicBezTo>
                  <a:cubicBezTo>
                    <a:pt x="169" y="1566"/>
                    <a:pt x="128" y="1527"/>
                    <a:pt x="98" y="1483"/>
                  </a:cubicBezTo>
                  <a:cubicBezTo>
                    <a:pt x="36" y="1399"/>
                    <a:pt x="3" y="1304"/>
                    <a:pt x="3" y="1225"/>
                  </a:cubicBezTo>
                  <a:cubicBezTo>
                    <a:pt x="0" y="1184"/>
                    <a:pt x="14" y="1143"/>
                    <a:pt x="40" y="1112"/>
                  </a:cubicBezTo>
                  <a:lnTo>
                    <a:pt x="995" y="47"/>
                  </a:lnTo>
                  <a:cubicBezTo>
                    <a:pt x="1037" y="1"/>
                    <a:pt x="1103" y="2"/>
                    <a:pt x="117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3362275" y="2713300"/>
              <a:ext cx="31150" cy="45325"/>
            </a:xfrm>
            <a:custGeom>
              <a:avLst/>
              <a:gdLst/>
              <a:ahLst/>
              <a:cxnLst/>
              <a:rect l="l" t="t" r="r" b="b"/>
              <a:pathLst>
                <a:path w="1246" h="1813" extrusionOk="0">
                  <a:moveTo>
                    <a:pt x="1033" y="44"/>
                  </a:moveTo>
                  <a:cubicBezTo>
                    <a:pt x="1072" y="67"/>
                    <a:pt x="1107" y="98"/>
                    <a:pt x="1135" y="133"/>
                  </a:cubicBezTo>
                  <a:cubicBezTo>
                    <a:pt x="1204" y="217"/>
                    <a:pt x="1245" y="325"/>
                    <a:pt x="1245" y="412"/>
                  </a:cubicBezTo>
                  <a:lnTo>
                    <a:pt x="1219" y="511"/>
                  </a:lnTo>
                  <a:lnTo>
                    <a:pt x="396" y="1750"/>
                  </a:lnTo>
                  <a:cubicBezTo>
                    <a:pt x="359" y="1811"/>
                    <a:pt x="286" y="1813"/>
                    <a:pt x="214" y="1771"/>
                  </a:cubicBezTo>
                  <a:lnTo>
                    <a:pt x="111" y="1684"/>
                  </a:lnTo>
                  <a:cubicBezTo>
                    <a:pt x="42" y="1598"/>
                    <a:pt x="1" y="1489"/>
                    <a:pt x="1" y="1406"/>
                  </a:cubicBezTo>
                  <a:lnTo>
                    <a:pt x="27" y="1304"/>
                  </a:lnTo>
                  <a:lnTo>
                    <a:pt x="845" y="63"/>
                  </a:lnTo>
                  <a:cubicBezTo>
                    <a:pt x="884" y="5"/>
                    <a:pt x="958" y="1"/>
                    <a:pt x="1033" y="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3265125" y="2575000"/>
              <a:ext cx="47800" cy="16000"/>
            </a:xfrm>
            <a:custGeom>
              <a:avLst/>
              <a:gdLst/>
              <a:ahLst/>
              <a:cxnLst/>
              <a:rect l="l" t="t" r="r" b="b"/>
              <a:pathLst>
                <a:path w="1912" h="640" extrusionOk="0">
                  <a:moveTo>
                    <a:pt x="1697" y="29"/>
                  </a:moveTo>
                  <a:cubicBezTo>
                    <a:pt x="1772" y="74"/>
                    <a:pt x="1846" y="160"/>
                    <a:pt x="1885" y="263"/>
                  </a:cubicBezTo>
                  <a:lnTo>
                    <a:pt x="1911" y="397"/>
                  </a:lnTo>
                  <a:cubicBezTo>
                    <a:pt x="1911" y="481"/>
                    <a:pt x="1872" y="542"/>
                    <a:pt x="1800" y="544"/>
                  </a:cubicBezTo>
                  <a:lnTo>
                    <a:pt x="317" y="640"/>
                  </a:lnTo>
                  <a:lnTo>
                    <a:pt x="214" y="612"/>
                  </a:lnTo>
                  <a:cubicBezTo>
                    <a:pt x="126" y="556"/>
                    <a:pt x="60" y="474"/>
                    <a:pt x="27" y="376"/>
                  </a:cubicBezTo>
                  <a:lnTo>
                    <a:pt x="0" y="243"/>
                  </a:lnTo>
                  <a:cubicBezTo>
                    <a:pt x="0" y="159"/>
                    <a:pt x="39" y="98"/>
                    <a:pt x="108" y="93"/>
                  </a:cubicBezTo>
                  <a:lnTo>
                    <a:pt x="1595" y="0"/>
                  </a:lnTo>
                  <a:cubicBezTo>
                    <a:pt x="1631" y="0"/>
                    <a:pt x="1666" y="11"/>
                    <a:pt x="1697" y="2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3383125" y="2732850"/>
              <a:ext cx="27550" cy="49650"/>
            </a:xfrm>
            <a:custGeom>
              <a:avLst/>
              <a:gdLst/>
              <a:ahLst/>
              <a:cxnLst/>
              <a:rect l="l" t="t" r="r" b="b"/>
              <a:pathLst>
                <a:path w="1102" h="1986" extrusionOk="0">
                  <a:moveTo>
                    <a:pt x="887" y="47"/>
                  </a:moveTo>
                  <a:cubicBezTo>
                    <a:pt x="919" y="65"/>
                    <a:pt x="947" y="88"/>
                    <a:pt x="972" y="116"/>
                  </a:cubicBezTo>
                  <a:cubicBezTo>
                    <a:pt x="1051" y="201"/>
                    <a:pt x="1101" y="318"/>
                    <a:pt x="1101" y="415"/>
                  </a:cubicBezTo>
                  <a:lnTo>
                    <a:pt x="1082" y="495"/>
                  </a:lnTo>
                  <a:lnTo>
                    <a:pt x="409" y="1903"/>
                  </a:lnTo>
                  <a:cubicBezTo>
                    <a:pt x="374" y="1976"/>
                    <a:pt x="294" y="1986"/>
                    <a:pt x="213" y="1940"/>
                  </a:cubicBezTo>
                  <a:lnTo>
                    <a:pt x="130" y="1874"/>
                  </a:lnTo>
                  <a:cubicBezTo>
                    <a:pt x="50" y="1783"/>
                    <a:pt x="0" y="1668"/>
                    <a:pt x="0" y="1570"/>
                  </a:cubicBezTo>
                  <a:lnTo>
                    <a:pt x="20" y="1489"/>
                  </a:lnTo>
                  <a:lnTo>
                    <a:pt x="693" y="83"/>
                  </a:lnTo>
                  <a:cubicBezTo>
                    <a:pt x="726" y="12"/>
                    <a:pt x="806" y="1"/>
                    <a:pt x="887" y="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3254150" y="2547325"/>
              <a:ext cx="50675" cy="16875"/>
            </a:xfrm>
            <a:custGeom>
              <a:avLst/>
              <a:gdLst/>
              <a:ahLst/>
              <a:cxnLst/>
              <a:rect l="l" t="t" r="r" b="b"/>
              <a:pathLst>
                <a:path w="2027" h="675" extrusionOk="0">
                  <a:moveTo>
                    <a:pt x="1796" y="148"/>
                  </a:moveTo>
                  <a:cubicBezTo>
                    <a:pt x="1903" y="209"/>
                    <a:pt x="1987" y="342"/>
                    <a:pt x="2009" y="464"/>
                  </a:cubicBezTo>
                  <a:cubicBezTo>
                    <a:pt x="2027" y="590"/>
                    <a:pt x="1978" y="675"/>
                    <a:pt x="1886" y="669"/>
                  </a:cubicBezTo>
                  <a:lnTo>
                    <a:pt x="328" y="556"/>
                  </a:lnTo>
                  <a:lnTo>
                    <a:pt x="244" y="526"/>
                  </a:lnTo>
                  <a:cubicBezTo>
                    <a:pt x="160" y="477"/>
                    <a:pt x="84" y="379"/>
                    <a:pt x="50" y="268"/>
                  </a:cubicBezTo>
                  <a:cubicBezTo>
                    <a:pt x="0" y="117"/>
                    <a:pt x="50" y="0"/>
                    <a:pt x="158" y="10"/>
                  </a:cubicBezTo>
                  <a:lnTo>
                    <a:pt x="1712" y="121"/>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427125" y="2767075"/>
              <a:ext cx="19925" cy="57325"/>
            </a:xfrm>
            <a:custGeom>
              <a:avLst/>
              <a:gdLst/>
              <a:ahLst/>
              <a:cxnLst/>
              <a:rect l="l" t="t" r="r" b="b"/>
              <a:pathLst>
                <a:path w="797" h="2293" extrusionOk="0">
                  <a:moveTo>
                    <a:pt x="583" y="55"/>
                  </a:moveTo>
                  <a:cubicBezTo>
                    <a:pt x="599" y="65"/>
                    <a:pt x="614" y="76"/>
                    <a:pt x="629" y="88"/>
                  </a:cubicBezTo>
                  <a:cubicBezTo>
                    <a:pt x="728" y="168"/>
                    <a:pt x="797" y="308"/>
                    <a:pt x="797" y="421"/>
                  </a:cubicBezTo>
                  <a:lnTo>
                    <a:pt x="792" y="472"/>
                  </a:lnTo>
                  <a:lnTo>
                    <a:pt x="420" y="2162"/>
                  </a:lnTo>
                  <a:cubicBezTo>
                    <a:pt x="398" y="2263"/>
                    <a:pt x="310" y="2292"/>
                    <a:pt x="214" y="2236"/>
                  </a:cubicBezTo>
                  <a:lnTo>
                    <a:pt x="168" y="2206"/>
                  </a:lnTo>
                  <a:cubicBezTo>
                    <a:pt x="69" y="2122"/>
                    <a:pt x="1" y="1981"/>
                    <a:pt x="1" y="1867"/>
                  </a:cubicBezTo>
                  <a:lnTo>
                    <a:pt x="9" y="1820"/>
                  </a:lnTo>
                  <a:lnTo>
                    <a:pt x="377" y="126"/>
                  </a:lnTo>
                  <a:cubicBezTo>
                    <a:pt x="401" y="27"/>
                    <a:pt x="489" y="0"/>
                    <a:pt x="583"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450025" y="2781525"/>
              <a:ext cx="15925" cy="60700"/>
            </a:xfrm>
            <a:custGeom>
              <a:avLst/>
              <a:gdLst/>
              <a:ahLst/>
              <a:cxnLst/>
              <a:rect l="l" t="t" r="r" b="b"/>
              <a:pathLst>
                <a:path w="637" h="2428" extrusionOk="0">
                  <a:moveTo>
                    <a:pt x="421" y="62"/>
                  </a:moveTo>
                  <a:cubicBezTo>
                    <a:pt x="431" y="68"/>
                    <a:pt x="440" y="73"/>
                    <a:pt x="449" y="79"/>
                  </a:cubicBezTo>
                  <a:cubicBezTo>
                    <a:pt x="555" y="158"/>
                    <a:pt x="636" y="306"/>
                    <a:pt x="635" y="427"/>
                  </a:cubicBezTo>
                  <a:lnTo>
                    <a:pt x="632" y="457"/>
                  </a:lnTo>
                  <a:lnTo>
                    <a:pt x="424" y="2273"/>
                  </a:lnTo>
                  <a:cubicBezTo>
                    <a:pt x="412" y="2389"/>
                    <a:pt x="320" y="2428"/>
                    <a:pt x="214" y="2366"/>
                  </a:cubicBezTo>
                  <a:lnTo>
                    <a:pt x="186" y="2351"/>
                  </a:lnTo>
                  <a:cubicBezTo>
                    <a:pt x="80" y="2272"/>
                    <a:pt x="0" y="2120"/>
                    <a:pt x="0" y="1997"/>
                  </a:cubicBezTo>
                  <a:lnTo>
                    <a:pt x="5" y="1973"/>
                  </a:lnTo>
                  <a:lnTo>
                    <a:pt x="212" y="157"/>
                  </a:lnTo>
                  <a:cubicBezTo>
                    <a:pt x="226" y="41"/>
                    <a:pt x="316" y="1"/>
                    <a:pt x="421" y="6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36600" y="2459350"/>
              <a:ext cx="52600" cy="33025"/>
            </a:xfrm>
            <a:custGeom>
              <a:avLst/>
              <a:gdLst/>
              <a:ahLst/>
              <a:cxnLst/>
              <a:rect l="l" t="t" r="r" b="b"/>
              <a:pathLst>
                <a:path w="2104" h="1321" extrusionOk="0">
                  <a:moveTo>
                    <a:pt x="1897" y="779"/>
                  </a:moveTo>
                  <a:cubicBezTo>
                    <a:pt x="1999" y="837"/>
                    <a:pt x="2086" y="979"/>
                    <a:pt x="2100" y="1110"/>
                  </a:cubicBezTo>
                  <a:lnTo>
                    <a:pt x="2103" y="1143"/>
                  </a:lnTo>
                  <a:cubicBezTo>
                    <a:pt x="2103" y="1261"/>
                    <a:pt x="2022" y="1321"/>
                    <a:pt x="1916" y="1276"/>
                  </a:cubicBezTo>
                  <a:lnTo>
                    <a:pt x="237" y="561"/>
                  </a:lnTo>
                  <a:lnTo>
                    <a:pt x="210" y="546"/>
                  </a:lnTo>
                  <a:cubicBezTo>
                    <a:pt x="107" y="487"/>
                    <a:pt x="16" y="347"/>
                    <a:pt x="1" y="216"/>
                  </a:cubicBezTo>
                  <a:lnTo>
                    <a:pt x="1" y="185"/>
                  </a:lnTo>
                  <a:cubicBezTo>
                    <a:pt x="1" y="61"/>
                    <a:pt x="78" y="1"/>
                    <a:pt x="185" y="48"/>
                  </a:cubicBezTo>
                  <a:lnTo>
                    <a:pt x="1865" y="763"/>
                  </a:lnTo>
                  <a:cubicBezTo>
                    <a:pt x="1876" y="768"/>
                    <a:pt x="1886" y="773"/>
                    <a:pt x="1897" y="77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473125" y="2794525"/>
              <a:ext cx="11950" cy="63150"/>
            </a:xfrm>
            <a:custGeom>
              <a:avLst/>
              <a:gdLst/>
              <a:ahLst/>
              <a:cxnLst/>
              <a:rect l="l" t="t" r="r" b="b"/>
              <a:pathLst>
                <a:path w="478" h="2526" extrusionOk="0">
                  <a:moveTo>
                    <a:pt x="272" y="52"/>
                  </a:moveTo>
                  <a:cubicBezTo>
                    <a:pt x="387" y="122"/>
                    <a:pt x="477" y="287"/>
                    <a:pt x="477" y="418"/>
                  </a:cubicBezTo>
                  <a:lnTo>
                    <a:pt x="427" y="2345"/>
                  </a:lnTo>
                  <a:cubicBezTo>
                    <a:pt x="423" y="2475"/>
                    <a:pt x="327" y="2525"/>
                    <a:pt x="213" y="2460"/>
                  </a:cubicBezTo>
                  <a:cubicBezTo>
                    <a:pt x="91" y="2384"/>
                    <a:pt x="3" y="2224"/>
                    <a:pt x="1" y="2090"/>
                  </a:cubicBezTo>
                  <a:lnTo>
                    <a:pt x="55" y="164"/>
                  </a:lnTo>
                  <a:cubicBezTo>
                    <a:pt x="59" y="30"/>
                    <a:pt x="174" y="1"/>
                    <a:pt x="272"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234800" y="2431550"/>
              <a:ext cx="52850" cy="38075"/>
            </a:xfrm>
            <a:custGeom>
              <a:avLst/>
              <a:gdLst/>
              <a:ahLst/>
              <a:cxnLst/>
              <a:rect l="l" t="t" r="r" b="b"/>
              <a:pathLst>
                <a:path w="2114" h="1523" extrusionOk="0">
                  <a:moveTo>
                    <a:pt x="1910" y="972"/>
                  </a:moveTo>
                  <a:cubicBezTo>
                    <a:pt x="2019" y="1035"/>
                    <a:pt x="2111" y="1195"/>
                    <a:pt x="2114" y="1328"/>
                  </a:cubicBezTo>
                  <a:lnTo>
                    <a:pt x="2114" y="1337"/>
                  </a:lnTo>
                  <a:cubicBezTo>
                    <a:pt x="2114" y="1468"/>
                    <a:pt x="2026" y="1523"/>
                    <a:pt x="1912" y="1461"/>
                  </a:cubicBezTo>
                  <a:lnTo>
                    <a:pt x="217" y="558"/>
                  </a:lnTo>
                  <a:lnTo>
                    <a:pt x="210" y="554"/>
                  </a:lnTo>
                  <a:cubicBezTo>
                    <a:pt x="95" y="487"/>
                    <a:pt x="3" y="334"/>
                    <a:pt x="1" y="200"/>
                  </a:cubicBezTo>
                  <a:lnTo>
                    <a:pt x="1" y="187"/>
                  </a:lnTo>
                  <a:cubicBezTo>
                    <a:pt x="1" y="59"/>
                    <a:pt x="88" y="1"/>
                    <a:pt x="203" y="62"/>
                  </a:cubicBezTo>
                  <a:lnTo>
                    <a:pt x="1898" y="967"/>
                  </a:lnTo>
                  <a:cubicBezTo>
                    <a:pt x="1900" y="968"/>
                    <a:pt x="1905" y="971"/>
                    <a:pt x="1910" y="97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493650" y="2804875"/>
              <a:ext cx="13200" cy="65525"/>
            </a:xfrm>
            <a:custGeom>
              <a:avLst/>
              <a:gdLst/>
              <a:ahLst/>
              <a:cxnLst/>
              <a:rect l="l" t="t" r="r" b="b"/>
              <a:pathLst>
                <a:path w="528" h="2621" extrusionOk="0">
                  <a:moveTo>
                    <a:pt x="207" y="62"/>
                  </a:moveTo>
                  <a:cubicBezTo>
                    <a:pt x="321" y="128"/>
                    <a:pt x="416" y="278"/>
                    <a:pt x="423" y="415"/>
                  </a:cubicBezTo>
                  <a:lnTo>
                    <a:pt x="528" y="2421"/>
                  </a:lnTo>
                  <a:lnTo>
                    <a:pt x="528" y="2439"/>
                  </a:lnTo>
                  <a:cubicBezTo>
                    <a:pt x="528" y="2566"/>
                    <a:pt x="440" y="2620"/>
                    <a:pt x="330" y="2566"/>
                  </a:cubicBezTo>
                  <a:lnTo>
                    <a:pt x="314" y="2556"/>
                  </a:lnTo>
                  <a:cubicBezTo>
                    <a:pt x="203" y="2492"/>
                    <a:pt x="112" y="2343"/>
                    <a:pt x="105" y="2207"/>
                  </a:cubicBezTo>
                  <a:lnTo>
                    <a:pt x="1" y="202"/>
                  </a:lnTo>
                  <a:lnTo>
                    <a:pt x="1" y="185"/>
                  </a:lnTo>
                  <a:cubicBezTo>
                    <a:pt x="1" y="58"/>
                    <a:pt x="86" y="1"/>
                    <a:pt x="200" y="5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512725" y="2813625"/>
              <a:ext cx="17125" cy="67050"/>
            </a:xfrm>
            <a:custGeom>
              <a:avLst/>
              <a:gdLst/>
              <a:ahLst/>
              <a:cxnLst/>
              <a:rect l="l" t="t" r="r" b="b"/>
              <a:pathLst>
                <a:path w="685" h="2682" extrusionOk="0">
                  <a:moveTo>
                    <a:pt x="215" y="56"/>
                  </a:moveTo>
                  <a:cubicBezTo>
                    <a:pt x="315" y="115"/>
                    <a:pt x="403" y="253"/>
                    <a:pt x="420" y="381"/>
                  </a:cubicBezTo>
                  <a:lnTo>
                    <a:pt x="682" y="2460"/>
                  </a:lnTo>
                  <a:lnTo>
                    <a:pt x="685" y="2501"/>
                  </a:lnTo>
                  <a:cubicBezTo>
                    <a:pt x="685" y="2620"/>
                    <a:pt x="608" y="2681"/>
                    <a:pt x="505" y="2638"/>
                  </a:cubicBezTo>
                  <a:lnTo>
                    <a:pt x="470" y="2623"/>
                  </a:lnTo>
                  <a:cubicBezTo>
                    <a:pt x="367" y="2564"/>
                    <a:pt x="280" y="2426"/>
                    <a:pt x="265" y="2298"/>
                  </a:cubicBezTo>
                  <a:lnTo>
                    <a:pt x="3" y="220"/>
                  </a:lnTo>
                  <a:lnTo>
                    <a:pt x="0" y="178"/>
                  </a:lnTo>
                  <a:cubicBezTo>
                    <a:pt x="0" y="59"/>
                    <a:pt x="73" y="1"/>
                    <a:pt x="180" y="41"/>
                  </a:cubicBezTo>
                  <a:cubicBezTo>
                    <a:pt x="191" y="45"/>
                    <a:pt x="204" y="51"/>
                    <a:pt x="215" y="5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3531425" y="2820150"/>
              <a:ext cx="21150" cy="67825"/>
            </a:xfrm>
            <a:custGeom>
              <a:avLst/>
              <a:gdLst/>
              <a:ahLst/>
              <a:cxnLst/>
              <a:rect l="l" t="t" r="r" b="b"/>
              <a:pathLst>
                <a:path w="846" h="2713" extrusionOk="0">
                  <a:moveTo>
                    <a:pt x="217" y="48"/>
                  </a:moveTo>
                  <a:cubicBezTo>
                    <a:pt x="310" y="102"/>
                    <a:pt x="395" y="225"/>
                    <a:pt x="420" y="350"/>
                  </a:cubicBezTo>
                  <a:lnTo>
                    <a:pt x="838" y="2479"/>
                  </a:lnTo>
                  <a:lnTo>
                    <a:pt x="845" y="2546"/>
                  </a:lnTo>
                  <a:cubicBezTo>
                    <a:pt x="845" y="2654"/>
                    <a:pt x="780" y="2713"/>
                    <a:pt x="685" y="2689"/>
                  </a:cubicBezTo>
                  <a:lnTo>
                    <a:pt x="631" y="2667"/>
                  </a:lnTo>
                  <a:cubicBezTo>
                    <a:pt x="536" y="2613"/>
                    <a:pt x="452" y="2489"/>
                    <a:pt x="426" y="2365"/>
                  </a:cubicBezTo>
                  <a:lnTo>
                    <a:pt x="8" y="235"/>
                  </a:lnTo>
                  <a:lnTo>
                    <a:pt x="1" y="169"/>
                  </a:lnTo>
                  <a:cubicBezTo>
                    <a:pt x="1" y="59"/>
                    <a:pt x="66" y="0"/>
                    <a:pt x="161" y="25"/>
                  </a:cubicBezTo>
                  <a:cubicBezTo>
                    <a:pt x="181" y="30"/>
                    <a:pt x="199" y="38"/>
                    <a:pt x="217" y="4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3549875" y="2824375"/>
              <a:ext cx="24850" cy="68350"/>
            </a:xfrm>
            <a:custGeom>
              <a:avLst/>
              <a:gdLst/>
              <a:ahLst/>
              <a:cxnLst/>
              <a:rect l="l" t="t" r="r" b="b"/>
              <a:pathLst>
                <a:path w="994" h="2734" extrusionOk="0">
                  <a:moveTo>
                    <a:pt x="212" y="40"/>
                  </a:moveTo>
                  <a:cubicBezTo>
                    <a:pt x="300" y="91"/>
                    <a:pt x="379" y="199"/>
                    <a:pt x="411" y="316"/>
                  </a:cubicBezTo>
                  <a:lnTo>
                    <a:pt x="983" y="2481"/>
                  </a:lnTo>
                  <a:lnTo>
                    <a:pt x="994" y="2572"/>
                  </a:lnTo>
                  <a:cubicBezTo>
                    <a:pt x="994" y="2672"/>
                    <a:pt x="940" y="2734"/>
                    <a:pt x="852" y="2718"/>
                  </a:cubicBezTo>
                  <a:lnTo>
                    <a:pt x="779" y="2689"/>
                  </a:lnTo>
                  <a:cubicBezTo>
                    <a:pt x="696" y="2640"/>
                    <a:pt x="612" y="2531"/>
                    <a:pt x="581" y="2417"/>
                  </a:cubicBezTo>
                  <a:lnTo>
                    <a:pt x="11" y="252"/>
                  </a:lnTo>
                  <a:lnTo>
                    <a:pt x="0" y="162"/>
                  </a:lnTo>
                  <a:cubicBezTo>
                    <a:pt x="0" y="61"/>
                    <a:pt x="53" y="0"/>
                    <a:pt x="137" y="14"/>
                  </a:cubicBezTo>
                  <a:cubicBezTo>
                    <a:pt x="163" y="18"/>
                    <a:pt x="190" y="27"/>
                    <a:pt x="212"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67500" y="2826450"/>
              <a:ext cx="28600" cy="68150"/>
            </a:xfrm>
            <a:custGeom>
              <a:avLst/>
              <a:gdLst/>
              <a:ahLst/>
              <a:cxnLst/>
              <a:rect l="l" t="t" r="r" b="b"/>
              <a:pathLst>
                <a:path w="1144" h="2726" extrusionOk="0">
                  <a:moveTo>
                    <a:pt x="214" y="30"/>
                  </a:moveTo>
                  <a:cubicBezTo>
                    <a:pt x="293" y="76"/>
                    <a:pt x="371" y="172"/>
                    <a:pt x="406" y="282"/>
                  </a:cubicBezTo>
                  <a:lnTo>
                    <a:pt x="1125" y="2458"/>
                  </a:lnTo>
                  <a:lnTo>
                    <a:pt x="1143" y="2574"/>
                  </a:lnTo>
                  <a:cubicBezTo>
                    <a:pt x="1143" y="2662"/>
                    <a:pt x="1102" y="2726"/>
                    <a:pt x="1025" y="2724"/>
                  </a:cubicBezTo>
                  <a:lnTo>
                    <a:pt x="933" y="2694"/>
                  </a:lnTo>
                  <a:cubicBezTo>
                    <a:pt x="854" y="2648"/>
                    <a:pt x="777" y="2552"/>
                    <a:pt x="743" y="2444"/>
                  </a:cubicBezTo>
                  <a:lnTo>
                    <a:pt x="23" y="267"/>
                  </a:lnTo>
                  <a:lnTo>
                    <a:pt x="0" y="148"/>
                  </a:lnTo>
                  <a:cubicBezTo>
                    <a:pt x="0" y="62"/>
                    <a:pt x="46" y="1"/>
                    <a:pt x="123" y="1"/>
                  </a:cubicBezTo>
                  <a:cubicBezTo>
                    <a:pt x="155" y="2"/>
                    <a:pt x="186" y="12"/>
                    <a:pt x="214"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584550" y="2825825"/>
              <a:ext cx="32100" cy="67975"/>
            </a:xfrm>
            <a:custGeom>
              <a:avLst/>
              <a:gdLst/>
              <a:ahLst/>
              <a:cxnLst/>
              <a:rect l="l" t="t" r="r" b="b"/>
              <a:pathLst>
                <a:path w="1284" h="2719" extrusionOk="0">
                  <a:moveTo>
                    <a:pt x="212" y="31"/>
                  </a:moveTo>
                  <a:cubicBezTo>
                    <a:pt x="284" y="73"/>
                    <a:pt x="354" y="158"/>
                    <a:pt x="392" y="258"/>
                  </a:cubicBezTo>
                  <a:lnTo>
                    <a:pt x="1253" y="2427"/>
                  </a:lnTo>
                  <a:lnTo>
                    <a:pt x="1284" y="2568"/>
                  </a:lnTo>
                  <a:cubicBezTo>
                    <a:pt x="1284" y="2652"/>
                    <a:pt x="1245" y="2708"/>
                    <a:pt x="1181" y="2719"/>
                  </a:cubicBezTo>
                  <a:lnTo>
                    <a:pt x="1069" y="2691"/>
                  </a:lnTo>
                  <a:cubicBezTo>
                    <a:pt x="997" y="2649"/>
                    <a:pt x="928" y="2565"/>
                    <a:pt x="887" y="2462"/>
                  </a:cubicBezTo>
                  <a:lnTo>
                    <a:pt x="31" y="295"/>
                  </a:lnTo>
                  <a:lnTo>
                    <a:pt x="0" y="154"/>
                  </a:lnTo>
                  <a:cubicBezTo>
                    <a:pt x="0" y="70"/>
                    <a:pt x="39" y="15"/>
                    <a:pt x="105" y="3"/>
                  </a:cubicBezTo>
                  <a:cubicBezTo>
                    <a:pt x="142" y="1"/>
                    <a:pt x="180" y="12"/>
                    <a:pt x="212"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242050" y="2356600"/>
              <a:ext cx="51675" cy="50550"/>
            </a:xfrm>
            <a:custGeom>
              <a:avLst/>
              <a:gdLst/>
              <a:ahLst/>
              <a:cxnLst/>
              <a:rect l="l" t="t" r="r" b="b"/>
              <a:pathLst>
                <a:path w="2067" h="2022" extrusionOk="0">
                  <a:moveTo>
                    <a:pt x="212" y="55"/>
                  </a:moveTo>
                  <a:cubicBezTo>
                    <a:pt x="230" y="67"/>
                    <a:pt x="249" y="80"/>
                    <a:pt x="264" y="94"/>
                  </a:cubicBezTo>
                  <a:lnTo>
                    <a:pt x="1907" y="1517"/>
                  </a:lnTo>
                  <a:cubicBezTo>
                    <a:pt x="2002" y="1598"/>
                    <a:pt x="2066" y="1736"/>
                    <a:pt x="2066" y="1846"/>
                  </a:cubicBezTo>
                  <a:lnTo>
                    <a:pt x="2062" y="1900"/>
                  </a:lnTo>
                  <a:cubicBezTo>
                    <a:pt x="2036" y="1999"/>
                    <a:pt x="1952" y="2021"/>
                    <a:pt x="1856" y="1966"/>
                  </a:cubicBezTo>
                  <a:lnTo>
                    <a:pt x="1803" y="1931"/>
                  </a:lnTo>
                  <a:lnTo>
                    <a:pt x="159" y="508"/>
                  </a:lnTo>
                  <a:cubicBezTo>
                    <a:pt x="65" y="427"/>
                    <a:pt x="0" y="289"/>
                    <a:pt x="0" y="179"/>
                  </a:cubicBezTo>
                  <a:lnTo>
                    <a:pt x="9" y="127"/>
                  </a:lnTo>
                  <a:cubicBezTo>
                    <a:pt x="31" y="28"/>
                    <a:pt x="118" y="0"/>
                    <a:pt x="212"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268500" y="2298325"/>
              <a:ext cx="47075" cy="60025"/>
            </a:xfrm>
            <a:custGeom>
              <a:avLst/>
              <a:gdLst/>
              <a:ahLst/>
              <a:cxnLst/>
              <a:rect l="l" t="t" r="r" b="b"/>
              <a:pathLst>
                <a:path w="1883" h="2401" extrusionOk="0">
                  <a:moveTo>
                    <a:pt x="211" y="41"/>
                  </a:moveTo>
                  <a:cubicBezTo>
                    <a:pt x="253" y="66"/>
                    <a:pt x="289" y="99"/>
                    <a:pt x="318" y="137"/>
                  </a:cubicBezTo>
                  <a:lnTo>
                    <a:pt x="1779" y="1966"/>
                  </a:lnTo>
                  <a:cubicBezTo>
                    <a:pt x="1845" y="2051"/>
                    <a:pt x="1882" y="2151"/>
                    <a:pt x="1882" y="2235"/>
                  </a:cubicBezTo>
                  <a:lnTo>
                    <a:pt x="1852" y="2340"/>
                  </a:lnTo>
                  <a:cubicBezTo>
                    <a:pt x="1813" y="2397"/>
                    <a:pt x="1744" y="2401"/>
                    <a:pt x="1668" y="2358"/>
                  </a:cubicBezTo>
                  <a:lnTo>
                    <a:pt x="1562" y="2260"/>
                  </a:lnTo>
                  <a:lnTo>
                    <a:pt x="102" y="435"/>
                  </a:lnTo>
                  <a:cubicBezTo>
                    <a:pt x="34" y="348"/>
                    <a:pt x="0" y="249"/>
                    <a:pt x="0" y="165"/>
                  </a:cubicBezTo>
                  <a:lnTo>
                    <a:pt x="27" y="58"/>
                  </a:lnTo>
                  <a:cubicBezTo>
                    <a:pt x="69" y="3"/>
                    <a:pt x="140" y="0"/>
                    <a:pt x="211"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00575" y="2822825"/>
              <a:ext cx="35500" cy="67700"/>
            </a:xfrm>
            <a:custGeom>
              <a:avLst/>
              <a:gdLst/>
              <a:ahLst/>
              <a:cxnLst/>
              <a:rect l="l" t="t" r="r" b="b"/>
              <a:pathLst>
                <a:path w="1420" h="2708" extrusionOk="0">
                  <a:moveTo>
                    <a:pt x="212" y="36"/>
                  </a:moveTo>
                  <a:cubicBezTo>
                    <a:pt x="287" y="83"/>
                    <a:pt x="347" y="151"/>
                    <a:pt x="382" y="234"/>
                  </a:cubicBezTo>
                  <a:lnTo>
                    <a:pt x="1378" y="2384"/>
                  </a:lnTo>
                  <a:cubicBezTo>
                    <a:pt x="1404" y="2436"/>
                    <a:pt x="1418" y="2493"/>
                    <a:pt x="1419" y="2553"/>
                  </a:cubicBezTo>
                  <a:cubicBezTo>
                    <a:pt x="1419" y="2627"/>
                    <a:pt x="1387" y="2684"/>
                    <a:pt x="1330" y="2699"/>
                  </a:cubicBezTo>
                  <a:cubicBezTo>
                    <a:pt x="1293" y="2708"/>
                    <a:pt x="1251" y="2697"/>
                    <a:pt x="1209" y="2673"/>
                  </a:cubicBezTo>
                  <a:cubicBezTo>
                    <a:pt x="1132" y="2624"/>
                    <a:pt x="1072" y="2554"/>
                    <a:pt x="1037" y="2472"/>
                  </a:cubicBezTo>
                  <a:lnTo>
                    <a:pt x="42" y="327"/>
                  </a:lnTo>
                  <a:cubicBezTo>
                    <a:pt x="16" y="274"/>
                    <a:pt x="2" y="217"/>
                    <a:pt x="0" y="158"/>
                  </a:cubicBezTo>
                  <a:cubicBezTo>
                    <a:pt x="0" y="83"/>
                    <a:pt x="32" y="26"/>
                    <a:pt x="90" y="10"/>
                  </a:cubicBezTo>
                  <a:cubicBezTo>
                    <a:pt x="126" y="1"/>
                    <a:pt x="169" y="10"/>
                    <a:pt x="212"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81125" y="2283350"/>
              <a:ext cx="45050" cy="62500"/>
            </a:xfrm>
            <a:custGeom>
              <a:avLst/>
              <a:gdLst/>
              <a:ahLst/>
              <a:cxnLst/>
              <a:rect l="l" t="t" r="r" b="b"/>
              <a:pathLst>
                <a:path w="1802" h="2500" extrusionOk="0">
                  <a:moveTo>
                    <a:pt x="215" y="41"/>
                  </a:moveTo>
                  <a:cubicBezTo>
                    <a:pt x="264" y="70"/>
                    <a:pt x="305" y="110"/>
                    <a:pt x="337" y="158"/>
                  </a:cubicBezTo>
                  <a:lnTo>
                    <a:pt x="1710" y="2088"/>
                  </a:lnTo>
                  <a:cubicBezTo>
                    <a:pt x="1765" y="2161"/>
                    <a:pt x="1795" y="2249"/>
                    <a:pt x="1798" y="2341"/>
                  </a:cubicBezTo>
                  <a:cubicBezTo>
                    <a:pt x="1801" y="2382"/>
                    <a:pt x="1787" y="2426"/>
                    <a:pt x="1759" y="2458"/>
                  </a:cubicBezTo>
                  <a:cubicBezTo>
                    <a:pt x="1717" y="2499"/>
                    <a:pt x="1652" y="2497"/>
                    <a:pt x="1584" y="2458"/>
                  </a:cubicBezTo>
                  <a:cubicBezTo>
                    <a:pt x="1535" y="2430"/>
                    <a:pt x="1494" y="2391"/>
                    <a:pt x="1462" y="2343"/>
                  </a:cubicBezTo>
                  <a:lnTo>
                    <a:pt x="88" y="414"/>
                  </a:lnTo>
                  <a:cubicBezTo>
                    <a:pt x="34" y="340"/>
                    <a:pt x="4" y="252"/>
                    <a:pt x="0" y="162"/>
                  </a:cubicBezTo>
                  <a:cubicBezTo>
                    <a:pt x="0" y="113"/>
                    <a:pt x="13" y="71"/>
                    <a:pt x="39" y="43"/>
                  </a:cubicBezTo>
                  <a:cubicBezTo>
                    <a:pt x="82" y="0"/>
                    <a:pt x="148" y="3"/>
                    <a:pt x="215"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295600" y="2270800"/>
              <a:ext cx="42375" cy="64625"/>
            </a:xfrm>
            <a:custGeom>
              <a:avLst/>
              <a:gdLst/>
              <a:ahLst/>
              <a:cxnLst/>
              <a:rect l="l" t="t" r="r" b="b"/>
              <a:pathLst>
                <a:path w="1695" h="2585" extrusionOk="0">
                  <a:moveTo>
                    <a:pt x="214" y="39"/>
                  </a:moveTo>
                  <a:cubicBezTo>
                    <a:pt x="271" y="74"/>
                    <a:pt x="319" y="123"/>
                    <a:pt x="352" y="181"/>
                  </a:cubicBezTo>
                  <a:lnTo>
                    <a:pt x="1623" y="2197"/>
                  </a:lnTo>
                  <a:cubicBezTo>
                    <a:pt x="1668" y="2264"/>
                    <a:pt x="1693" y="2342"/>
                    <a:pt x="1695" y="2423"/>
                  </a:cubicBezTo>
                  <a:cubicBezTo>
                    <a:pt x="1695" y="2480"/>
                    <a:pt x="1679" y="2528"/>
                    <a:pt x="1644" y="2553"/>
                  </a:cubicBezTo>
                  <a:cubicBezTo>
                    <a:pt x="1603" y="2585"/>
                    <a:pt x="1541" y="2576"/>
                    <a:pt x="1484" y="2543"/>
                  </a:cubicBezTo>
                  <a:cubicBezTo>
                    <a:pt x="1426" y="2508"/>
                    <a:pt x="1378" y="2459"/>
                    <a:pt x="1343" y="2401"/>
                  </a:cubicBezTo>
                  <a:lnTo>
                    <a:pt x="73" y="385"/>
                  </a:lnTo>
                  <a:cubicBezTo>
                    <a:pt x="27" y="318"/>
                    <a:pt x="2" y="239"/>
                    <a:pt x="1" y="158"/>
                  </a:cubicBezTo>
                  <a:cubicBezTo>
                    <a:pt x="1" y="101"/>
                    <a:pt x="16" y="53"/>
                    <a:pt x="55" y="31"/>
                  </a:cubicBezTo>
                  <a:cubicBezTo>
                    <a:pt x="97" y="0"/>
                    <a:pt x="156" y="6"/>
                    <a:pt x="214"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311125" y="2260450"/>
              <a:ext cx="40825" cy="66750"/>
            </a:xfrm>
            <a:custGeom>
              <a:avLst/>
              <a:gdLst/>
              <a:ahLst/>
              <a:cxnLst/>
              <a:rect l="l" t="t" r="r" b="b"/>
              <a:pathLst>
                <a:path w="1633" h="2670" extrusionOk="0">
                  <a:moveTo>
                    <a:pt x="230" y="49"/>
                  </a:moveTo>
                  <a:cubicBezTo>
                    <a:pt x="296" y="89"/>
                    <a:pt x="352" y="147"/>
                    <a:pt x="389" y="216"/>
                  </a:cubicBezTo>
                  <a:lnTo>
                    <a:pt x="1553" y="2306"/>
                  </a:lnTo>
                  <a:cubicBezTo>
                    <a:pt x="1633" y="2448"/>
                    <a:pt x="1628" y="2599"/>
                    <a:pt x="1545" y="2643"/>
                  </a:cubicBezTo>
                  <a:cubicBezTo>
                    <a:pt x="1506" y="2670"/>
                    <a:pt x="1453" y="2660"/>
                    <a:pt x="1400" y="2629"/>
                  </a:cubicBezTo>
                  <a:cubicBezTo>
                    <a:pt x="1334" y="2589"/>
                    <a:pt x="1281" y="2530"/>
                    <a:pt x="1246" y="2462"/>
                  </a:cubicBezTo>
                  <a:lnTo>
                    <a:pt x="76" y="372"/>
                  </a:lnTo>
                  <a:cubicBezTo>
                    <a:pt x="18" y="269"/>
                    <a:pt x="0" y="154"/>
                    <a:pt x="35" y="85"/>
                  </a:cubicBezTo>
                  <a:cubicBezTo>
                    <a:pt x="70" y="13"/>
                    <a:pt x="145" y="0"/>
                    <a:pt x="230"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628800" y="2810075"/>
              <a:ext cx="41975" cy="65150"/>
            </a:xfrm>
            <a:custGeom>
              <a:avLst/>
              <a:gdLst/>
              <a:ahLst/>
              <a:cxnLst/>
              <a:rect l="l" t="t" r="r" b="b"/>
              <a:pathLst>
                <a:path w="1679" h="2606" extrusionOk="0">
                  <a:moveTo>
                    <a:pt x="235" y="40"/>
                  </a:moveTo>
                  <a:cubicBezTo>
                    <a:pt x="293" y="77"/>
                    <a:pt x="343" y="129"/>
                    <a:pt x="378" y="190"/>
                  </a:cubicBezTo>
                  <a:lnTo>
                    <a:pt x="1615" y="2234"/>
                  </a:lnTo>
                  <a:cubicBezTo>
                    <a:pt x="1654" y="2298"/>
                    <a:pt x="1676" y="2370"/>
                    <a:pt x="1679" y="2447"/>
                  </a:cubicBezTo>
                  <a:cubicBezTo>
                    <a:pt x="1679" y="2547"/>
                    <a:pt x="1629" y="2606"/>
                    <a:pt x="1552" y="2602"/>
                  </a:cubicBezTo>
                  <a:lnTo>
                    <a:pt x="1465" y="2572"/>
                  </a:lnTo>
                  <a:cubicBezTo>
                    <a:pt x="1407" y="2536"/>
                    <a:pt x="1358" y="2486"/>
                    <a:pt x="1323" y="2426"/>
                  </a:cubicBezTo>
                  <a:lnTo>
                    <a:pt x="88" y="377"/>
                  </a:lnTo>
                  <a:cubicBezTo>
                    <a:pt x="5" y="238"/>
                    <a:pt x="0" y="81"/>
                    <a:pt x="81" y="27"/>
                  </a:cubicBezTo>
                  <a:cubicBezTo>
                    <a:pt x="123" y="1"/>
                    <a:pt x="179" y="8"/>
                    <a:pt x="23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641900" y="2800525"/>
              <a:ext cx="44050" cy="63300"/>
            </a:xfrm>
            <a:custGeom>
              <a:avLst/>
              <a:gdLst/>
              <a:ahLst/>
              <a:cxnLst/>
              <a:rect l="l" t="t" r="r" b="b"/>
              <a:pathLst>
                <a:path w="1762" h="2532" extrusionOk="0">
                  <a:moveTo>
                    <a:pt x="215" y="40"/>
                  </a:moveTo>
                  <a:cubicBezTo>
                    <a:pt x="267" y="72"/>
                    <a:pt x="311" y="115"/>
                    <a:pt x="345" y="165"/>
                  </a:cubicBezTo>
                  <a:lnTo>
                    <a:pt x="1680" y="2131"/>
                  </a:lnTo>
                  <a:cubicBezTo>
                    <a:pt x="1729" y="2202"/>
                    <a:pt x="1757" y="2284"/>
                    <a:pt x="1760" y="2370"/>
                  </a:cubicBezTo>
                  <a:cubicBezTo>
                    <a:pt x="1761" y="2415"/>
                    <a:pt x="1747" y="2460"/>
                    <a:pt x="1718" y="2494"/>
                  </a:cubicBezTo>
                  <a:cubicBezTo>
                    <a:pt x="1675" y="2532"/>
                    <a:pt x="1611" y="2529"/>
                    <a:pt x="1549" y="2494"/>
                  </a:cubicBezTo>
                  <a:cubicBezTo>
                    <a:pt x="1496" y="2462"/>
                    <a:pt x="1453" y="2419"/>
                    <a:pt x="1420" y="2368"/>
                  </a:cubicBezTo>
                  <a:lnTo>
                    <a:pt x="84" y="402"/>
                  </a:lnTo>
                  <a:cubicBezTo>
                    <a:pt x="33" y="331"/>
                    <a:pt x="3" y="247"/>
                    <a:pt x="1" y="161"/>
                  </a:cubicBezTo>
                  <a:cubicBezTo>
                    <a:pt x="1" y="108"/>
                    <a:pt x="16" y="65"/>
                    <a:pt x="47" y="38"/>
                  </a:cubicBezTo>
                  <a:cubicBezTo>
                    <a:pt x="90" y="1"/>
                    <a:pt x="152" y="3"/>
                    <a:pt x="215"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329200" y="2253475"/>
              <a:ext cx="36725" cy="67325"/>
            </a:xfrm>
            <a:custGeom>
              <a:avLst/>
              <a:gdLst/>
              <a:ahLst/>
              <a:cxnLst/>
              <a:rect l="l" t="t" r="r" b="b"/>
              <a:pathLst>
                <a:path w="1469" h="2693" extrusionOk="0">
                  <a:moveTo>
                    <a:pt x="208" y="37"/>
                  </a:moveTo>
                  <a:cubicBezTo>
                    <a:pt x="282" y="83"/>
                    <a:pt x="341" y="150"/>
                    <a:pt x="378" y="229"/>
                  </a:cubicBezTo>
                  <a:lnTo>
                    <a:pt x="1424" y="2360"/>
                  </a:lnTo>
                  <a:cubicBezTo>
                    <a:pt x="1452" y="2416"/>
                    <a:pt x="1467" y="2478"/>
                    <a:pt x="1469" y="2540"/>
                  </a:cubicBezTo>
                  <a:cubicBezTo>
                    <a:pt x="1469" y="2610"/>
                    <a:pt x="1438" y="2667"/>
                    <a:pt x="1385" y="2680"/>
                  </a:cubicBezTo>
                  <a:cubicBezTo>
                    <a:pt x="1346" y="2692"/>
                    <a:pt x="1300" y="2684"/>
                    <a:pt x="1254" y="2657"/>
                  </a:cubicBezTo>
                  <a:cubicBezTo>
                    <a:pt x="1181" y="2611"/>
                    <a:pt x="1124" y="2546"/>
                    <a:pt x="1087" y="2468"/>
                  </a:cubicBezTo>
                  <a:lnTo>
                    <a:pt x="47" y="335"/>
                  </a:lnTo>
                  <a:cubicBezTo>
                    <a:pt x="17" y="281"/>
                    <a:pt x="2" y="221"/>
                    <a:pt x="1" y="159"/>
                  </a:cubicBezTo>
                  <a:cubicBezTo>
                    <a:pt x="1" y="90"/>
                    <a:pt x="27" y="30"/>
                    <a:pt x="82" y="13"/>
                  </a:cubicBezTo>
                  <a:cubicBezTo>
                    <a:pt x="119" y="0"/>
                    <a:pt x="164" y="10"/>
                    <a:pt x="208"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653025" y="2788825"/>
              <a:ext cx="46225" cy="60900"/>
            </a:xfrm>
            <a:custGeom>
              <a:avLst/>
              <a:gdLst/>
              <a:ahLst/>
              <a:cxnLst/>
              <a:rect l="l" t="t" r="r" b="b"/>
              <a:pathLst>
                <a:path w="1849" h="2436" extrusionOk="0">
                  <a:moveTo>
                    <a:pt x="215" y="42"/>
                  </a:moveTo>
                  <a:cubicBezTo>
                    <a:pt x="257" y="67"/>
                    <a:pt x="294" y="101"/>
                    <a:pt x="325" y="141"/>
                  </a:cubicBezTo>
                  <a:lnTo>
                    <a:pt x="1748" y="2009"/>
                  </a:lnTo>
                  <a:cubicBezTo>
                    <a:pt x="1814" y="2094"/>
                    <a:pt x="1847" y="2193"/>
                    <a:pt x="1847" y="2271"/>
                  </a:cubicBezTo>
                  <a:cubicBezTo>
                    <a:pt x="1849" y="2311"/>
                    <a:pt x="1837" y="2352"/>
                    <a:pt x="1812" y="2384"/>
                  </a:cubicBezTo>
                  <a:cubicBezTo>
                    <a:pt x="1775" y="2435"/>
                    <a:pt x="1705" y="2435"/>
                    <a:pt x="1637" y="2396"/>
                  </a:cubicBezTo>
                  <a:cubicBezTo>
                    <a:pt x="1592" y="2369"/>
                    <a:pt x="1553" y="2332"/>
                    <a:pt x="1522" y="2290"/>
                  </a:cubicBezTo>
                  <a:lnTo>
                    <a:pt x="95" y="421"/>
                  </a:lnTo>
                  <a:cubicBezTo>
                    <a:pt x="36" y="346"/>
                    <a:pt x="3" y="255"/>
                    <a:pt x="0" y="159"/>
                  </a:cubicBezTo>
                  <a:cubicBezTo>
                    <a:pt x="0" y="116"/>
                    <a:pt x="9" y="77"/>
                    <a:pt x="31" y="50"/>
                  </a:cubicBezTo>
                  <a:cubicBezTo>
                    <a:pt x="74" y="0"/>
                    <a:pt x="144" y="0"/>
                    <a:pt x="215"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348125" y="2249075"/>
              <a:ext cx="33475" cy="68000"/>
            </a:xfrm>
            <a:custGeom>
              <a:avLst/>
              <a:gdLst/>
              <a:ahLst/>
              <a:cxnLst/>
              <a:rect l="l" t="t" r="r" b="b"/>
              <a:pathLst>
                <a:path w="1339" h="2720" extrusionOk="0">
                  <a:moveTo>
                    <a:pt x="211" y="33"/>
                  </a:moveTo>
                  <a:cubicBezTo>
                    <a:pt x="292" y="83"/>
                    <a:pt x="355" y="158"/>
                    <a:pt x="390" y="248"/>
                  </a:cubicBezTo>
                  <a:lnTo>
                    <a:pt x="1304" y="2414"/>
                  </a:lnTo>
                  <a:cubicBezTo>
                    <a:pt x="1325" y="2461"/>
                    <a:pt x="1337" y="2513"/>
                    <a:pt x="1339" y="2564"/>
                  </a:cubicBezTo>
                  <a:cubicBezTo>
                    <a:pt x="1339" y="2644"/>
                    <a:pt x="1304" y="2702"/>
                    <a:pt x="1243" y="2715"/>
                  </a:cubicBezTo>
                  <a:cubicBezTo>
                    <a:pt x="1202" y="2719"/>
                    <a:pt x="1162" y="2709"/>
                    <a:pt x="1128" y="2688"/>
                  </a:cubicBezTo>
                  <a:cubicBezTo>
                    <a:pt x="1056" y="2647"/>
                    <a:pt x="990" y="2570"/>
                    <a:pt x="948" y="2471"/>
                  </a:cubicBezTo>
                  <a:lnTo>
                    <a:pt x="490" y="1389"/>
                  </a:lnTo>
                  <a:lnTo>
                    <a:pt x="34" y="306"/>
                  </a:lnTo>
                  <a:cubicBezTo>
                    <a:pt x="13" y="257"/>
                    <a:pt x="1" y="206"/>
                    <a:pt x="1" y="154"/>
                  </a:cubicBezTo>
                  <a:cubicBezTo>
                    <a:pt x="1" y="75"/>
                    <a:pt x="35" y="16"/>
                    <a:pt x="95" y="4"/>
                  </a:cubicBezTo>
                  <a:cubicBezTo>
                    <a:pt x="136" y="1"/>
                    <a:pt x="178" y="11"/>
                    <a:pt x="211" y="3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368200" y="2247275"/>
              <a:ext cx="29925" cy="68125"/>
            </a:xfrm>
            <a:custGeom>
              <a:avLst/>
              <a:gdLst/>
              <a:ahLst/>
              <a:cxnLst/>
              <a:rect l="l" t="t" r="r" b="b"/>
              <a:pathLst>
                <a:path w="1197" h="2725" extrusionOk="0">
                  <a:moveTo>
                    <a:pt x="211" y="30"/>
                  </a:moveTo>
                  <a:cubicBezTo>
                    <a:pt x="288" y="74"/>
                    <a:pt x="363" y="166"/>
                    <a:pt x="401" y="272"/>
                  </a:cubicBezTo>
                  <a:lnTo>
                    <a:pt x="1174" y="2448"/>
                  </a:lnTo>
                  <a:lnTo>
                    <a:pt x="1197" y="2575"/>
                  </a:lnTo>
                  <a:cubicBezTo>
                    <a:pt x="1197" y="2661"/>
                    <a:pt x="1155" y="2721"/>
                    <a:pt x="1082" y="2724"/>
                  </a:cubicBezTo>
                  <a:lnTo>
                    <a:pt x="986" y="2699"/>
                  </a:lnTo>
                  <a:cubicBezTo>
                    <a:pt x="911" y="2654"/>
                    <a:pt x="834" y="2562"/>
                    <a:pt x="799" y="2459"/>
                  </a:cubicBezTo>
                  <a:lnTo>
                    <a:pt x="23" y="276"/>
                  </a:lnTo>
                  <a:lnTo>
                    <a:pt x="1" y="154"/>
                  </a:lnTo>
                  <a:cubicBezTo>
                    <a:pt x="1" y="67"/>
                    <a:pt x="42" y="3"/>
                    <a:pt x="115" y="0"/>
                  </a:cubicBezTo>
                  <a:cubicBezTo>
                    <a:pt x="148" y="2"/>
                    <a:pt x="182" y="12"/>
                    <a:pt x="21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9175" y="2248050"/>
              <a:ext cx="26525" cy="68425"/>
            </a:xfrm>
            <a:custGeom>
              <a:avLst/>
              <a:gdLst/>
              <a:ahLst/>
              <a:cxnLst/>
              <a:rect l="l" t="t" r="r" b="b"/>
              <a:pathLst>
                <a:path w="1061" h="2737" extrusionOk="0">
                  <a:moveTo>
                    <a:pt x="214" y="36"/>
                  </a:moveTo>
                  <a:cubicBezTo>
                    <a:pt x="298" y="84"/>
                    <a:pt x="376" y="187"/>
                    <a:pt x="409" y="300"/>
                  </a:cubicBezTo>
                  <a:lnTo>
                    <a:pt x="1045" y="2480"/>
                  </a:lnTo>
                  <a:lnTo>
                    <a:pt x="1060" y="2580"/>
                  </a:lnTo>
                  <a:cubicBezTo>
                    <a:pt x="1060" y="2678"/>
                    <a:pt x="1010" y="2736"/>
                    <a:pt x="926" y="2728"/>
                  </a:cubicBezTo>
                  <a:lnTo>
                    <a:pt x="845" y="2699"/>
                  </a:lnTo>
                  <a:cubicBezTo>
                    <a:pt x="762" y="2650"/>
                    <a:pt x="682" y="2547"/>
                    <a:pt x="652" y="2437"/>
                  </a:cubicBezTo>
                  <a:lnTo>
                    <a:pt x="16" y="257"/>
                  </a:lnTo>
                  <a:lnTo>
                    <a:pt x="1" y="156"/>
                  </a:lnTo>
                  <a:cubicBezTo>
                    <a:pt x="1" y="60"/>
                    <a:pt x="51" y="0"/>
                    <a:pt x="132" y="7"/>
                  </a:cubicBezTo>
                  <a:cubicBezTo>
                    <a:pt x="160" y="11"/>
                    <a:pt x="189" y="21"/>
                    <a:pt x="214" y="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662600" y="2774950"/>
              <a:ext cx="48225" cy="58425"/>
            </a:xfrm>
            <a:custGeom>
              <a:avLst/>
              <a:gdLst/>
              <a:ahLst/>
              <a:cxnLst/>
              <a:rect l="l" t="t" r="r" b="b"/>
              <a:pathLst>
                <a:path w="1929" h="2337" extrusionOk="0">
                  <a:moveTo>
                    <a:pt x="212" y="45"/>
                  </a:moveTo>
                  <a:cubicBezTo>
                    <a:pt x="249" y="66"/>
                    <a:pt x="281" y="94"/>
                    <a:pt x="307" y="126"/>
                  </a:cubicBezTo>
                  <a:lnTo>
                    <a:pt x="1815" y="1888"/>
                  </a:lnTo>
                  <a:cubicBezTo>
                    <a:pt x="1887" y="1969"/>
                    <a:pt x="1928" y="2082"/>
                    <a:pt x="1928" y="2169"/>
                  </a:cubicBezTo>
                  <a:lnTo>
                    <a:pt x="1906" y="2266"/>
                  </a:lnTo>
                  <a:cubicBezTo>
                    <a:pt x="1867" y="2331"/>
                    <a:pt x="1795" y="2337"/>
                    <a:pt x="1718" y="2293"/>
                  </a:cubicBezTo>
                  <a:lnTo>
                    <a:pt x="1619" y="2210"/>
                  </a:lnTo>
                  <a:lnTo>
                    <a:pt x="115" y="449"/>
                  </a:lnTo>
                  <a:cubicBezTo>
                    <a:pt x="42" y="364"/>
                    <a:pt x="1" y="257"/>
                    <a:pt x="1" y="169"/>
                  </a:cubicBezTo>
                  <a:lnTo>
                    <a:pt x="24" y="73"/>
                  </a:lnTo>
                  <a:cubicBezTo>
                    <a:pt x="62" y="7"/>
                    <a:pt x="136" y="0"/>
                    <a:pt x="212"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676675" y="2741875"/>
              <a:ext cx="51400" cy="52050"/>
            </a:xfrm>
            <a:custGeom>
              <a:avLst/>
              <a:gdLst/>
              <a:ahLst/>
              <a:cxnLst/>
              <a:rect l="l" t="t" r="r" b="b"/>
              <a:pathLst>
                <a:path w="2056" h="2082" extrusionOk="0">
                  <a:moveTo>
                    <a:pt x="214" y="54"/>
                  </a:moveTo>
                  <a:cubicBezTo>
                    <a:pt x="235" y="66"/>
                    <a:pt x="254" y="80"/>
                    <a:pt x="271" y="98"/>
                  </a:cubicBezTo>
                  <a:lnTo>
                    <a:pt x="1903" y="1588"/>
                  </a:lnTo>
                  <a:cubicBezTo>
                    <a:pt x="1994" y="1672"/>
                    <a:pt x="2055" y="1803"/>
                    <a:pt x="2055" y="1909"/>
                  </a:cubicBezTo>
                  <a:lnTo>
                    <a:pt x="2047" y="1970"/>
                  </a:lnTo>
                  <a:cubicBezTo>
                    <a:pt x="2021" y="2064"/>
                    <a:pt x="1935" y="2082"/>
                    <a:pt x="1845" y="2029"/>
                  </a:cubicBezTo>
                  <a:lnTo>
                    <a:pt x="1784" y="1984"/>
                  </a:lnTo>
                  <a:lnTo>
                    <a:pt x="153" y="498"/>
                  </a:lnTo>
                  <a:cubicBezTo>
                    <a:pt x="61" y="415"/>
                    <a:pt x="1" y="284"/>
                    <a:pt x="1" y="173"/>
                  </a:cubicBezTo>
                  <a:lnTo>
                    <a:pt x="8" y="112"/>
                  </a:lnTo>
                  <a:cubicBezTo>
                    <a:pt x="36" y="24"/>
                    <a:pt x="122" y="1"/>
                    <a:pt x="214" y="5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411125" y="2251625"/>
              <a:ext cx="22625" cy="68200"/>
            </a:xfrm>
            <a:custGeom>
              <a:avLst/>
              <a:gdLst/>
              <a:ahLst/>
              <a:cxnLst/>
              <a:rect l="l" t="t" r="r" b="b"/>
              <a:pathLst>
                <a:path w="905" h="2728" extrusionOk="0">
                  <a:moveTo>
                    <a:pt x="216" y="49"/>
                  </a:moveTo>
                  <a:cubicBezTo>
                    <a:pt x="306" y="101"/>
                    <a:pt x="390" y="219"/>
                    <a:pt x="418" y="344"/>
                  </a:cubicBezTo>
                  <a:lnTo>
                    <a:pt x="893" y="2483"/>
                  </a:lnTo>
                  <a:lnTo>
                    <a:pt x="904" y="2560"/>
                  </a:lnTo>
                  <a:cubicBezTo>
                    <a:pt x="904" y="2664"/>
                    <a:pt x="843" y="2727"/>
                    <a:pt x="751" y="2705"/>
                  </a:cubicBezTo>
                  <a:lnTo>
                    <a:pt x="689" y="2678"/>
                  </a:lnTo>
                  <a:cubicBezTo>
                    <a:pt x="599" y="2625"/>
                    <a:pt x="514" y="2511"/>
                    <a:pt x="489" y="2390"/>
                  </a:cubicBezTo>
                  <a:lnTo>
                    <a:pt x="9" y="243"/>
                  </a:lnTo>
                  <a:lnTo>
                    <a:pt x="1" y="169"/>
                  </a:lnTo>
                  <a:cubicBezTo>
                    <a:pt x="1" y="65"/>
                    <a:pt x="59" y="1"/>
                    <a:pt x="154" y="24"/>
                  </a:cubicBezTo>
                  <a:cubicBezTo>
                    <a:pt x="176" y="30"/>
                    <a:pt x="196" y="38"/>
                    <a:pt x="216"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670475" y="2759450"/>
              <a:ext cx="49975" cy="55225"/>
            </a:xfrm>
            <a:custGeom>
              <a:avLst/>
              <a:gdLst/>
              <a:ahLst/>
              <a:cxnLst/>
              <a:rect l="l" t="t" r="r" b="b"/>
              <a:pathLst>
                <a:path w="1999" h="2209" extrusionOk="0">
                  <a:moveTo>
                    <a:pt x="214" y="49"/>
                  </a:moveTo>
                  <a:cubicBezTo>
                    <a:pt x="242" y="66"/>
                    <a:pt x="268" y="87"/>
                    <a:pt x="292" y="110"/>
                  </a:cubicBezTo>
                  <a:lnTo>
                    <a:pt x="1864" y="1734"/>
                  </a:lnTo>
                  <a:cubicBezTo>
                    <a:pt x="1949" y="1822"/>
                    <a:pt x="1998" y="1943"/>
                    <a:pt x="1998" y="2039"/>
                  </a:cubicBezTo>
                  <a:lnTo>
                    <a:pt x="1983" y="2119"/>
                  </a:lnTo>
                  <a:cubicBezTo>
                    <a:pt x="1952" y="2197"/>
                    <a:pt x="1871" y="2208"/>
                    <a:pt x="1788" y="2159"/>
                  </a:cubicBezTo>
                  <a:lnTo>
                    <a:pt x="1707" y="2101"/>
                  </a:lnTo>
                  <a:lnTo>
                    <a:pt x="134" y="471"/>
                  </a:lnTo>
                  <a:cubicBezTo>
                    <a:pt x="49" y="389"/>
                    <a:pt x="1" y="268"/>
                    <a:pt x="1" y="172"/>
                  </a:cubicBezTo>
                  <a:lnTo>
                    <a:pt x="16" y="88"/>
                  </a:lnTo>
                  <a:cubicBezTo>
                    <a:pt x="49" y="13"/>
                    <a:pt x="129" y="0"/>
                    <a:pt x="21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681200" y="2722925"/>
              <a:ext cx="52250" cy="48275"/>
            </a:xfrm>
            <a:custGeom>
              <a:avLst/>
              <a:gdLst/>
              <a:ahLst/>
              <a:cxnLst/>
              <a:rect l="l" t="t" r="r" b="b"/>
              <a:pathLst>
                <a:path w="2090" h="1931" extrusionOk="0">
                  <a:moveTo>
                    <a:pt x="216" y="59"/>
                  </a:moveTo>
                  <a:cubicBezTo>
                    <a:pt x="228" y="67"/>
                    <a:pt x="241" y="76"/>
                    <a:pt x="253" y="84"/>
                  </a:cubicBezTo>
                  <a:lnTo>
                    <a:pt x="1919" y="1415"/>
                  </a:lnTo>
                  <a:cubicBezTo>
                    <a:pt x="2018" y="1495"/>
                    <a:pt x="2089" y="1637"/>
                    <a:pt x="2089" y="1751"/>
                  </a:cubicBezTo>
                  <a:lnTo>
                    <a:pt x="2085" y="1797"/>
                  </a:lnTo>
                  <a:cubicBezTo>
                    <a:pt x="2067" y="1900"/>
                    <a:pt x="1975" y="1931"/>
                    <a:pt x="1876" y="1872"/>
                  </a:cubicBezTo>
                  <a:lnTo>
                    <a:pt x="1837" y="1847"/>
                  </a:lnTo>
                  <a:lnTo>
                    <a:pt x="172" y="516"/>
                  </a:lnTo>
                  <a:cubicBezTo>
                    <a:pt x="69" y="435"/>
                    <a:pt x="1" y="294"/>
                    <a:pt x="1" y="180"/>
                  </a:cubicBezTo>
                  <a:lnTo>
                    <a:pt x="5" y="134"/>
                  </a:lnTo>
                  <a:cubicBezTo>
                    <a:pt x="25" y="28"/>
                    <a:pt x="112" y="0"/>
                    <a:pt x="216"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433600" y="2257975"/>
              <a:ext cx="18775" cy="67525"/>
            </a:xfrm>
            <a:custGeom>
              <a:avLst/>
              <a:gdLst/>
              <a:ahLst/>
              <a:cxnLst/>
              <a:rect l="l" t="t" r="r" b="b"/>
              <a:pathLst>
                <a:path w="751" h="2701" extrusionOk="0">
                  <a:moveTo>
                    <a:pt x="214" y="55"/>
                  </a:moveTo>
                  <a:cubicBezTo>
                    <a:pt x="312" y="112"/>
                    <a:pt x="401" y="244"/>
                    <a:pt x="421" y="372"/>
                  </a:cubicBezTo>
                  <a:lnTo>
                    <a:pt x="747" y="2475"/>
                  </a:lnTo>
                  <a:lnTo>
                    <a:pt x="751" y="2525"/>
                  </a:lnTo>
                  <a:cubicBezTo>
                    <a:pt x="751" y="2639"/>
                    <a:pt x="681" y="2700"/>
                    <a:pt x="578" y="2667"/>
                  </a:cubicBezTo>
                  <a:lnTo>
                    <a:pt x="540" y="2650"/>
                  </a:lnTo>
                  <a:cubicBezTo>
                    <a:pt x="440" y="2593"/>
                    <a:pt x="349" y="2456"/>
                    <a:pt x="331" y="2331"/>
                  </a:cubicBezTo>
                  <a:lnTo>
                    <a:pt x="4" y="225"/>
                  </a:lnTo>
                  <a:lnTo>
                    <a:pt x="1" y="173"/>
                  </a:lnTo>
                  <a:cubicBezTo>
                    <a:pt x="1" y="60"/>
                    <a:pt x="73" y="0"/>
                    <a:pt x="172" y="37"/>
                  </a:cubicBezTo>
                  <a:cubicBezTo>
                    <a:pt x="186" y="41"/>
                    <a:pt x="200" y="48"/>
                    <a:pt x="214" y="5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84000" y="2702525"/>
              <a:ext cx="52775" cy="44300"/>
            </a:xfrm>
            <a:custGeom>
              <a:avLst/>
              <a:gdLst/>
              <a:ahLst/>
              <a:cxnLst/>
              <a:rect l="l" t="t" r="r" b="b"/>
              <a:pathLst>
                <a:path w="2111" h="1772" extrusionOk="0">
                  <a:moveTo>
                    <a:pt x="207" y="64"/>
                  </a:moveTo>
                  <a:cubicBezTo>
                    <a:pt x="216" y="68"/>
                    <a:pt x="226" y="73"/>
                    <a:pt x="235" y="80"/>
                  </a:cubicBezTo>
                  <a:lnTo>
                    <a:pt x="1920" y="1233"/>
                  </a:lnTo>
                  <a:cubicBezTo>
                    <a:pt x="2031" y="1311"/>
                    <a:pt x="2111" y="1462"/>
                    <a:pt x="2109" y="1584"/>
                  </a:cubicBezTo>
                  <a:lnTo>
                    <a:pt x="2109" y="1607"/>
                  </a:lnTo>
                  <a:cubicBezTo>
                    <a:pt x="2098" y="1728"/>
                    <a:pt x="2005" y="1771"/>
                    <a:pt x="1900" y="1710"/>
                  </a:cubicBezTo>
                  <a:lnTo>
                    <a:pt x="1877" y="1692"/>
                  </a:lnTo>
                  <a:lnTo>
                    <a:pt x="191" y="539"/>
                  </a:lnTo>
                  <a:cubicBezTo>
                    <a:pt x="81" y="466"/>
                    <a:pt x="0" y="310"/>
                    <a:pt x="2" y="188"/>
                  </a:cubicBezTo>
                  <a:lnTo>
                    <a:pt x="2" y="165"/>
                  </a:lnTo>
                  <a:cubicBezTo>
                    <a:pt x="12" y="47"/>
                    <a:pt x="98" y="1"/>
                    <a:pt x="207"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456475" y="2267200"/>
              <a:ext cx="14875" cy="66150"/>
            </a:xfrm>
            <a:custGeom>
              <a:avLst/>
              <a:gdLst/>
              <a:ahLst/>
              <a:cxnLst/>
              <a:rect l="l" t="t" r="r" b="b"/>
              <a:pathLst>
                <a:path w="595" h="2646" extrusionOk="0">
                  <a:moveTo>
                    <a:pt x="214" y="61"/>
                  </a:moveTo>
                  <a:cubicBezTo>
                    <a:pt x="322" y="123"/>
                    <a:pt x="414" y="268"/>
                    <a:pt x="424" y="398"/>
                  </a:cubicBezTo>
                  <a:lnTo>
                    <a:pt x="594" y="2437"/>
                  </a:lnTo>
                  <a:lnTo>
                    <a:pt x="594" y="2464"/>
                  </a:lnTo>
                  <a:cubicBezTo>
                    <a:pt x="594" y="2586"/>
                    <a:pt x="513" y="2645"/>
                    <a:pt x="402" y="2595"/>
                  </a:cubicBezTo>
                  <a:lnTo>
                    <a:pt x="380" y="2585"/>
                  </a:lnTo>
                  <a:cubicBezTo>
                    <a:pt x="272" y="2524"/>
                    <a:pt x="182" y="2375"/>
                    <a:pt x="170" y="2245"/>
                  </a:cubicBezTo>
                  <a:lnTo>
                    <a:pt x="5" y="208"/>
                  </a:lnTo>
                  <a:lnTo>
                    <a:pt x="0" y="181"/>
                  </a:lnTo>
                  <a:cubicBezTo>
                    <a:pt x="0" y="58"/>
                    <a:pt x="85" y="1"/>
                    <a:pt x="193" y="49"/>
                  </a:cubicBezTo>
                  <a:cubicBezTo>
                    <a:pt x="200" y="52"/>
                    <a:pt x="207" y="56"/>
                    <a:pt x="214" y="6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324050" y="2337450"/>
              <a:ext cx="324400" cy="470800"/>
            </a:xfrm>
            <a:custGeom>
              <a:avLst/>
              <a:gdLst/>
              <a:ahLst/>
              <a:cxnLst/>
              <a:rect l="l" t="t" r="r" b="b"/>
              <a:pathLst>
                <a:path w="12976" h="18832" extrusionOk="0">
                  <a:moveTo>
                    <a:pt x="5947" y="1591"/>
                  </a:moveTo>
                  <a:lnTo>
                    <a:pt x="5943" y="2840"/>
                  </a:lnTo>
                  <a:cubicBezTo>
                    <a:pt x="3230" y="1598"/>
                    <a:pt x="1106" y="3010"/>
                    <a:pt x="1096" y="6215"/>
                  </a:cubicBezTo>
                  <a:cubicBezTo>
                    <a:pt x="1086" y="9634"/>
                    <a:pt x="3494" y="13802"/>
                    <a:pt x="6468" y="15520"/>
                  </a:cubicBezTo>
                  <a:cubicBezTo>
                    <a:pt x="9449" y="17240"/>
                    <a:pt x="11867" y="15857"/>
                    <a:pt x="11877" y="12439"/>
                  </a:cubicBezTo>
                  <a:cubicBezTo>
                    <a:pt x="11885" y="9283"/>
                    <a:pt x="9844" y="5500"/>
                    <a:pt x="7195" y="3581"/>
                  </a:cubicBezTo>
                  <a:lnTo>
                    <a:pt x="7197" y="2322"/>
                  </a:lnTo>
                  <a:cubicBezTo>
                    <a:pt x="10451" y="4600"/>
                    <a:pt x="12975" y="9222"/>
                    <a:pt x="12964" y="13066"/>
                  </a:cubicBezTo>
                  <a:cubicBezTo>
                    <a:pt x="12952" y="17174"/>
                    <a:pt x="10044" y="18832"/>
                    <a:pt x="6465" y="16766"/>
                  </a:cubicBezTo>
                  <a:cubicBezTo>
                    <a:pt x="2891" y="14701"/>
                    <a:pt x="0" y="9696"/>
                    <a:pt x="13" y="5589"/>
                  </a:cubicBezTo>
                  <a:cubicBezTo>
                    <a:pt x="24" y="1697"/>
                    <a:pt x="2631" y="1"/>
                    <a:pt x="5947" y="1591"/>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84950" y="2680925"/>
              <a:ext cx="52950" cy="40075"/>
            </a:xfrm>
            <a:custGeom>
              <a:avLst/>
              <a:gdLst/>
              <a:ahLst/>
              <a:cxnLst/>
              <a:rect l="l" t="t" r="r" b="b"/>
              <a:pathLst>
                <a:path w="2118" h="1603" extrusionOk="0">
                  <a:moveTo>
                    <a:pt x="1908" y="1046"/>
                  </a:moveTo>
                  <a:cubicBezTo>
                    <a:pt x="2023" y="1113"/>
                    <a:pt x="2117" y="1277"/>
                    <a:pt x="2117" y="1413"/>
                  </a:cubicBezTo>
                  <a:cubicBezTo>
                    <a:pt x="2117" y="1548"/>
                    <a:pt x="2021" y="1602"/>
                    <a:pt x="1907" y="1537"/>
                  </a:cubicBezTo>
                  <a:lnTo>
                    <a:pt x="209" y="557"/>
                  </a:lnTo>
                  <a:cubicBezTo>
                    <a:pt x="95" y="491"/>
                    <a:pt x="0" y="325"/>
                    <a:pt x="0" y="190"/>
                  </a:cubicBezTo>
                  <a:cubicBezTo>
                    <a:pt x="0" y="55"/>
                    <a:pt x="96" y="1"/>
                    <a:pt x="211"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479750" y="2278875"/>
              <a:ext cx="10750" cy="64500"/>
            </a:xfrm>
            <a:custGeom>
              <a:avLst/>
              <a:gdLst/>
              <a:ahLst/>
              <a:cxnLst/>
              <a:rect l="l" t="t" r="r" b="b"/>
              <a:pathLst>
                <a:path w="430" h="2580" extrusionOk="0">
                  <a:moveTo>
                    <a:pt x="211" y="69"/>
                  </a:moveTo>
                  <a:cubicBezTo>
                    <a:pt x="329" y="137"/>
                    <a:pt x="424" y="302"/>
                    <a:pt x="424" y="434"/>
                  </a:cubicBezTo>
                  <a:lnTo>
                    <a:pt x="430" y="2391"/>
                  </a:lnTo>
                  <a:cubicBezTo>
                    <a:pt x="430" y="2522"/>
                    <a:pt x="338" y="2579"/>
                    <a:pt x="219" y="2515"/>
                  </a:cubicBezTo>
                  <a:cubicBezTo>
                    <a:pt x="101" y="2447"/>
                    <a:pt x="6" y="2283"/>
                    <a:pt x="6" y="2146"/>
                  </a:cubicBezTo>
                  <a:lnTo>
                    <a:pt x="1" y="193"/>
                  </a:lnTo>
                  <a:cubicBezTo>
                    <a:pt x="1" y="58"/>
                    <a:pt x="93" y="1"/>
                    <a:pt x="211" y="6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499050" y="2293225"/>
              <a:ext cx="14400" cy="61925"/>
            </a:xfrm>
            <a:custGeom>
              <a:avLst/>
              <a:gdLst/>
              <a:ahLst/>
              <a:cxnLst/>
              <a:rect l="l" t="t" r="r" b="b"/>
              <a:pathLst>
                <a:path w="576" h="2477" extrusionOk="0">
                  <a:moveTo>
                    <a:pt x="360" y="65"/>
                  </a:moveTo>
                  <a:cubicBezTo>
                    <a:pt x="367" y="69"/>
                    <a:pt x="374" y="73"/>
                    <a:pt x="381" y="79"/>
                  </a:cubicBezTo>
                  <a:cubicBezTo>
                    <a:pt x="491" y="156"/>
                    <a:pt x="575" y="309"/>
                    <a:pt x="575" y="432"/>
                  </a:cubicBezTo>
                  <a:lnTo>
                    <a:pt x="575" y="454"/>
                  </a:lnTo>
                  <a:lnTo>
                    <a:pt x="425" y="2316"/>
                  </a:lnTo>
                  <a:cubicBezTo>
                    <a:pt x="416" y="2439"/>
                    <a:pt x="321" y="2477"/>
                    <a:pt x="214" y="2414"/>
                  </a:cubicBezTo>
                  <a:lnTo>
                    <a:pt x="195" y="2403"/>
                  </a:lnTo>
                  <a:cubicBezTo>
                    <a:pt x="84" y="2330"/>
                    <a:pt x="1" y="2173"/>
                    <a:pt x="1" y="2050"/>
                  </a:cubicBezTo>
                  <a:lnTo>
                    <a:pt x="1" y="2028"/>
                  </a:lnTo>
                  <a:lnTo>
                    <a:pt x="151" y="170"/>
                  </a:lnTo>
                  <a:cubicBezTo>
                    <a:pt x="162" y="48"/>
                    <a:pt x="249" y="1"/>
                    <a:pt x="360"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82175" y="2640400"/>
              <a:ext cx="52525" cy="31050"/>
            </a:xfrm>
            <a:custGeom>
              <a:avLst/>
              <a:gdLst/>
              <a:ahLst/>
              <a:cxnLst/>
              <a:rect l="l" t="t" r="r" b="b"/>
              <a:pathLst>
                <a:path w="2101" h="1242" extrusionOk="0">
                  <a:moveTo>
                    <a:pt x="1888" y="696"/>
                  </a:moveTo>
                  <a:cubicBezTo>
                    <a:pt x="1989" y="755"/>
                    <a:pt x="2079" y="890"/>
                    <a:pt x="2096" y="1017"/>
                  </a:cubicBezTo>
                  <a:lnTo>
                    <a:pt x="2100" y="1064"/>
                  </a:lnTo>
                  <a:cubicBezTo>
                    <a:pt x="2100" y="1177"/>
                    <a:pt x="2026" y="1241"/>
                    <a:pt x="1920" y="1201"/>
                  </a:cubicBezTo>
                  <a:lnTo>
                    <a:pt x="249" y="562"/>
                  </a:lnTo>
                  <a:lnTo>
                    <a:pt x="210" y="544"/>
                  </a:lnTo>
                  <a:cubicBezTo>
                    <a:pt x="111" y="487"/>
                    <a:pt x="20" y="350"/>
                    <a:pt x="1" y="216"/>
                  </a:cubicBezTo>
                  <a:lnTo>
                    <a:pt x="1" y="177"/>
                  </a:lnTo>
                  <a:cubicBezTo>
                    <a:pt x="1" y="63"/>
                    <a:pt x="75" y="0"/>
                    <a:pt x="178" y="38"/>
                  </a:cubicBezTo>
                  <a:lnTo>
                    <a:pt x="1853" y="681"/>
                  </a:lnTo>
                  <a:cubicBezTo>
                    <a:pt x="1865" y="685"/>
                    <a:pt x="1877" y="690"/>
                    <a:pt x="1888" y="69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78150" y="2616625"/>
              <a:ext cx="51550" cy="25750"/>
            </a:xfrm>
            <a:custGeom>
              <a:avLst/>
              <a:gdLst/>
              <a:ahLst/>
              <a:cxnLst/>
              <a:rect l="l" t="t" r="r" b="b"/>
              <a:pathLst>
                <a:path w="2062" h="1030" extrusionOk="0">
                  <a:moveTo>
                    <a:pt x="1853" y="493"/>
                  </a:moveTo>
                  <a:cubicBezTo>
                    <a:pt x="1946" y="546"/>
                    <a:pt x="2033" y="670"/>
                    <a:pt x="2058" y="795"/>
                  </a:cubicBezTo>
                  <a:lnTo>
                    <a:pt x="2062" y="859"/>
                  </a:lnTo>
                  <a:cubicBezTo>
                    <a:pt x="2062" y="968"/>
                    <a:pt x="2001" y="1029"/>
                    <a:pt x="1904" y="1004"/>
                  </a:cubicBezTo>
                  <a:lnTo>
                    <a:pt x="266" y="560"/>
                  </a:lnTo>
                  <a:lnTo>
                    <a:pt x="214" y="537"/>
                  </a:lnTo>
                  <a:cubicBezTo>
                    <a:pt x="119" y="483"/>
                    <a:pt x="35" y="363"/>
                    <a:pt x="9" y="239"/>
                  </a:cubicBezTo>
                  <a:lnTo>
                    <a:pt x="0" y="169"/>
                  </a:lnTo>
                  <a:cubicBezTo>
                    <a:pt x="0" y="65"/>
                    <a:pt x="66" y="1"/>
                    <a:pt x="162" y="30"/>
                  </a:cubicBezTo>
                  <a:lnTo>
                    <a:pt x="1800" y="471"/>
                  </a:lnTo>
                  <a:cubicBezTo>
                    <a:pt x="1818" y="476"/>
                    <a:pt x="1836" y="483"/>
                    <a:pt x="1853" y="493"/>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536800" y="2329475"/>
              <a:ext cx="22225" cy="55025"/>
            </a:xfrm>
            <a:custGeom>
              <a:avLst/>
              <a:gdLst/>
              <a:ahLst/>
              <a:cxnLst/>
              <a:rect l="l" t="t" r="r" b="b"/>
              <a:pathLst>
                <a:path w="889" h="2201" extrusionOk="0">
                  <a:moveTo>
                    <a:pt x="676" y="52"/>
                  </a:moveTo>
                  <a:cubicBezTo>
                    <a:pt x="696" y="63"/>
                    <a:pt x="714" y="77"/>
                    <a:pt x="732" y="93"/>
                  </a:cubicBezTo>
                  <a:cubicBezTo>
                    <a:pt x="827" y="179"/>
                    <a:pt x="888" y="310"/>
                    <a:pt x="887" y="416"/>
                  </a:cubicBezTo>
                  <a:lnTo>
                    <a:pt x="880" y="477"/>
                  </a:lnTo>
                  <a:lnTo>
                    <a:pt x="416" y="2089"/>
                  </a:lnTo>
                  <a:cubicBezTo>
                    <a:pt x="389" y="2178"/>
                    <a:pt x="306" y="2200"/>
                    <a:pt x="209" y="2145"/>
                  </a:cubicBezTo>
                  <a:lnTo>
                    <a:pt x="152" y="2103"/>
                  </a:lnTo>
                  <a:cubicBezTo>
                    <a:pt x="62" y="2025"/>
                    <a:pt x="0" y="1888"/>
                    <a:pt x="0" y="1784"/>
                  </a:cubicBezTo>
                  <a:lnTo>
                    <a:pt x="9" y="1722"/>
                  </a:lnTo>
                  <a:lnTo>
                    <a:pt x="472" y="109"/>
                  </a:lnTo>
                  <a:cubicBezTo>
                    <a:pt x="498" y="19"/>
                    <a:pt x="584" y="1"/>
                    <a:pt x="676"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125350" y="2083000"/>
              <a:ext cx="720475" cy="1010775"/>
            </a:xfrm>
            <a:custGeom>
              <a:avLst/>
              <a:gdLst/>
              <a:ahLst/>
              <a:cxnLst/>
              <a:rect l="l" t="t" r="r" b="b"/>
              <a:pathLst>
                <a:path w="28819" h="40431" extrusionOk="0">
                  <a:moveTo>
                    <a:pt x="27800" y="29004"/>
                  </a:moveTo>
                  <a:lnTo>
                    <a:pt x="28818" y="29592"/>
                  </a:lnTo>
                  <a:cubicBezTo>
                    <a:pt x="28028" y="37482"/>
                    <a:pt x="21871" y="40430"/>
                    <a:pt x="14418" y="36126"/>
                  </a:cubicBezTo>
                  <a:cubicBezTo>
                    <a:pt x="6442" y="31520"/>
                    <a:pt x="0" y="20364"/>
                    <a:pt x="27" y="11199"/>
                  </a:cubicBezTo>
                  <a:cubicBezTo>
                    <a:pt x="48" y="3831"/>
                    <a:pt x="4242" y="0"/>
                    <a:pt x="10031" y="1174"/>
                  </a:cubicBezTo>
                  <a:lnTo>
                    <a:pt x="10028" y="2353"/>
                  </a:lnTo>
                  <a:cubicBezTo>
                    <a:pt x="4783" y="1444"/>
                    <a:pt x="1000" y="5014"/>
                    <a:pt x="980" y="11750"/>
                  </a:cubicBezTo>
                  <a:cubicBezTo>
                    <a:pt x="956" y="20275"/>
                    <a:pt x="6971" y="30699"/>
                    <a:pt x="14391" y="34983"/>
                  </a:cubicBezTo>
                  <a:cubicBezTo>
                    <a:pt x="21294" y="38968"/>
                    <a:pt x="27013" y="36260"/>
                    <a:pt x="27800" y="2900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72400" y="2592625"/>
              <a:ext cx="50400" cy="19950"/>
            </a:xfrm>
            <a:custGeom>
              <a:avLst/>
              <a:gdLst/>
              <a:ahLst/>
              <a:cxnLst/>
              <a:rect l="l" t="t" r="r" b="b"/>
              <a:pathLst>
                <a:path w="2016" h="798" extrusionOk="0">
                  <a:moveTo>
                    <a:pt x="1805" y="275"/>
                  </a:moveTo>
                  <a:cubicBezTo>
                    <a:pt x="1892" y="325"/>
                    <a:pt x="1973" y="432"/>
                    <a:pt x="2005" y="547"/>
                  </a:cubicBezTo>
                  <a:lnTo>
                    <a:pt x="2016" y="642"/>
                  </a:lnTo>
                  <a:cubicBezTo>
                    <a:pt x="2016" y="738"/>
                    <a:pt x="1963" y="798"/>
                    <a:pt x="1878" y="789"/>
                  </a:cubicBezTo>
                  <a:lnTo>
                    <a:pt x="286" y="551"/>
                  </a:lnTo>
                  <a:lnTo>
                    <a:pt x="214" y="526"/>
                  </a:lnTo>
                  <a:cubicBezTo>
                    <a:pt x="126" y="476"/>
                    <a:pt x="45" y="368"/>
                    <a:pt x="16" y="254"/>
                  </a:cubicBezTo>
                  <a:lnTo>
                    <a:pt x="0" y="158"/>
                  </a:lnTo>
                  <a:cubicBezTo>
                    <a:pt x="0" y="62"/>
                    <a:pt x="55" y="0"/>
                    <a:pt x="142" y="11"/>
                  </a:cubicBezTo>
                  <a:lnTo>
                    <a:pt x="1732" y="247"/>
                  </a:lnTo>
                  <a:cubicBezTo>
                    <a:pt x="1758" y="253"/>
                    <a:pt x="1783" y="261"/>
                    <a:pt x="1805" y="2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555000" y="2350575"/>
              <a:ext cx="25900" cy="51350"/>
            </a:xfrm>
            <a:custGeom>
              <a:avLst/>
              <a:gdLst/>
              <a:ahLst/>
              <a:cxnLst/>
              <a:rect l="l" t="t" r="r" b="b"/>
              <a:pathLst>
                <a:path w="1036" h="2054" extrusionOk="0">
                  <a:moveTo>
                    <a:pt x="824" y="49"/>
                  </a:moveTo>
                  <a:cubicBezTo>
                    <a:pt x="852" y="66"/>
                    <a:pt x="877" y="85"/>
                    <a:pt x="899" y="109"/>
                  </a:cubicBezTo>
                  <a:cubicBezTo>
                    <a:pt x="983" y="192"/>
                    <a:pt x="1036" y="319"/>
                    <a:pt x="1036" y="417"/>
                  </a:cubicBezTo>
                  <a:lnTo>
                    <a:pt x="1020" y="495"/>
                  </a:lnTo>
                  <a:lnTo>
                    <a:pt x="408" y="1960"/>
                  </a:lnTo>
                  <a:cubicBezTo>
                    <a:pt x="378" y="2038"/>
                    <a:pt x="297" y="2053"/>
                    <a:pt x="209" y="2003"/>
                  </a:cubicBezTo>
                  <a:lnTo>
                    <a:pt x="138" y="1943"/>
                  </a:lnTo>
                  <a:cubicBezTo>
                    <a:pt x="50" y="1858"/>
                    <a:pt x="0" y="1737"/>
                    <a:pt x="0" y="1637"/>
                  </a:cubicBezTo>
                  <a:lnTo>
                    <a:pt x="13" y="1556"/>
                  </a:lnTo>
                  <a:lnTo>
                    <a:pt x="316" y="827"/>
                  </a:lnTo>
                  <a:lnTo>
                    <a:pt x="625" y="91"/>
                  </a:lnTo>
                  <a:cubicBezTo>
                    <a:pt x="657" y="11"/>
                    <a:pt x="739" y="0"/>
                    <a:pt x="824" y="4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64925" y="2568100"/>
              <a:ext cx="48925" cy="14625"/>
            </a:xfrm>
            <a:custGeom>
              <a:avLst/>
              <a:gdLst/>
              <a:ahLst/>
              <a:cxnLst/>
              <a:rect l="l" t="t" r="r" b="b"/>
              <a:pathLst>
                <a:path w="1957" h="585" extrusionOk="0">
                  <a:moveTo>
                    <a:pt x="1742" y="64"/>
                  </a:moveTo>
                  <a:cubicBezTo>
                    <a:pt x="1821" y="112"/>
                    <a:pt x="1897" y="206"/>
                    <a:pt x="1933" y="312"/>
                  </a:cubicBezTo>
                  <a:lnTo>
                    <a:pt x="1957" y="431"/>
                  </a:lnTo>
                  <a:cubicBezTo>
                    <a:pt x="1957" y="523"/>
                    <a:pt x="1909" y="584"/>
                    <a:pt x="1834" y="584"/>
                  </a:cubicBezTo>
                  <a:lnTo>
                    <a:pt x="306" y="549"/>
                  </a:lnTo>
                  <a:lnTo>
                    <a:pt x="214" y="519"/>
                  </a:lnTo>
                  <a:cubicBezTo>
                    <a:pt x="135" y="473"/>
                    <a:pt x="62" y="382"/>
                    <a:pt x="23" y="272"/>
                  </a:cubicBezTo>
                  <a:lnTo>
                    <a:pt x="1" y="153"/>
                  </a:lnTo>
                  <a:cubicBezTo>
                    <a:pt x="1" y="61"/>
                    <a:pt x="47" y="0"/>
                    <a:pt x="124" y="6"/>
                  </a:cubicBezTo>
                  <a:lnTo>
                    <a:pt x="1651" y="36"/>
                  </a:lnTo>
                  <a:cubicBezTo>
                    <a:pt x="1683" y="38"/>
                    <a:pt x="1714" y="47"/>
                    <a:pt x="1742" y="6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655800" y="2539225"/>
              <a:ext cx="46925" cy="17950"/>
            </a:xfrm>
            <a:custGeom>
              <a:avLst/>
              <a:gdLst/>
              <a:ahLst/>
              <a:cxnLst/>
              <a:rect l="l" t="t" r="r" b="b"/>
              <a:pathLst>
                <a:path w="1877" h="718" extrusionOk="0">
                  <a:moveTo>
                    <a:pt x="1668" y="31"/>
                  </a:moveTo>
                  <a:cubicBezTo>
                    <a:pt x="1738" y="72"/>
                    <a:pt x="1807" y="153"/>
                    <a:pt x="1846" y="250"/>
                  </a:cubicBezTo>
                  <a:lnTo>
                    <a:pt x="1877" y="395"/>
                  </a:lnTo>
                  <a:cubicBezTo>
                    <a:pt x="1877" y="478"/>
                    <a:pt x="1838" y="535"/>
                    <a:pt x="1772" y="546"/>
                  </a:cubicBezTo>
                  <a:lnTo>
                    <a:pt x="320" y="717"/>
                  </a:lnTo>
                  <a:lnTo>
                    <a:pt x="210" y="688"/>
                  </a:lnTo>
                  <a:cubicBezTo>
                    <a:pt x="140" y="649"/>
                    <a:pt x="69" y="563"/>
                    <a:pt x="30" y="466"/>
                  </a:cubicBezTo>
                  <a:lnTo>
                    <a:pt x="1" y="321"/>
                  </a:lnTo>
                  <a:cubicBezTo>
                    <a:pt x="1" y="238"/>
                    <a:pt x="36" y="179"/>
                    <a:pt x="104" y="175"/>
                  </a:cubicBezTo>
                  <a:lnTo>
                    <a:pt x="1556" y="4"/>
                  </a:lnTo>
                  <a:cubicBezTo>
                    <a:pt x="1595" y="1"/>
                    <a:pt x="1634" y="11"/>
                    <a:pt x="1668" y="3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89200" y="2398475"/>
              <a:ext cx="33150" cy="42725"/>
            </a:xfrm>
            <a:custGeom>
              <a:avLst/>
              <a:gdLst/>
              <a:ahLst/>
              <a:cxnLst/>
              <a:rect l="l" t="t" r="r" b="b"/>
              <a:pathLst>
                <a:path w="1326" h="1709" extrusionOk="0">
                  <a:moveTo>
                    <a:pt x="1116" y="41"/>
                  </a:moveTo>
                  <a:cubicBezTo>
                    <a:pt x="1159" y="68"/>
                    <a:pt x="1197" y="101"/>
                    <a:pt x="1226" y="141"/>
                  </a:cubicBezTo>
                  <a:cubicBezTo>
                    <a:pt x="1292" y="227"/>
                    <a:pt x="1325" y="325"/>
                    <a:pt x="1325" y="409"/>
                  </a:cubicBezTo>
                  <a:cubicBezTo>
                    <a:pt x="1325" y="452"/>
                    <a:pt x="1317" y="493"/>
                    <a:pt x="1294" y="519"/>
                  </a:cubicBezTo>
                  <a:lnTo>
                    <a:pt x="390" y="1655"/>
                  </a:lnTo>
                  <a:cubicBezTo>
                    <a:pt x="351" y="1708"/>
                    <a:pt x="282" y="1708"/>
                    <a:pt x="210" y="1666"/>
                  </a:cubicBezTo>
                  <a:cubicBezTo>
                    <a:pt x="167" y="1640"/>
                    <a:pt x="129" y="1605"/>
                    <a:pt x="98" y="1563"/>
                  </a:cubicBezTo>
                  <a:cubicBezTo>
                    <a:pt x="39" y="1488"/>
                    <a:pt x="4" y="1396"/>
                    <a:pt x="1" y="1300"/>
                  </a:cubicBezTo>
                  <a:cubicBezTo>
                    <a:pt x="1" y="1255"/>
                    <a:pt x="8" y="1216"/>
                    <a:pt x="32" y="1190"/>
                  </a:cubicBezTo>
                  <a:lnTo>
                    <a:pt x="936" y="54"/>
                  </a:lnTo>
                  <a:cubicBezTo>
                    <a:pt x="975" y="2"/>
                    <a:pt x="1045" y="1"/>
                    <a:pt x="111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645200" y="2509500"/>
              <a:ext cx="44650" cy="23300"/>
            </a:xfrm>
            <a:custGeom>
              <a:avLst/>
              <a:gdLst/>
              <a:ahLst/>
              <a:cxnLst/>
              <a:rect l="l" t="t" r="r" b="b"/>
              <a:pathLst>
                <a:path w="1786" h="932" extrusionOk="0">
                  <a:moveTo>
                    <a:pt x="1578" y="34"/>
                  </a:moveTo>
                  <a:cubicBezTo>
                    <a:pt x="1612" y="55"/>
                    <a:pt x="1644" y="82"/>
                    <a:pt x="1671" y="114"/>
                  </a:cubicBezTo>
                  <a:cubicBezTo>
                    <a:pt x="1743" y="199"/>
                    <a:pt x="1785" y="306"/>
                    <a:pt x="1785" y="398"/>
                  </a:cubicBezTo>
                  <a:cubicBezTo>
                    <a:pt x="1785" y="482"/>
                    <a:pt x="1755" y="535"/>
                    <a:pt x="1700" y="551"/>
                  </a:cubicBezTo>
                  <a:lnTo>
                    <a:pt x="347" y="921"/>
                  </a:lnTo>
                  <a:lnTo>
                    <a:pt x="342" y="922"/>
                  </a:lnTo>
                  <a:lnTo>
                    <a:pt x="340" y="925"/>
                  </a:lnTo>
                  <a:cubicBezTo>
                    <a:pt x="294" y="932"/>
                    <a:pt x="248" y="922"/>
                    <a:pt x="210" y="898"/>
                  </a:cubicBezTo>
                  <a:cubicBezTo>
                    <a:pt x="136" y="852"/>
                    <a:pt x="78" y="784"/>
                    <a:pt x="41" y="705"/>
                  </a:cubicBezTo>
                  <a:cubicBezTo>
                    <a:pt x="15" y="652"/>
                    <a:pt x="1" y="592"/>
                    <a:pt x="1" y="532"/>
                  </a:cubicBezTo>
                  <a:cubicBezTo>
                    <a:pt x="1" y="457"/>
                    <a:pt x="27" y="402"/>
                    <a:pt x="85" y="387"/>
                  </a:cubicBezTo>
                  <a:lnTo>
                    <a:pt x="89" y="386"/>
                  </a:lnTo>
                  <a:lnTo>
                    <a:pt x="96" y="386"/>
                  </a:lnTo>
                  <a:lnTo>
                    <a:pt x="119" y="377"/>
                  </a:lnTo>
                  <a:lnTo>
                    <a:pt x="124" y="374"/>
                  </a:lnTo>
                  <a:lnTo>
                    <a:pt x="135" y="372"/>
                  </a:lnTo>
                  <a:lnTo>
                    <a:pt x="460" y="284"/>
                  </a:lnTo>
                  <a:cubicBezTo>
                    <a:pt x="704" y="218"/>
                    <a:pt x="754" y="203"/>
                    <a:pt x="762" y="203"/>
                  </a:cubicBezTo>
                  <a:lnTo>
                    <a:pt x="949" y="149"/>
                  </a:lnTo>
                  <a:cubicBezTo>
                    <a:pt x="1063" y="114"/>
                    <a:pt x="1225" y="70"/>
                    <a:pt x="1449" y="8"/>
                  </a:cubicBezTo>
                  <a:cubicBezTo>
                    <a:pt x="1494" y="1"/>
                    <a:pt x="1540" y="9"/>
                    <a:pt x="1578"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604900" y="2424625"/>
              <a:ext cx="36475" cy="38200"/>
            </a:xfrm>
            <a:custGeom>
              <a:avLst/>
              <a:gdLst/>
              <a:ahLst/>
              <a:cxnLst/>
              <a:rect l="l" t="t" r="r" b="b"/>
              <a:pathLst>
                <a:path w="1459" h="1528" extrusionOk="0">
                  <a:moveTo>
                    <a:pt x="1248" y="39"/>
                  </a:moveTo>
                  <a:cubicBezTo>
                    <a:pt x="1299" y="70"/>
                    <a:pt x="1343" y="113"/>
                    <a:pt x="1375" y="163"/>
                  </a:cubicBezTo>
                  <a:cubicBezTo>
                    <a:pt x="1425" y="233"/>
                    <a:pt x="1454" y="318"/>
                    <a:pt x="1458" y="404"/>
                  </a:cubicBezTo>
                  <a:cubicBezTo>
                    <a:pt x="1458" y="456"/>
                    <a:pt x="1446" y="503"/>
                    <a:pt x="1415" y="530"/>
                  </a:cubicBezTo>
                  <a:lnTo>
                    <a:pt x="381" y="1486"/>
                  </a:lnTo>
                  <a:cubicBezTo>
                    <a:pt x="339" y="1528"/>
                    <a:pt x="278" y="1524"/>
                    <a:pt x="213" y="1486"/>
                  </a:cubicBezTo>
                  <a:cubicBezTo>
                    <a:pt x="160" y="1455"/>
                    <a:pt x="116" y="1414"/>
                    <a:pt x="84" y="1363"/>
                  </a:cubicBezTo>
                  <a:cubicBezTo>
                    <a:pt x="29" y="1284"/>
                    <a:pt x="0" y="1192"/>
                    <a:pt x="0" y="1122"/>
                  </a:cubicBezTo>
                  <a:cubicBezTo>
                    <a:pt x="0" y="1069"/>
                    <a:pt x="15" y="1025"/>
                    <a:pt x="46" y="1000"/>
                  </a:cubicBezTo>
                  <a:lnTo>
                    <a:pt x="1080" y="43"/>
                  </a:lnTo>
                  <a:cubicBezTo>
                    <a:pt x="1121" y="0"/>
                    <a:pt x="1185" y="3"/>
                    <a:pt x="1248"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633025" y="2480350"/>
              <a:ext cx="42275" cy="28475"/>
            </a:xfrm>
            <a:custGeom>
              <a:avLst/>
              <a:gdLst/>
              <a:ahLst/>
              <a:cxnLst/>
              <a:rect l="l" t="t" r="r" b="b"/>
              <a:pathLst>
                <a:path w="1691" h="1139" extrusionOk="0">
                  <a:moveTo>
                    <a:pt x="1479" y="38"/>
                  </a:moveTo>
                  <a:cubicBezTo>
                    <a:pt x="1605" y="119"/>
                    <a:pt x="1683" y="254"/>
                    <a:pt x="1691" y="403"/>
                  </a:cubicBezTo>
                  <a:cubicBezTo>
                    <a:pt x="1691" y="468"/>
                    <a:pt x="1667" y="521"/>
                    <a:pt x="1621" y="542"/>
                  </a:cubicBezTo>
                  <a:lnTo>
                    <a:pt x="354" y="1119"/>
                  </a:lnTo>
                  <a:cubicBezTo>
                    <a:pt x="312" y="1139"/>
                    <a:pt x="262" y="1129"/>
                    <a:pt x="209" y="1097"/>
                  </a:cubicBezTo>
                  <a:cubicBezTo>
                    <a:pt x="142" y="1057"/>
                    <a:pt x="88" y="998"/>
                    <a:pt x="52" y="928"/>
                  </a:cubicBezTo>
                  <a:cubicBezTo>
                    <a:pt x="20" y="868"/>
                    <a:pt x="3" y="803"/>
                    <a:pt x="0" y="736"/>
                  </a:cubicBezTo>
                  <a:cubicBezTo>
                    <a:pt x="0" y="669"/>
                    <a:pt x="24" y="618"/>
                    <a:pt x="70" y="597"/>
                  </a:cubicBezTo>
                  <a:lnTo>
                    <a:pt x="1335" y="18"/>
                  </a:lnTo>
                  <a:cubicBezTo>
                    <a:pt x="1377" y="0"/>
                    <a:pt x="1427" y="8"/>
                    <a:pt x="1479"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684425" y="2663425"/>
              <a:ext cx="52950" cy="36125"/>
            </a:xfrm>
            <a:custGeom>
              <a:avLst/>
              <a:gdLst/>
              <a:ahLst/>
              <a:cxnLst/>
              <a:rect l="l" t="t" r="r" b="b"/>
              <a:pathLst>
                <a:path w="2118" h="1445" extrusionOk="0">
                  <a:moveTo>
                    <a:pt x="1897" y="889"/>
                  </a:moveTo>
                  <a:cubicBezTo>
                    <a:pt x="2012" y="956"/>
                    <a:pt x="2106" y="1106"/>
                    <a:pt x="2113" y="1243"/>
                  </a:cubicBezTo>
                  <a:lnTo>
                    <a:pt x="2118" y="1262"/>
                  </a:lnTo>
                  <a:cubicBezTo>
                    <a:pt x="2118" y="1389"/>
                    <a:pt x="2030" y="1445"/>
                    <a:pt x="1918" y="1389"/>
                  </a:cubicBezTo>
                  <a:lnTo>
                    <a:pt x="229" y="563"/>
                  </a:lnTo>
                  <a:lnTo>
                    <a:pt x="213" y="554"/>
                  </a:lnTo>
                  <a:cubicBezTo>
                    <a:pt x="103" y="490"/>
                    <a:pt x="7" y="334"/>
                    <a:pt x="0" y="203"/>
                  </a:cubicBezTo>
                  <a:lnTo>
                    <a:pt x="0" y="185"/>
                  </a:lnTo>
                  <a:cubicBezTo>
                    <a:pt x="0" y="58"/>
                    <a:pt x="85" y="1"/>
                    <a:pt x="199" y="58"/>
                  </a:cubicBezTo>
                  <a:lnTo>
                    <a:pt x="1889" y="885"/>
                  </a:ln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159875" y="2134875"/>
              <a:ext cx="649850" cy="906725"/>
            </a:xfrm>
            <a:custGeom>
              <a:avLst/>
              <a:gdLst/>
              <a:ahLst/>
              <a:cxnLst/>
              <a:rect l="l" t="t" r="r" b="b"/>
              <a:pathLst>
                <a:path w="25994" h="36269" extrusionOk="0">
                  <a:moveTo>
                    <a:pt x="1068" y="10522"/>
                  </a:moveTo>
                  <a:cubicBezTo>
                    <a:pt x="1046" y="18150"/>
                    <a:pt x="6407" y="27435"/>
                    <a:pt x="13045" y="31268"/>
                  </a:cubicBezTo>
                  <a:cubicBezTo>
                    <a:pt x="19159" y="34798"/>
                    <a:pt x="24222" y="32460"/>
                    <a:pt x="24995" y="26107"/>
                  </a:cubicBezTo>
                  <a:lnTo>
                    <a:pt x="25993" y="26682"/>
                  </a:lnTo>
                  <a:cubicBezTo>
                    <a:pt x="25209" y="33669"/>
                    <a:pt x="19677" y="36269"/>
                    <a:pt x="13012" y="32420"/>
                  </a:cubicBezTo>
                  <a:cubicBezTo>
                    <a:pt x="5824" y="28270"/>
                    <a:pt x="1" y="18177"/>
                    <a:pt x="23" y="9919"/>
                  </a:cubicBezTo>
                  <a:cubicBezTo>
                    <a:pt x="41" y="3455"/>
                    <a:pt x="3637" y="1"/>
                    <a:pt x="8646" y="795"/>
                  </a:cubicBezTo>
                  <a:lnTo>
                    <a:pt x="8643" y="2061"/>
                  </a:lnTo>
                  <a:cubicBezTo>
                    <a:pt x="4219" y="1551"/>
                    <a:pt x="1084" y="4715"/>
                    <a:pt x="1068" y="10522"/>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577225" y="2263100"/>
              <a:ext cx="233425" cy="458975"/>
            </a:xfrm>
            <a:custGeom>
              <a:avLst/>
              <a:gdLst/>
              <a:ahLst/>
              <a:cxnLst/>
              <a:rect l="l" t="t" r="r" b="b"/>
              <a:pathLst>
                <a:path w="9337" h="18359" extrusionOk="0">
                  <a:moveTo>
                    <a:pt x="5" y="0"/>
                  </a:moveTo>
                  <a:cubicBezTo>
                    <a:pt x="5051" y="4589"/>
                    <a:pt x="8837" y="11878"/>
                    <a:pt x="9337" y="18358"/>
                  </a:cubicBezTo>
                  <a:lnTo>
                    <a:pt x="8345" y="17786"/>
                  </a:lnTo>
                  <a:cubicBezTo>
                    <a:pt x="7857" y="11941"/>
                    <a:pt x="4501" y="5424"/>
                    <a:pt x="0" y="1210"/>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306900" y="2647450"/>
              <a:ext cx="40550" cy="31375"/>
            </a:xfrm>
            <a:custGeom>
              <a:avLst/>
              <a:gdLst/>
              <a:ahLst/>
              <a:cxnLst/>
              <a:rect l="l" t="t" r="r" b="b"/>
              <a:pathLst>
                <a:path w="1622" h="1255" extrusionOk="0">
                  <a:moveTo>
                    <a:pt x="1414" y="40"/>
                  </a:moveTo>
                  <a:cubicBezTo>
                    <a:pt x="1358" y="8"/>
                    <a:pt x="1303" y="0"/>
                    <a:pt x="1261" y="25"/>
                  </a:cubicBezTo>
                  <a:lnTo>
                    <a:pt x="62" y="715"/>
                  </a:lnTo>
                  <a:cubicBezTo>
                    <a:pt x="20" y="739"/>
                    <a:pt x="1" y="789"/>
                    <a:pt x="1" y="852"/>
                  </a:cubicBezTo>
                  <a:cubicBezTo>
                    <a:pt x="6" y="999"/>
                    <a:pt x="84" y="1136"/>
                    <a:pt x="210" y="1217"/>
                  </a:cubicBezTo>
                  <a:cubicBezTo>
                    <a:pt x="267" y="1250"/>
                    <a:pt x="321" y="1255"/>
                    <a:pt x="363" y="1235"/>
                  </a:cubicBezTo>
                  <a:lnTo>
                    <a:pt x="1560" y="538"/>
                  </a:lnTo>
                  <a:cubicBezTo>
                    <a:pt x="1602" y="514"/>
                    <a:pt x="1622" y="464"/>
                    <a:pt x="1622" y="403"/>
                  </a:cubicBezTo>
                  <a:cubicBezTo>
                    <a:pt x="1618" y="254"/>
                    <a:pt x="1539" y="117"/>
                    <a:pt x="141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277375" y="2599475"/>
              <a:ext cx="45475" cy="21325"/>
            </a:xfrm>
            <a:custGeom>
              <a:avLst/>
              <a:gdLst/>
              <a:ahLst/>
              <a:cxnLst/>
              <a:rect l="l" t="t" r="r" b="b"/>
              <a:pathLst>
                <a:path w="1819" h="853" extrusionOk="0">
                  <a:moveTo>
                    <a:pt x="1610" y="34"/>
                  </a:moveTo>
                  <a:cubicBezTo>
                    <a:pt x="1678" y="72"/>
                    <a:pt x="1743" y="146"/>
                    <a:pt x="1785" y="239"/>
                  </a:cubicBezTo>
                  <a:cubicBezTo>
                    <a:pt x="1806" y="289"/>
                    <a:pt x="1819" y="344"/>
                    <a:pt x="1819" y="400"/>
                  </a:cubicBezTo>
                  <a:cubicBezTo>
                    <a:pt x="1819" y="473"/>
                    <a:pt x="1788" y="535"/>
                    <a:pt x="1727" y="547"/>
                  </a:cubicBezTo>
                  <a:lnTo>
                    <a:pt x="331" y="848"/>
                  </a:lnTo>
                  <a:cubicBezTo>
                    <a:pt x="289" y="853"/>
                    <a:pt x="246" y="843"/>
                    <a:pt x="210" y="822"/>
                  </a:cubicBezTo>
                  <a:cubicBezTo>
                    <a:pt x="144" y="784"/>
                    <a:pt x="76" y="705"/>
                    <a:pt x="39" y="617"/>
                  </a:cubicBezTo>
                  <a:cubicBezTo>
                    <a:pt x="13" y="567"/>
                    <a:pt x="1" y="511"/>
                    <a:pt x="1" y="455"/>
                  </a:cubicBezTo>
                  <a:cubicBezTo>
                    <a:pt x="1" y="380"/>
                    <a:pt x="32" y="319"/>
                    <a:pt x="93" y="306"/>
                  </a:cubicBezTo>
                  <a:lnTo>
                    <a:pt x="1488" y="5"/>
                  </a:lnTo>
                  <a:cubicBezTo>
                    <a:pt x="1530" y="1"/>
                    <a:pt x="1573" y="11"/>
                    <a:pt x="1610"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3404825" y="2750700"/>
              <a:ext cx="23650" cy="53675"/>
            </a:xfrm>
            <a:custGeom>
              <a:avLst/>
              <a:gdLst/>
              <a:ahLst/>
              <a:cxnLst/>
              <a:rect l="l" t="t" r="r" b="b"/>
              <a:pathLst>
                <a:path w="946" h="2147" extrusionOk="0">
                  <a:moveTo>
                    <a:pt x="734" y="52"/>
                  </a:moveTo>
                  <a:cubicBezTo>
                    <a:pt x="757" y="66"/>
                    <a:pt x="781" y="84"/>
                    <a:pt x="801" y="103"/>
                  </a:cubicBezTo>
                  <a:cubicBezTo>
                    <a:pt x="888" y="186"/>
                    <a:pt x="946" y="315"/>
                    <a:pt x="946" y="420"/>
                  </a:cubicBezTo>
                  <a:lnTo>
                    <a:pt x="937" y="485"/>
                  </a:lnTo>
                  <a:lnTo>
                    <a:pt x="413" y="2045"/>
                  </a:lnTo>
                  <a:cubicBezTo>
                    <a:pt x="387" y="2130"/>
                    <a:pt x="302" y="2147"/>
                    <a:pt x="211" y="2094"/>
                  </a:cubicBezTo>
                  <a:lnTo>
                    <a:pt x="146" y="2048"/>
                  </a:lnTo>
                  <a:cubicBezTo>
                    <a:pt x="59" y="1963"/>
                    <a:pt x="1" y="1833"/>
                    <a:pt x="2" y="1733"/>
                  </a:cubicBezTo>
                  <a:lnTo>
                    <a:pt x="9" y="1663"/>
                  </a:lnTo>
                  <a:lnTo>
                    <a:pt x="533" y="108"/>
                  </a:lnTo>
                  <a:cubicBezTo>
                    <a:pt x="561" y="18"/>
                    <a:pt x="645" y="0"/>
                    <a:pt x="734" y="5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3246675" y="2517550"/>
              <a:ext cx="50975" cy="22300"/>
            </a:xfrm>
            <a:custGeom>
              <a:avLst/>
              <a:gdLst/>
              <a:ahLst/>
              <a:cxnLst/>
              <a:rect l="l" t="t" r="r" b="b"/>
              <a:pathLst>
                <a:path w="2039" h="892" extrusionOk="0">
                  <a:moveTo>
                    <a:pt x="1826" y="360"/>
                  </a:moveTo>
                  <a:cubicBezTo>
                    <a:pt x="1915" y="412"/>
                    <a:pt x="1997" y="522"/>
                    <a:pt x="2028" y="646"/>
                  </a:cubicBezTo>
                  <a:lnTo>
                    <a:pt x="2039" y="727"/>
                  </a:lnTo>
                  <a:cubicBezTo>
                    <a:pt x="2039" y="829"/>
                    <a:pt x="1982" y="892"/>
                    <a:pt x="1894" y="876"/>
                  </a:cubicBezTo>
                  <a:lnTo>
                    <a:pt x="282" y="560"/>
                  </a:lnTo>
                  <a:lnTo>
                    <a:pt x="213" y="533"/>
                  </a:lnTo>
                  <a:cubicBezTo>
                    <a:pt x="126" y="483"/>
                    <a:pt x="41" y="369"/>
                    <a:pt x="12" y="250"/>
                  </a:cubicBezTo>
                  <a:lnTo>
                    <a:pt x="1" y="165"/>
                  </a:lnTo>
                  <a:cubicBezTo>
                    <a:pt x="1" y="64"/>
                    <a:pt x="58" y="1"/>
                    <a:pt x="150" y="19"/>
                  </a:cubicBezTo>
                  <a:lnTo>
                    <a:pt x="1761" y="334"/>
                  </a:lnTo>
                  <a:cubicBezTo>
                    <a:pt x="1784" y="340"/>
                    <a:pt x="1806" y="348"/>
                    <a:pt x="1826" y="3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240550" y="2488000"/>
              <a:ext cx="51950" cy="27875"/>
            </a:xfrm>
            <a:custGeom>
              <a:avLst/>
              <a:gdLst/>
              <a:ahLst/>
              <a:cxnLst/>
              <a:rect l="l" t="t" r="r" b="b"/>
              <a:pathLst>
                <a:path w="2078" h="1115" extrusionOk="0">
                  <a:moveTo>
                    <a:pt x="1873" y="578"/>
                  </a:moveTo>
                  <a:cubicBezTo>
                    <a:pt x="1967" y="634"/>
                    <a:pt x="2051" y="759"/>
                    <a:pt x="2073" y="883"/>
                  </a:cubicBezTo>
                  <a:lnTo>
                    <a:pt x="2077" y="942"/>
                  </a:lnTo>
                  <a:cubicBezTo>
                    <a:pt x="2077" y="1052"/>
                    <a:pt x="2012" y="1114"/>
                    <a:pt x="1913" y="1084"/>
                  </a:cubicBezTo>
                  <a:lnTo>
                    <a:pt x="260" y="565"/>
                  </a:lnTo>
                  <a:lnTo>
                    <a:pt x="211" y="540"/>
                  </a:lnTo>
                  <a:cubicBezTo>
                    <a:pt x="115" y="486"/>
                    <a:pt x="27" y="360"/>
                    <a:pt x="5" y="234"/>
                  </a:cubicBezTo>
                  <a:lnTo>
                    <a:pt x="1" y="178"/>
                  </a:lnTo>
                  <a:cubicBezTo>
                    <a:pt x="1" y="63"/>
                    <a:pt x="66" y="1"/>
                    <a:pt x="166" y="31"/>
                  </a:cubicBezTo>
                  <a:lnTo>
                    <a:pt x="1818" y="556"/>
                  </a:lnTo>
                  <a:cubicBezTo>
                    <a:pt x="1838" y="561"/>
                    <a:pt x="1856" y="568"/>
                    <a:pt x="1873" y="57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235050" y="2405200"/>
              <a:ext cx="52875" cy="42475"/>
            </a:xfrm>
            <a:custGeom>
              <a:avLst/>
              <a:gdLst/>
              <a:ahLst/>
              <a:cxnLst/>
              <a:rect l="l" t="t" r="r" b="b"/>
              <a:pathLst>
                <a:path w="2115" h="1699" extrusionOk="0">
                  <a:moveTo>
                    <a:pt x="219" y="65"/>
                  </a:moveTo>
                  <a:lnTo>
                    <a:pt x="226" y="69"/>
                  </a:lnTo>
                  <a:lnTo>
                    <a:pt x="1917" y="1155"/>
                  </a:lnTo>
                  <a:cubicBezTo>
                    <a:pt x="2031" y="1229"/>
                    <a:pt x="2115" y="1382"/>
                    <a:pt x="2113" y="1515"/>
                  </a:cubicBezTo>
                  <a:lnTo>
                    <a:pt x="2113" y="1527"/>
                  </a:lnTo>
                  <a:cubicBezTo>
                    <a:pt x="2109" y="1653"/>
                    <a:pt x="2015" y="1699"/>
                    <a:pt x="1903" y="1634"/>
                  </a:cubicBezTo>
                  <a:lnTo>
                    <a:pt x="1892" y="1627"/>
                  </a:lnTo>
                  <a:lnTo>
                    <a:pt x="198" y="540"/>
                  </a:lnTo>
                  <a:cubicBezTo>
                    <a:pt x="88" y="468"/>
                    <a:pt x="0" y="307"/>
                    <a:pt x="0" y="181"/>
                  </a:cubicBezTo>
                  <a:lnTo>
                    <a:pt x="0" y="167"/>
                  </a:lnTo>
                  <a:cubicBezTo>
                    <a:pt x="9" y="38"/>
                    <a:pt x="108" y="1"/>
                    <a:pt x="219" y="6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37425" y="2380075"/>
              <a:ext cx="52525" cy="46700"/>
            </a:xfrm>
            <a:custGeom>
              <a:avLst/>
              <a:gdLst/>
              <a:ahLst/>
              <a:cxnLst/>
              <a:rect l="l" t="t" r="r" b="b"/>
              <a:pathLst>
                <a:path w="2101" h="1868" extrusionOk="0">
                  <a:moveTo>
                    <a:pt x="211" y="59"/>
                  </a:moveTo>
                  <a:cubicBezTo>
                    <a:pt x="223" y="66"/>
                    <a:pt x="234" y="73"/>
                    <a:pt x="245" y="82"/>
                  </a:cubicBezTo>
                  <a:lnTo>
                    <a:pt x="1922" y="1344"/>
                  </a:lnTo>
                  <a:cubicBezTo>
                    <a:pt x="2030" y="1424"/>
                    <a:pt x="2101" y="1570"/>
                    <a:pt x="2101" y="1689"/>
                  </a:cubicBezTo>
                  <a:lnTo>
                    <a:pt x="2101" y="1724"/>
                  </a:lnTo>
                  <a:cubicBezTo>
                    <a:pt x="2085" y="1834"/>
                    <a:pt x="1993" y="1867"/>
                    <a:pt x="1890" y="1809"/>
                  </a:cubicBezTo>
                  <a:lnTo>
                    <a:pt x="1860" y="1791"/>
                  </a:lnTo>
                  <a:lnTo>
                    <a:pt x="183" y="528"/>
                  </a:lnTo>
                  <a:cubicBezTo>
                    <a:pt x="75" y="450"/>
                    <a:pt x="0" y="300"/>
                    <a:pt x="0" y="182"/>
                  </a:cubicBezTo>
                  <a:lnTo>
                    <a:pt x="4" y="148"/>
                  </a:lnTo>
                  <a:cubicBezTo>
                    <a:pt x="21" y="37"/>
                    <a:pt x="110" y="1"/>
                    <a:pt x="211"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141300" y="2119025"/>
              <a:ext cx="12125" cy="14275"/>
            </a:xfrm>
            <a:custGeom>
              <a:avLst/>
              <a:gdLst/>
              <a:ahLst/>
              <a:cxnLst/>
              <a:rect l="l" t="t" r="r" b="b"/>
              <a:pathLst>
                <a:path w="485" h="571" extrusionOk="0">
                  <a:moveTo>
                    <a:pt x="356" y="144"/>
                  </a:moveTo>
                  <a:cubicBezTo>
                    <a:pt x="458" y="278"/>
                    <a:pt x="484" y="438"/>
                    <a:pt x="423" y="521"/>
                  </a:cubicBezTo>
                  <a:cubicBezTo>
                    <a:pt x="381" y="571"/>
                    <a:pt x="313" y="567"/>
                    <a:pt x="240" y="525"/>
                  </a:cubicBezTo>
                  <a:lnTo>
                    <a:pt x="129" y="426"/>
                  </a:lnTo>
                  <a:cubicBezTo>
                    <a:pt x="30" y="295"/>
                    <a:pt x="1" y="123"/>
                    <a:pt x="66" y="51"/>
                  </a:cubicBezTo>
                  <a:cubicBezTo>
                    <a:pt x="105" y="1"/>
                    <a:pt x="173" y="2"/>
                    <a:pt x="243" y="41"/>
                  </a:cubicBezTo>
                  <a:cubicBezTo>
                    <a:pt x="288" y="68"/>
                    <a:pt x="325" y="102"/>
                    <a:pt x="356" y="14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714375" y="3075300"/>
              <a:ext cx="11950" cy="14050"/>
            </a:xfrm>
            <a:custGeom>
              <a:avLst/>
              <a:gdLst/>
              <a:ahLst/>
              <a:cxnLst/>
              <a:rect l="l" t="t" r="r" b="b"/>
              <a:pathLst>
                <a:path w="478" h="562" extrusionOk="0">
                  <a:moveTo>
                    <a:pt x="237" y="34"/>
                  </a:moveTo>
                  <a:cubicBezTo>
                    <a:pt x="315" y="84"/>
                    <a:pt x="375" y="157"/>
                    <a:pt x="409" y="242"/>
                  </a:cubicBezTo>
                  <a:cubicBezTo>
                    <a:pt x="478" y="387"/>
                    <a:pt x="458" y="525"/>
                    <a:pt x="359" y="546"/>
                  </a:cubicBezTo>
                  <a:cubicBezTo>
                    <a:pt x="324" y="561"/>
                    <a:pt x="278" y="549"/>
                    <a:pt x="238" y="524"/>
                  </a:cubicBezTo>
                  <a:cubicBezTo>
                    <a:pt x="161" y="478"/>
                    <a:pt x="103" y="408"/>
                    <a:pt x="69" y="326"/>
                  </a:cubicBezTo>
                  <a:cubicBezTo>
                    <a:pt x="1" y="176"/>
                    <a:pt x="20" y="34"/>
                    <a:pt x="117" y="11"/>
                  </a:cubicBezTo>
                  <a:cubicBezTo>
                    <a:pt x="151" y="1"/>
                    <a:pt x="195" y="11"/>
                    <a:pt x="237"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739450" y="3067250"/>
              <a:ext cx="11825" cy="14000"/>
            </a:xfrm>
            <a:custGeom>
              <a:avLst/>
              <a:gdLst/>
              <a:ahLst/>
              <a:cxnLst/>
              <a:rect l="l" t="t" r="r" b="b"/>
              <a:pathLst>
                <a:path w="473" h="560" extrusionOk="0">
                  <a:moveTo>
                    <a:pt x="239" y="37"/>
                  </a:moveTo>
                  <a:cubicBezTo>
                    <a:pt x="308" y="82"/>
                    <a:pt x="365" y="146"/>
                    <a:pt x="402" y="221"/>
                  </a:cubicBezTo>
                  <a:cubicBezTo>
                    <a:pt x="473" y="363"/>
                    <a:pt x="466" y="512"/>
                    <a:pt x="378" y="544"/>
                  </a:cubicBezTo>
                  <a:cubicBezTo>
                    <a:pt x="335" y="560"/>
                    <a:pt x="286" y="553"/>
                    <a:pt x="236" y="525"/>
                  </a:cubicBezTo>
                  <a:cubicBezTo>
                    <a:pt x="179" y="492"/>
                    <a:pt x="117" y="426"/>
                    <a:pt x="75" y="349"/>
                  </a:cubicBezTo>
                  <a:cubicBezTo>
                    <a:pt x="0" y="200"/>
                    <a:pt x="11" y="52"/>
                    <a:pt x="103" y="18"/>
                  </a:cubicBezTo>
                  <a:cubicBezTo>
                    <a:pt x="142" y="1"/>
                    <a:pt x="191" y="11"/>
                    <a:pt x="239"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179850" y="2082950"/>
              <a:ext cx="11875" cy="14150"/>
            </a:xfrm>
            <a:custGeom>
              <a:avLst/>
              <a:gdLst/>
              <a:ahLst/>
              <a:cxnLst/>
              <a:rect l="l" t="t" r="r" b="b"/>
              <a:pathLst>
                <a:path w="475" h="566" extrusionOk="0">
                  <a:moveTo>
                    <a:pt x="240" y="41"/>
                  </a:moveTo>
                  <a:cubicBezTo>
                    <a:pt x="297" y="76"/>
                    <a:pt x="345" y="125"/>
                    <a:pt x="379" y="182"/>
                  </a:cubicBezTo>
                  <a:cubicBezTo>
                    <a:pt x="467" y="324"/>
                    <a:pt x="474" y="479"/>
                    <a:pt x="398" y="535"/>
                  </a:cubicBezTo>
                  <a:cubicBezTo>
                    <a:pt x="352" y="565"/>
                    <a:pt x="297" y="561"/>
                    <a:pt x="236" y="526"/>
                  </a:cubicBezTo>
                  <a:cubicBezTo>
                    <a:pt x="179" y="492"/>
                    <a:pt x="131" y="443"/>
                    <a:pt x="99" y="386"/>
                  </a:cubicBezTo>
                  <a:cubicBezTo>
                    <a:pt x="9" y="245"/>
                    <a:pt x="0" y="83"/>
                    <a:pt x="77" y="30"/>
                  </a:cubicBezTo>
                  <a:cubicBezTo>
                    <a:pt x="123" y="1"/>
                    <a:pt x="181" y="7"/>
                    <a:pt x="240"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202000" y="2069400"/>
              <a:ext cx="11850" cy="14075"/>
            </a:xfrm>
            <a:custGeom>
              <a:avLst/>
              <a:gdLst/>
              <a:ahLst/>
              <a:cxnLst/>
              <a:rect l="l" t="t" r="r" b="b"/>
              <a:pathLst>
                <a:path w="474" h="563" extrusionOk="0">
                  <a:moveTo>
                    <a:pt x="238" y="38"/>
                  </a:moveTo>
                  <a:cubicBezTo>
                    <a:pt x="302" y="79"/>
                    <a:pt x="353" y="135"/>
                    <a:pt x="390" y="200"/>
                  </a:cubicBezTo>
                  <a:cubicBezTo>
                    <a:pt x="473" y="345"/>
                    <a:pt x="469" y="497"/>
                    <a:pt x="381" y="539"/>
                  </a:cubicBezTo>
                  <a:cubicBezTo>
                    <a:pt x="340" y="562"/>
                    <a:pt x="289" y="551"/>
                    <a:pt x="241" y="522"/>
                  </a:cubicBezTo>
                  <a:cubicBezTo>
                    <a:pt x="174" y="483"/>
                    <a:pt x="119" y="427"/>
                    <a:pt x="80" y="360"/>
                  </a:cubicBezTo>
                  <a:cubicBezTo>
                    <a:pt x="1" y="213"/>
                    <a:pt x="5" y="66"/>
                    <a:pt x="93" y="20"/>
                  </a:cubicBezTo>
                  <a:lnTo>
                    <a:pt x="93" y="24"/>
                  </a:lnTo>
                  <a:cubicBezTo>
                    <a:pt x="133" y="1"/>
                    <a:pt x="186" y="8"/>
                    <a:pt x="238"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784700" y="3041850"/>
              <a:ext cx="11925" cy="14175"/>
            </a:xfrm>
            <a:custGeom>
              <a:avLst/>
              <a:gdLst/>
              <a:ahLst/>
              <a:cxnLst/>
              <a:rect l="l" t="t" r="r" b="b"/>
              <a:pathLst>
                <a:path w="477" h="567" extrusionOk="0">
                  <a:moveTo>
                    <a:pt x="242" y="42"/>
                  </a:moveTo>
                  <a:cubicBezTo>
                    <a:pt x="298" y="76"/>
                    <a:pt x="345" y="123"/>
                    <a:pt x="379" y="179"/>
                  </a:cubicBezTo>
                  <a:cubicBezTo>
                    <a:pt x="462" y="314"/>
                    <a:pt x="476" y="482"/>
                    <a:pt x="400" y="537"/>
                  </a:cubicBezTo>
                  <a:cubicBezTo>
                    <a:pt x="358" y="567"/>
                    <a:pt x="296" y="562"/>
                    <a:pt x="241" y="529"/>
                  </a:cubicBezTo>
                  <a:cubicBezTo>
                    <a:pt x="182" y="493"/>
                    <a:pt x="135" y="444"/>
                    <a:pt x="98" y="385"/>
                  </a:cubicBezTo>
                  <a:cubicBezTo>
                    <a:pt x="12" y="247"/>
                    <a:pt x="1" y="91"/>
                    <a:pt x="76" y="36"/>
                  </a:cubicBezTo>
                  <a:cubicBezTo>
                    <a:pt x="119" y="1"/>
                    <a:pt x="181" y="6"/>
                    <a:pt x="242" y="4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225700" y="2058800"/>
              <a:ext cx="12050" cy="14050"/>
            </a:xfrm>
            <a:custGeom>
              <a:avLst/>
              <a:gdLst/>
              <a:ahLst/>
              <a:cxnLst/>
              <a:rect l="l" t="t" r="r" b="b"/>
              <a:pathLst>
                <a:path w="482" h="562" extrusionOk="0">
                  <a:moveTo>
                    <a:pt x="242" y="39"/>
                  </a:moveTo>
                  <a:cubicBezTo>
                    <a:pt x="313" y="82"/>
                    <a:pt x="369" y="145"/>
                    <a:pt x="406" y="220"/>
                  </a:cubicBezTo>
                  <a:cubicBezTo>
                    <a:pt x="482" y="365"/>
                    <a:pt x="466" y="514"/>
                    <a:pt x="374" y="549"/>
                  </a:cubicBezTo>
                  <a:cubicBezTo>
                    <a:pt x="337" y="561"/>
                    <a:pt x="291" y="553"/>
                    <a:pt x="238" y="522"/>
                  </a:cubicBezTo>
                  <a:cubicBezTo>
                    <a:pt x="168" y="478"/>
                    <a:pt x="114" y="415"/>
                    <a:pt x="77" y="341"/>
                  </a:cubicBezTo>
                  <a:cubicBezTo>
                    <a:pt x="1" y="192"/>
                    <a:pt x="13" y="46"/>
                    <a:pt x="108" y="18"/>
                  </a:cubicBezTo>
                  <a:cubicBezTo>
                    <a:pt x="147" y="1"/>
                    <a:pt x="194" y="11"/>
                    <a:pt x="242" y="3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4500" y="3024675"/>
              <a:ext cx="11950" cy="14200"/>
            </a:xfrm>
            <a:custGeom>
              <a:avLst/>
              <a:gdLst/>
              <a:ahLst/>
              <a:cxnLst/>
              <a:rect l="l" t="t" r="r" b="b"/>
              <a:pathLst>
                <a:path w="478" h="568" extrusionOk="0">
                  <a:moveTo>
                    <a:pt x="364" y="159"/>
                  </a:moveTo>
                  <a:cubicBezTo>
                    <a:pt x="459" y="289"/>
                    <a:pt x="477" y="458"/>
                    <a:pt x="413" y="526"/>
                  </a:cubicBezTo>
                  <a:cubicBezTo>
                    <a:pt x="370" y="568"/>
                    <a:pt x="306" y="565"/>
                    <a:pt x="238" y="526"/>
                  </a:cubicBezTo>
                  <a:cubicBezTo>
                    <a:pt x="190" y="495"/>
                    <a:pt x="148" y="456"/>
                    <a:pt x="115" y="412"/>
                  </a:cubicBezTo>
                  <a:cubicBezTo>
                    <a:pt x="20" y="274"/>
                    <a:pt x="1" y="109"/>
                    <a:pt x="70" y="44"/>
                  </a:cubicBezTo>
                  <a:cubicBezTo>
                    <a:pt x="109" y="0"/>
                    <a:pt x="175" y="3"/>
                    <a:pt x="239" y="41"/>
                  </a:cubicBezTo>
                  <a:cubicBezTo>
                    <a:pt x="289" y="72"/>
                    <a:pt x="331" y="112"/>
                    <a:pt x="364"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3277900" y="2047275"/>
              <a:ext cx="12050" cy="13625"/>
            </a:xfrm>
            <a:custGeom>
              <a:avLst/>
              <a:gdLst/>
              <a:ahLst/>
              <a:cxnLst/>
              <a:rect l="l" t="t" r="r" b="b"/>
              <a:pathLst>
                <a:path w="482" h="545" extrusionOk="0">
                  <a:moveTo>
                    <a:pt x="241" y="30"/>
                  </a:moveTo>
                  <a:cubicBezTo>
                    <a:pt x="313" y="73"/>
                    <a:pt x="384" y="158"/>
                    <a:pt x="425" y="260"/>
                  </a:cubicBezTo>
                  <a:cubicBezTo>
                    <a:pt x="482" y="406"/>
                    <a:pt x="451" y="539"/>
                    <a:pt x="348" y="544"/>
                  </a:cubicBezTo>
                  <a:lnTo>
                    <a:pt x="241" y="518"/>
                  </a:lnTo>
                  <a:cubicBezTo>
                    <a:pt x="168" y="476"/>
                    <a:pt x="96" y="389"/>
                    <a:pt x="58" y="289"/>
                  </a:cubicBezTo>
                  <a:cubicBezTo>
                    <a:pt x="1" y="147"/>
                    <a:pt x="36" y="13"/>
                    <a:pt x="130" y="2"/>
                  </a:cubicBezTo>
                  <a:cubicBezTo>
                    <a:pt x="169" y="1"/>
                    <a:pt x="207" y="10"/>
                    <a:pt x="241" y="3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3305900" y="2046200"/>
              <a:ext cx="12150" cy="13775"/>
            </a:xfrm>
            <a:custGeom>
              <a:avLst/>
              <a:gdLst/>
              <a:ahLst/>
              <a:cxnLst/>
              <a:rect l="l" t="t" r="r" b="b"/>
              <a:pathLst>
                <a:path w="486" h="551" extrusionOk="0">
                  <a:moveTo>
                    <a:pt x="244" y="34"/>
                  </a:moveTo>
                  <a:cubicBezTo>
                    <a:pt x="322" y="78"/>
                    <a:pt x="396" y="173"/>
                    <a:pt x="432" y="278"/>
                  </a:cubicBezTo>
                  <a:cubicBezTo>
                    <a:pt x="485" y="431"/>
                    <a:pt x="442" y="551"/>
                    <a:pt x="336" y="551"/>
                  </a:cubicBezTo>
                  <a:lnTo>
                    <a:pt x="240" y="517"/>
                  </a:lnTo>
                  <a:cubicBezTo>
                    <a:pt x="160" y="471"/>
                    <a:pt x="88" y="377"/>
                    <a:pt x="49" y="272"/>
                  </a:cubicBezTo>
                  <a:cubicBezTo>
                    <a:pt x="0" y="120"/>
                    <a:pt x="43" y="0"/>
                    <a:pt x="149" y="5"/>
                  </a:cubicBezTo>
                  <a:cubicBezTo>
                    <a:pt x="183" y="6"/>
                    <a:pt x="216" y="16"/>
                    <a:pt x="244" y="34"/>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3335125" y="2048075"/>
              <a:ext cx="11950" cy="14250"/>
            </a:xfrm>
            <a:custGeom>
              <a:avLst/>
              <a:gdLst/>
              <a:ahLst/>
              <a:cxnLst/>
              <a:rect l="l" t="t" r="r" b="b"/>
              <a:pathLst>
                <a:path w="478" h="570" extrusionOk="0">
                  <a:moveTo>
                    <a:pt x="236" y="41"/>
                  </a:moveTo>
                  <a:cubicBezTo>
                    <a:pt x="323" y="91"/>
                    <a:pt x="404" y="199"/>
                    <a:pt x="436" y="313"/>
                  </a:cubicBezTo>
                  <a:cubicBezTo>
                    <a:pt x="477" y="459"/>
                    <a:pt x="423" y="569"/>
                    <a:pt x="316" y="564"/>
                  </a:cubicBezTo>
                  <a:lnTo>
                    <a:pt x="240" y="533"/>
                  </a:lnTo>
                  <a:cubicBezTo>
                    <a:pt x="155" y="486"/>
                    <a:pt x="76" y="383"/>
                    <a:pt x="42" y="265"/>
                  </a:cubicBezTo>
                  <a:cubicBezTo>
                    <a:pt x="1" y="114"/>
                    <a:pt x="54" y="1"/>
                    <a:pt x="161" y="15"/>
                  </a:cubicBezTo>
                  <a:cubicBezTo>
                    <a:pt x="187" y="19"/>
                    <a:pt x="213" y="27"/>
                    <a:pt x="236"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3518025" y="2310350"/>
              <a:ext cx="18375" cy="58575"/>
            </a:xfrm>
            <a:custGeom>
              <a:avLst/>
              <a:gdLst/>
              <a:ahLst/>
              <a:cxnLst/>
              <a:rect l="l" t="t" r="r" b="b"/>
              <a:pathLst>
                <a:path w="735" h="2343" extrusionOk="0">
                  <a:moveTo>
                    <a:pt x="528" y="59"/>
                  </a:moveTo>
                  <a:cubicBezTo>
                    <a:pt x="541" y="66"/>
                    <a:pt x="552" y="73"/>
                    <a:pt x="563" y="83"/>
                  </a:cubicBezTo>
                  <a:cubicBezTo>
                    <a:pt x="662" y="161"/>
                    <a:pt x="735" y="304"/>
                    <a:pt x="735" y="423"/>
                  </a:cubicBezTo>
                  <a:lnTo>
                    <a:pt x="730" y="465"/>
                  </a:lnTo>
                  <a:lnTo>
                    <a:pt x="420" y="2203"/>
                  </a:lnTo>
                  <a:cubicBezTo>
                    <a:pt x="400" y="2310"/>
                    <a:pt x="312" y="2342"/>
                    <a:pt x="213" y="2286"/>
                  </a:cubicBezTo>
                  <a:lnTo>
                    <a:pt x="176" y="2260"/>
                  </a:lnTo>
                  <a:cubicBezTo>
                    <a:pt x="73" y="2178"/>
                    <a:pt x="0" y="2036"/>
                    <a:pt x="1" y="1921"/>
                  </a:cubicBezTo>
                  <a:lnTo>
                    <a:pt x="6" y="1879"/>
                  </a:lnTo>
                  <a:lnTo>
                    <a:pt x="315" y="136"/>
                  </a:lnTo>
                  <a:cubicBezTo>
                    <a:pt x="333" y="28"/>
                    <a:pt x="427" y="0"/>
                    <a:pt x="528" y="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572425" y="2373675"/>
              <a:ext cx="29750" cy="47100"/>
            </a:xfrm>
            <a:custGeom>
              <a:avLst/>
              <a:gdLst/>
              <a:ahLst/>
              <a:cxnLst/>
              <a:rect l="l" t="t" r="r" b="b"/>
              <a:pathLst>
                <a:path w="1190" h="1884" extrusionOk="0">
                  <a:moveTo>
                    <a:pt x="976" y="45"/>
                  </a:moveTo>
                  <a:cubicBezTo>
                    <a:pt x="1012" y="66"/>
                    <a:pt x="1044" y="94"/>
                    <a:pt x="1071" y="126"/>
                  </a:cubicBezTo>
                  <a:cubicBezTo>
                    <a:pt x="1147" y="212"/>
                    <a:pt x="1189" y="321"/>
                    <a:pt x="1188" y="413"/>
                  </a:cubicBezTo>
                  <a:lnTo>
                    <a:pt x="1165" y="505"/>
                  </a:lnTo>
                  <a:lnTo>
                    <a:pt x="401" y="1811"/>
                  </a:lnTo>
                  <a:cubicBezTo>
                    <a:pt x="367" y="1879"/>
                    <a:pt x="290" y="1883"/>
                    <a:pt x="213" y="1839"/>
                  </a:cubicBezTo>
                  <a:lnTo>
                    <a:pt x="118" y="1758"/>
                  </a:lnTo>
                  <a:cubicBezTo>
                    <a:pt x="42" y="1672"/>
                    <a:pt x="0" y="1563"/>
                    <a:pt x="1" y="1471"/>
                  </a:cubicBezTo>
                  <a:lnTo>
                    <a:pt x="24" y="1379"/>
                  </a:lnTo>
                  <a:lnTo>
                    <a:pt x="788" y="71"/>
                  </a:lnTo>
                  <a:cubicBezTo>
                    <a:pt x="827" y="7"/>
                    <a:pt x="900" y="0"/>
                    <a:pt x="976" y="4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27525" y="2073400"/>
              <a:ext cx="11350" cy="15450"/>
            </a:xfrm>
            <a:custGeom>
              <a:avLst/>
              <a:gdLst/>
              <a:ahLst/>
              <a:cxnLst/>
              <a:rect l="l" t="t" r="r" b="b"/>
              <a:pathLst>
                <a:path w="454" h="618" extrusionOk="0">
                  <a:moveTo>
                    <a:pt x="230" y="68"/>
                  </a:moveTo>
                  <a:cubicBezTo>
                    <a:pt x="333" y="126"/>
                    <a:pt x="422" y="266"/>
                    <a:pt x="438" y="400"/>
                  </a:cubicBezTo>
                  <a:cubicBezTo>
                    <a:pt x="453" y="539"/>
                    <a:pt x="372" y="617"/>
                    <a:pt x="254" y="566"/>
                  </a:cubicBezTo>
                  <a:lnTo>
                    <a:pt x="227" y="550"/>
                  </a:lnTo>
                  <a:cubicBezTo>
                    <a:pt x="124" y="492"/>
                    <a:pt x="29" y="348"/>
                    <a:pt x="18" y="220"/>
                  </a:cubicBezTo>
                  <a:cubicBezTo>
                    <a:pt x="0" y="73"/>
                    <a:pt x="88" y="1"/>
                    <a:pt x="202" y="54"/>
                  </a:cubicBezTo>
                  <a:cubicBezTo>
                    <a:pt x="212" y="58"/>
                    <a:pt x="222" y="62"/>
                    <a:pt x="230" y="6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619625" y="2452000"/>
              <a:ext cx="39400" cy="33425"/>
            </a:xfrm>
            <a:custGeom>
              <a:avLst/>
              <a:gdLst/>
              <a:ahLst/>
              <a:cxnLst/>
              <a:rect l="l" t="t" r="r" b="b"/>
              <a:pathLst>
                <a:path w="1576" h="1337" extrusionOk="0">
                  <a:moveTo>
                    <a:pt x="1364" y="40"/>
                  </a:moveTo>
                  <a:cubicBezTo>
                    <a:pt x="1424" y="77"/>
                    <a:pt x="1473" y="128"/>
                    <a:pt x="1508" y="188"/>
                  </a:cubicBezTo>
                  <a:cubicBezTo>
                    <a:pt x="1549" y="253"/>
                    <a:pt x="1573" y="330"/>
                    <a:pt x="1576" y="406"/>
                  </a:cubicBezTo>
                  <a:cubicBezTo>
                    <a:pt x="1576" y="464"/>
                    <a:pt x="1556" y="515"/>
                    <a:pt x="1519" y="540"/>
                  </a:cubicBezTo>
                  <a:lnTo>
                    <a:pt x="366" y="1307"/>
                  </a:lnTo>
                  <a:cubicBezTo>
                    <a:pt x="324" y="1336"/>
                    <a:pt x="267" y="1329"/>
                    <a:pt x="210" y="1296"/>
                  </a:cubicBezTo>
                  <a:cubicBezTo>
                    <a:pt x="151" y="1260"/>
                    <a:pt x="103" y="1209"/>
                    <a:pt x="68" y="1149"/>
                  </a:cubicBezTo>
                  <a:cubicBezTo>
                    <a:pt x="26" y="1085"/>
                    <a:pt x="4" y="1010"/>
                    <a:pt x="1" y="933"/>
                  </a:cubicBezTo>
                  <a:cubicBezTo>
                    <a:pt x="1" y="872"/>
                    <a:pt x="19" y="826"/>
                    <a:pt x="54" y="798"/>
                  </a:cubicBezTo>
                  <a:lnTo>
                    <a:pt x="1211" y="30"/>
                  </a:lnTo>
                  <a:cubicBezTo>
                    <a:pt x="1251" y="1"/>
                    <a:pt x="1307" y="8"/>
                    <a:pt x="1364" y="4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3459400" y="2088200"/>
              <a:ext cx="10850" cy="15450"/>
            </a:xfrm>
            <a:custGeom>
              <a:avLst/>
              <a:gdLst/>
              <a:ahLst/>
              <a:cxnLst/>
              <a:rect l="l" t="t" r="r" b="b"/>
              <a:pathLst>
                <a:path w="434" h="618" extrusionOk="0">
                  <a:moveTo>
                    <a:pt x="219" y="66"/>
                  </a:moveTo>
                  <a:cubicBezTo>
                    <a:pt x="332" y="130"/>
                    <a:pt x="424" y="284"/>
                    <a:pt x="431" y="415"/>
                  </a:cubicBezTo>
                  <a:cubicBezTo>
                    <a:pt x="434" y="553"/>
                    <a:pt x="346" y="618"/>
                    <a:pt x="232" y="560"/>
                  </a:cubicBezTo>
                  <a:lnTo>
                    <a:pt x="219" y="553"/>
                  </a:lnTo>
                  <a:cubicBezTo>
                    <a:pt x="109" y="489"/>
                    <a:pt x="14" y="333"/>
                    <a:pt x="7" y="202"/>
                  </a:cubicBezTo>
                  <a:cubicBezTo>
                    <a:pt x="0" y="61"/>
                    <a:pt x="91" y="0"/>
                    <a:pt x="207" y="57"/>
                  </a:cubicBezTo>
                  <a:cubicBezTo>
                    <a:pt x="211" y="60"/>
                    <a:pt x="215" y="63"/>
                    <a:pt x="219" y="6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3491225" y="2105850"/>
              <a:ext cx="10725" cy="15550"/>
            </a:xfrm>
            <a:custGeom>
              <a:avLst/>
              <a:gdLst/>
              <a:ahLst/>
              <a:cxnLst/>
              <a:rect l="l" t="t" r="r" b="b"/>
              <a:pathLst>
                <a:path w="429" h="622" extrusionOk="0">
                  <a:moveTo>
                    <a:pt x="223" y="70"/>
                  </a:moveTo>
                  <a:cubicBezTo>
                    <a:pt x="340" y="143"/>
                    <a:pt x="428" y="303"/>
                    <a:pt x="428" y="438"/>
                  </a:cubicBezTo>
                  <a:cubicBezTo>
                    <a:pt x="424" y="568"/>
                    <a:pt x="332" y="621"/>
                    <a:pt x="218" y="554"/>
                  </a:cubicBezTo>
                  <a:lnTo>
                    <a:pt x="213" y="553"/>
                  </a:lnTo>
                  <a:cubicBezTo>
                    <a:pt x="95" y="479"/>
                    <a:pt x="0" y="320"/>
                    <a:pt x="4" y="186"/>
                  </a:cubicBezTo>
                  <a:cubicBezTo>
                    <a:pt x="4" y="54"/>
                    <a:pt x="100" y="1"/>
                    <a:pt x="216" y="66"/>
                  </a:cubicBezTo>
                  <a:cubicBezTo>
                    <a:pt x="218" y="68"/>
                    <a:pt x="220" y="69"/>
                    <a:pt x="223" y="7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3522800" y="2126475"/>
              <a:ext cx="11175" cy="15225"/>
            </a:xfrm>
            <a:custGeom>
              <a:avLst/>
              <a:gdLst/>
              <a:ahLst/>
              <a:cxnLst/>
              <a:rect l="l" t="t" r="r" b="b"/>
              <a:pathLst>
                <a:path w="447" h="609" extrusionOk="0">
                  <a:moveTo>
                    <a:pt x="245" y="75"/>
                  </a:moveTo>
                  <a:cubicBezTo>
                    <a:pt x="362" y="161"/>
                    <a:pt x="446" y="327"/>
                    <a:pt x="435" y="453"/>
                  </a:cubicBezTo>
                  <a:cubicBezTo>
                    <a:pt x="420" y="571"/>
                    <a:pt x="328" y="609"/>
                    <a:pt x="220" y="549"/>
                  </a:cubicBezTo>
                  <a:lnTo>
                    <a:pt x="202" y="538"/>
                  </a:lnTo>
                  <a:cubicBezTo>
                    <a:pt x="86" y="458"/>
                    <a:pt x="0" y="290"/>
                    <a:pt x="11" y="160"/>
                  </a:cubicBezTo>
                  <a:cubicBezTo>
                    <a:pt x="22" y="40"/>
                    <a:pt x="119" y="1"/>
                    <a:pt x="230" y="65"/>
                  </a:cubicBezTo>
                  <a:cubicBezTo>
                    <a:pt x="236" y="69"/>
                    <a:pt x="240" y="72"/>
                    <a:pt x="245" y="75"/>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554050" y="2149825"/>
              <a:ext cx="11475" cy="15150"/>
            </a:xfrm>
            <a:custGeom>
              <a:avLst/>
              <a:gdLst/>
              <a:ahLst/>
              <a:cxnLst/>
              <a:rect l="l" t="t" r="r" b="b"/>
              <a:pathLst>
                <a:path w="459" h="606" extrusionOk="0">
                  <a:moveTo>
                    <a:pt x="268" y="87"/>
                  </a:moveTo>
                  <a:cubicBezTo>
                    <a:pt x="382" y="179"/>
                    <a:pt x="459" y="347"/>
                    <a:pt x="439" y="466"/>
                  </a:cubicBezTo>
                  <a:cubicBezTo>
                    <a:pt x="420" y="574"/>
                    <a:pt x="332" y="606"/>
                    <a:pt x="229" y="547"/>
                  </a:cubicBezTo>
                  <a:lnTo>
                    <a:pt x="191" y="521"/>
                  </a:lnTo>
                  <a:cubicBezTo>
                    <a:pt x="76" y="427"/>
                    <a:pt x="0" y="262"/>
                    <a:pt x="24" y="143"/>
                  </a:cubicBezTo>
                  <a:cubicBezTo>
                    <a:pt x="41" y="33"/>
                    <a:pt x="129" y="1"/>
                    <a:pt x="228" y="58"/>
                  </a:cubicBezTo>
                  <a:cubicBezTo>
                    <a:pt x="242" y="66"/>
                    <a:pt x="255" y="76"/>
                    <a:pt x="268" y="8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15125" y="2204200"/>
              <a:ext cx="11950" cy="14650"/>
            </a:xfrm>
            <a:custGeom>
              <a:avLst/>
              <a:gdLst/>
              <a:ahLst/>
              <a:cxnLst/>
              <a:rect l="l" t="t" r="r" b="b"/>
              <a:pathLst>
                <a:path w="478" h="586" extrusionOk="0">
                  <a:moveTo>
                    <a:pt x="310" y="102"/>
                  </a:moveTo>
                  <a:cubicBezTo>
                    <a:pt x="421" y="210"/>
                    <a:pt x="478" y="382"/>
                    <a:pt x="439" y="488"/>
                  </a:cubicBezTo>
                  <a:cubicBezTo>
                    <a:pt x="408" y="571"/>
                    <a:pt x="329" y="586"/>
                    <a:pt x="237" y="533"/>
                  </a:cubicBezTo>
                  <a:lnTo>
                    <a:pt x="172" y="483"/>
                  </a:lnTo>
                  <a:cubicBezTo>
                    <a:pt x="61" y="375"/>
                    <a:pt x="1" y="204"/>
                    <a:pt x="39" y="99"/>
                  </a:cubicBezTo>
                  <a:cubicBezTo>
                    <a:pt x="69" y="16"/>
                    <a:pt x="156" y="0"/>
                    <a:pt x="244" y="51"/>
                  </a:cubicBezTo>
                  <a:cubicBezTo>
                    <a:pt x="269" y="65"/>
                    <a:pt x="291" y="83"/>
                    <a:pt x="310" y="10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3644550" y="2234800"/>
              <a:ext cx="12150" cy="14475"/>
            </a:xfrm>
            <a:custGeom>
              <a:avLst/>
              <a:gdLst/>
              <a:ahLst/>
              <a:cxnLst/>
              <a:rect l="l" t="t" r="r" b="b"/>
              <a:pathLst>
                <a:path w="486" h="579" extrusionOk="0">
                  <a:moveTo>
                    <a:pt x="329" y="117"/>
                  </a:moveTo>
                  <a:cubicBezTo>
                    <a:pt x="433" y="229"/>
                    <a:pt x="486" y="405"/>
                    <a:pt x="440" y="501"/>
                  </a:cubicBezTo>
                  <a:cubicBezTo>
                    <a:pt x="401" y="570"/>
                    <a:pt x="324" y="579"/>
                    <a:pt x="240" y="531"/>
                  </a:cubicBezTo>
                  <a:lnTo>
                    <a:pt x="157" y="465"/>
                  </a:lnTo>
                  <a:cubicBezTo>
                    <a:pt x="51" y="346"/>
                    <a:pt x="0" y="173"/>
                    <a:pt x="46" y="81"/>
                  </a:cubicBezTo>
                  <a:cubicBezTo>
                    <a:pt x="87" y="13"/>
                    <a:pt x="165" y="0"/>
                    <a:pt x="246" y="48"/>
                  </a:cubicBezTo>
                  <a:cubicBezTo>
                    <a:pt x="276" y="66"/>
                    <a:pt x="306" y="90"/>
                    <a:pt x="329" y="11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3844675" y="2575675"/>
              <a:ext cx="12025" cy="13700"/>
            </a:xfrm>
            <a:custGeom>
              <a:avLst/>
              <a:gdLst/>
              <a:ahLst/>
              <a:cxnLst/>
              <a:rect l="l" t="t" r="r" b="b"/>
              <a:pathLst>
                <a:path w="481" h="548" extrusionOk="0">
                  <a:moveTo>
                    <a:pt x="432" y="277"/>
                  </a:moveTo>
                  <a:cubicBezTo>
                    <a:pt x="480" y="429"/>
                    <a:pt x="434" y="547"/>
                    <a:pt x="327" y="547"/>
                  </a:cubicBezTo>
                  <a:lnTo>
                    <a:pt x="239" y="518"/>
                  </a:lnTo>
                  <a:cubicBezTo>
                    <a:pt x="160" y="472"/>
                    <a:pt x="83" y="376"/>
                    <a:pt x="45" y="266"/>
                  </a:cubicBezTo>
                  <a:cubicBezTo>
                    <a:pt x="1" y="117"/>
                    <a:pt x="43" y="1"/>
                    <a:pt x="146" y="2"/>
                  </a:cubicBezTo>
                  <a:cubicBezTo>
                    <a:pt x="179" y="4"/>
                    <a:pt x="213" y="13"/>
                    <a:pt x="241" y="32"/>
                  </a:cubicBezTo>
                  <a:cubicBezTo>
                    <a:pt x="320" y="78"/>
                    <a:pt x="397" y="172"/>
                    <a:pt x="432" y="27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3577350" y="2221000"/>
              <a:ext cx="269275" cy="521800"/>
            </a:xfrm>
            <a:custGeom>
              <a:avLst/>
              <a:gdLst/>
              <a:ahLst/>
              <a:cxnLst/>
              <a:rect l="l" t="t" r="r" b="b"/>
              <a:pathLst>
                <a:path w="10771" h="20872" extrusionOk="0">
                  <a:moveTo>
                    <a:pt x="5" y="0"/>
                  </a:moveTo>
                  <a:cubicBezTo>
                    <a:pt x="5851" y="5092"/>
                    <a:pt x="10256" y="13466"/>
                    <a:pt x="10771" y="20872"/>
                  </a:cubicBezTo>
                  <a:lnTo>
                    <a:pt x="9757" y="20286"/>
                  </a:lnTo>
                  <a:cubicBezTo>
                    <a:pt x="9253" y="13534"/>
                    <a:pt x="5284" y="5920"/>
                    <a:pt x="1" y="1177"/>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673025" y="2267425"/>
              <a:ext cx="12150" cy="14450"/>
            </a:xfrm>
            <a:custGeom>
              <a:avLst/>
              <a:gdLst/>
              <a:ahLst/>
              <a:cxnLst/>
              <a:rect l="l" t="t" r="r" b="b"/>
              <a:pathLst>
                <a:path w="486" h="578" extrusionOk="0">
                  <a:moveTo>
                    <a:pt x="345" y="137"/>
                  </a:moveTo>
                  <a:cubicBezTo>
                    <a:pt x="448" y="258"/>
                    <a:pt x="485" y="425"/>
                    <a:pt x="427" y="510"/>
                  </a:cubicBezTo>
                  <a:cubicBezTo>
                    <a:pt x="389" y="572"/>
                    <a:pt x="317" y="577"/>
                    <a:pt x="240" y="534"/>
                  </a:cubicBezTo>
                  <a:lnTo>
                    <a:pt x="141" y="450"/>
                  </a:lnTo>
                  <a:cubicBezTo>
                    <a:pt x="38" y="321"/>
                    <a:pt x="0" y="153"/>
                    <a:pt x="55" y="67"/>
                  </a:cubicBezTo>
                  <a:cubicBezTo>
                    <a:pt x="92" y="6"/>
                    <a:pt x="165" y="0"/>
                    <a:pt x="239" y="43"/>
                  </a:cubicBezTo>
                  <a:cubicBezTo>
                    <a:pt x="279" y="68"/>
                    <a:pt x="315" y="99"/>
                    <a:pt x="345" y="1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829875" y="2534775"/>
              <a:ext cx="12150" cy="13725"/>
            </a:xfrm>
            <a:custGeom>
              <a:avLst/>
              <a:gdLst/>
              <a:ahLst/>
              <a:cxnLst/>
              <a:rect l="l" t="t" r="r" b="b"/>
              <a:pathLst>
                <a:path w="486" h="549" extrusionOk="0">
                  <a:moveTo>
                    <a:pt x="424" y="260"/>
                  </a:moveTo>
                  <a:cubicBezTo>
                    <a:pt x="486" y="409"/>
                    <a:pt x="451" y="543"/>
                    <a:pt x="348" y="548"/>
                  </a:cubicBezTo>
                  <a:lnTo>
                    <a:pt x="240" y="518"/>
                  </a:lnTo>
                  <a:cubicBezTo>
                    <a:pt x="157" y="465"/>
                    <a:pt x="94" y="385"/>
                    <a:pt x="62" y="290"/>
                  </a:cubicBezTo>
                  <a:cubicBezTo>
                    <a:pt x="0" y="137"/>
                    <a:pt x="35" y="12"/>
                    <a:pt x="138" y="2"/>
                  </a:cubicBezTo>
                  <a:cubicBezTo>
                    <a:pt x="176" y="0"/>
                    <a:pt x="212" y="10"/>
                    <a:pt x="243" y="30"/>
                  </a:cubicBezTo>
                  <a:cubicBezTo>
                    <a:pt x="328" y="84"/>
                    <a:pt x="392" y="165"/>
                    <a:pt x="424" y="260"/>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700350" y="2301975"/>
              <a:ext cx="12050" cy="14225"/>
            </a:xfrm>
            <a:custGeom>
              <a:avLst/>
              <a:gdLst/>
              <a:ahLst/>
              <a:cxnLst/>
              <a:rect l="l" t="t" r="r" b="b"/>
              <a:pathLst>
                <a:path w="482" h="569" extrusionOk="0">
                  <a:moveTo>
                    <a:pt x="356" y="147"/>
                  </a:moveTo>
                  <a:cubicBezTo>
                    <a:pt x="455" y="280"/>
                    <a:pt x="481" y="444"/>
                    <a:pt x="420" y="522"/>
                  </a:cubicBezTo>
                  <a:cubicBezTo>
                    <a:pt x="378" y="568"/>
                    <a:pt x="308" y="568"/>
                    <a:pt x="240" y="529"/>
                  </a:cubicBezTo>
                  <a:cubicBezTo>
                    <a:pt x="195" y="501"/>
                    <a:pt x="156" y="465"/>
                    <a:pt x="126" y="423"/>
                  </a:cubicBezTo>
                  <a:cubicBezTo>
                    <a:pt x="27" y="296"/>
                    <a:pt x="0" y="128"/>
                    <a:pt x="62" y="52"/>
                  </a:cubicBezTo>
                  <a:cubicBezTo>
                    <a:pt x="103" y="1"/>
                    <a:pt x="170" y="1"/>
                    <a:pt x="240" y="40"/>
                  </a:cubicBezTo>
                  <a:cubicBezTo>
                    <a:pt x="285" y="68"/>
                    <a:pt x="325" y="104"/>
                    <a:pt x="356" y="14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813075" y="2494200"/>
              <a:ext cx="12050" cy="13775"/>
            </a:xfrm>
            <a:custGeom>
              <a:avLst/>
              <a:gdLst/>
              <a:ahLst/>
              <a:cxnLst/>
              <a:rect l="l" t="t" r="r" b="b"/>
              <a:pathLst>
                <a:path w="482" h="551" extrusionOk="0">
                  <a:moveTo>
                    <a:pt x="413" y="236"/>
                  </a:moveTo>
                  <a:lnTo>
                    <a:pt x="413" y="232"/>
                  </a:lnTo>
                  <a:cubicBezTo>
                    <a:pt x="481" y="381"/>
                    <a:pt x="455" y="519"/>
                    <a:pt x="363" y="546"/>
                  </a:cubicBezTo>
                  <a:cubicBezTo>
                    <a:pt x="320" y="550"/>
                    <a:pt x="278" y="542"/>
                    <a:pt x="240" y="519"/>
                  </a:cubicBezTo>
                  <a:cubicBezTo>
                    <a:pt x="172" y="479"/>
                    <a:pt x="108" y="402"/>
                    <a:pt x="66" y="309"/>
                  </a:cubicBezTo>
                  <a:cubicBezTo>
                    <a:pt x="1" y="161"/>
                    <a:pt x="24" y="20"/>
                    <a:pt x="123" y="8"/>
                  </a:cubicBezTo>
                  <a:cubicBezTo>
                    <a:pt x="165" y="1"/>
                    <a:pt x="207" y="9"/>
                    <a:pt x="242" y="33"/>
                  </a:cubicBezTo>
                  <a:cubicBezTo>
                    <a:pt x="309" y="71"/>
                    <a:pt x="374" y="146"/>
                    <a:pt x="413" y="236"/>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726225" y="2338125"/>
              <a:ext cx="11950" cy="14200"/>
            </a:xfrm>
            <a:custGeom>
              <a:avLst/>
              <a:gdLst/>
              <a:ahLst/>
              <a:cxnLst/>
              <a:rect l="l" t="t" r="r" b="b"/>
              <a:pathLst>
                <a:path w="478" h="568" extrusionOk="0">
                  <a:moveTo>
                    <a:pt x="372" y="159"/>
                  </a:moveTo>
                  <a:cubicBezTo>
                    <a:pt x="462" y="296"/>
                    <a:pt x="478" y="462"/>
                    <a:pt x="412" y="530"/>
                  </a:cubicBezTo>
                  <a:cubicBezTo>
                    <a:pt x="370" y="568"/>
                    <a:pt x="305" y="561"/>
                    <a:pt x="241" y="523"/>
                  </a:cubicBezTo>
                  <a:cubicBezTo>
                    <a:pt x="189" y="492"/>
                    <a:pt x="146" y="452"/>
                    <a:pt x="114" y="402"/>
                  </a:cubicBezTo>
                  <a:cubicBezTo>
                    <a:pt x="19" y="264"/>
                    <a:pt x="1" y="104"/>
                    <a:pt x="73" y="41"/>
                  </a:cubicBezTo>
                  <a:cubicBezTo>
                    <a:pt x="117" y="0"/>
                    <a:pt x="181" y="5"/>
                    <a:pt x="245" y="41"/>
                  </a:cubicBezTo>
                  <a:cubicBezTo>
                    <a:pt x="295" y="71"/>
                    <a:pt x="337" y="112"/>
                    <a:pt x="372" y="1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794200" y="2453750"/>
              <a:ext cx="11925" cy="14100"/>
            </a:xfrm>
            <a:custGeom>
              <a:avLst/>
              <a:gdLst/>
              <a:ahLst/>
              <a:cxnLst/>
              <a:rect l="l" t="t" r="r" b="b"/>
              <a:pathLst>
                <a:path w="477" h="564" extrusionOk="0">
                  <a:moveTo>
                    <a:pt x="237" y="37"/>
                  </a:moveTo>
                  <a:cubicBezTo>
                    <a:pt x="310" y="83"/>
                    <a:pt x="367" y="148"/>
                    <a:pt x="404" y="224"/>
                  </a:cubicBezTo>
                  <a:cubicBezTo>
                    <a:pt x="477" y="371"/>
                    <a:pt x="466" y="518"/>
                    <a:pt x="374" y="548"/>
                  </a:cubicBezTo>
                  <a:cubicBezTo>
                    <a:pt x="332" y="564"/>
                    <a:pt x="286" y="555"/>
                    <a:pt x="240" y="529"/>
                  </a:cubicBezTo>
                  <a:cubicBezTo>
                    <a:pt x="176" y="491"/>
                    <a:pt x="114" y="420"/>
                    <a:pt x="73" y="339"/>
                  </a:cubicBezTo>
                  <a:cubicBezTo>
                    <a:pt x="0" y="197"/>
                    <a:pt x="15" y="48"/>
                    <a:pt x="103" y="14"/>
                  </a:cubicBezTo>
                  <a:cubicBezTo>
                    <a:pt x="145" y="0"/>
                    <a:pt x="191" y="10"/>
                    <a:pt x="237" y="37"/>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750775" y="2375525"/>
              <a:ext cx="11725" cy="14175"/>
            </a:xfrm>
            <a:custGeom>
              <a:avLst/>
              <a:gdLst/>
              <a:ahLst/>
              <a:cxnLst/>
              <a:rect l="l" t="t" r="r" b="b"/>
              <a:pathLst>
                <a:path w="469" h="567" extrusionOk="0">
                  <a:moveTo>
                    <a:pt x="234" y="41"/>
                  </a:moveTo>
                  <a:cubicBezTo>
                    <a:pt x="293" y="77"/>
                    <a:pt x="343" y="127"/>
                    <a:pt x="378" y="187"/>
                  </a:cubicBezTo>
                  <a:cubicBezTo>
                    <a:pt x="462" y="323"/>
                    <a:pt x="469" y="485"/>
                    <a:pt x="392" y="538"/>
                  </a:cubicBezTo>
                  <a:cubicBezTo>
                    <a:pt x="350" y="566"/>
                    <a:pt x="289" y="562"/>
                    <a:pt x="232" y="528"/>
                  </a:cubicBezTo>
                  <a:cubicBezTo>
                    <a:pt x="174" y="492"/>
                    <a:pt x="126" y="441"/>
                    <a:pt x="91" y="382"/>
                  </a:cubicBezTo>
                  <a:cubicBezTo>
                    <a:pt x="7" y="245"/>
                    <a:pt x="0" y="88"/>
                    <a:pt x="77" y="27"/>
                  </a:cubicBezTo>
                  <a:cubicBezTo>
                    <a:pt x="119" y="0"/>
                    <a:pt x="177" y="7"/>
                    <a:pt x="234"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3773500" y="2414200"/>
              <a:ext cx="11650" cy="14200"/>
            </a:xfrm>
            <a:custGeom>
              <a:avLst/>
              <a:gdLst/>
              <a:ahLst/>
              <a:cxnLst/>
              <a:rect l="l" t="t" r="r" b="b"/>
              <a:pathLst>
                <a:path w="466" h="568" extrusionOk="0">
                  <a:moveTo>
                    <a:pt x="233" y="38"/>
                  </a:moveTo>
                  <a:cubicBezTo>
                    <a:pt x="300" y="80"/>
                    <a:pt x="354" y="138"/>
                    <a:pt x="390" y="208"/>
                  </a:cubicBezTo>
                  <a:cubicBezTo>
                    <a:pt x="466" y="349"/>
                    <a:pt x="466" y="498"/>
                    <a:pt x="381" y="541"/>
                  </a:cubicBezTo>
                  <a:cubicBezTo>
                    <a:pt x="335" y="568"/>
                    <a:pt x="286" y="557"/>
                    <a:pt x="233" y="526"/>
                  </a:cubicBezTo>
                  <a:cubicBezTo>
                    <a:pt x="169" y="485"/>
                    <a:pt x="116" y="430"/>
                    <a:pt x="80" y="363"/>
                  </a:cubicBezTo>
                  <a:cubicBezTo>
                    <a:pt x="0" y="221"/>
                    <a:pt x="4" y="64"/>
                    <a:pt x="88" y="21"/>
                  </a:cubicBezTo>
                  <a:cubicBezTo>
                    <a:pt x="128" y="0"/>
                    <a:pt x="180" y="9"/>
                    <a:pt x="233" y="38"/>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938875" y="1767900"/>
              <a:ext cx="1093950" cy="1596025"/>
            </a:xfrm>
            <a:custGeom>
              <a:avLst/>
              <a:gdLst/>
              <a:ahLst/>
              <a:cxnLst/>
              <a:rect l="l" t="t" r="r" b="b"/>
              <a:pathLst>
                <a:path w="43758" h="63841" extrusionOk="0">
                  <a:moveTo>
                    <a:pt x="22010" y="6984"/>
                  </a:moveTo>
                  <a:cubicBezTo>
                    <a:pt x="33462" y="13595"/>
                    <a:pt x="42825" y="29121"/>
                    <a:pt x="43757" y="42550"/>
                  </a:cubicBezTo>
                  <a:lnTo>
                    <a:pt x="40073" y="40422"/>
                  </a:lnTo>
                  <a:cubicBezTo>
                    <a:pt x="39149" y="29334"/>
                    <a:pt x="31421" y="16644"/>
                    <a:pt x="21998" y="11205"/>
                  </a:cubicBezTo>
                  <a:cubicBezTo>
                    <a:pt x="11932" y="5392"/>
                    <a:pt x="3746" y="10058"/>
                    <a:pt x="3712" y="21625"/>
                  </a:cubicBezTo>
                  <a:cubicBezTo>
                    <a:pt x="3680" y="33191"/>
                    <a:pt x="11814" y="47280"/>
                    <a:pt x="21879" y="53091"/>
                  </a:cubicBezTo>
                  <a:cubicBezTo>
                    <a:pt x="31153" y="58446"/>
                    <a:pt x="38828" y="54899"/>
                    <a:pt x="40001" y="45259"/>
                  </a:cubicBezTo>
                  <a:lnTo>
                    <a:pt x="43706" y="47397"/>
                  </a:lnTo>
                  <a:cubicBezTo>
                    <a:pt x="42506" y="59363"/>
                    <a:pt x="33175" y="63840"/>
                    <a:pt x="21868" y="57312"/>
                  </a:cubicBezTo>
                  <a:cubicBezTo>
                    <a:pt x="9772" y="50329"/>
                    <a:pt x="0" y="33399"/>
                    <a:pt x="39" y="19504"/>
                  </a:cubicBezTo>
                  <a:cubicBezTo>
                    <a:pt x="78" y="5605"/>
                    <a:pt x="9914" y="0"/>
                    <a:pt x="22010" y="6984"/>
                  </a:cubicBezTo>
                  <a:close/>
                </a:path>
              </a:pathLst>
            </a:custGeom>
            <a:solidFill>
              <a:srgbClr val="FFFFFF">
                <a:alpha val="3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851525" y="2956225"/>
              <a:ext cx="12150" cy="14575"/>
            </a:xfrm>
            <a:custGeom>
              <a:avLst/>
              <a:gdLst/>
              <a:ahLst/>
              <a:cxnLst/>
              <a:rect l="l" t="t" r="r" b="b"/>
              <a:pathLst>
                <a:path w="486" h="583" extrusionOk="0">
                  <a:moveTo>
                    <a:pt x="321" y="112"/>
                  </a:moveTo>
                  <a:cubicBezTo>
                    <a:pt x="432" y="229"/>
                    <a:pt x="485" y="405"/>
                    <a:pt x="435" y="494"/>
                  </a:cubicBezTo>
                  <a:cubicBezTo>
                    <a:pt x="400" y="575"/>
                    <a:pt x="319" y="582"/>
                    <a:pt x="240" y="536"/>
                  </a:cubicBezTo>
                  <a:lnTo>
                    <a:pt x="160" y="468"/>
                  </a:lnTo>
                  <a:cubicBezTo>
                    <a:pt x="49" y="355"/>
                    <a:pt x="0" y="182"/>
                    <a:pt x="46" y="86"/>
                  </a:cubicBezTo>
                  <a:cubicBezTo>
                    <a:pt x="78" y="12"/>
                    <a:pt x="160" y="1"/>
                    <a:pt x="243" y="48"/>
                  </a:cubicBezTo>
                  <a:cubicBezTo>
                    <a:pt x="272" y="66"/>
                    <a:pt x="298" y="87"/>
                    <a:pt x="321" y="112"/>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105675" y="2519225"/>
              <a:ext cx="11950" cy="14250"/>
            </a:xfrm>
            <a:custGeom>
              <a:avLst/>
              <a:gdLst/>
              <a:ahLst/>
              <a:cxnLst/>
              <a:rect l="l" t="t" r="r" b="b"/>
              <a:pathLst>
                <a:path w="478" h="570" extrusionOk="0">
                  <a:moveTo>
                    <a:pt x="239" y="41"/>
                  </a:moveTo>
                  <a:cubicBezTo>
                    <a:pt x="324" y="90"/>
                    <a:pt x="404" y="194"/>
                    <a:pt x="436" y="307"/>
                  </a:cubicBezTo>
                  <a:cubicBezTo>
                    <a:pt x="478" y="458"/>
                    <a:pt x="428" y="569"/>
                    <a:pt x="316" y="558"/>
                  </a:cubicBezTo>
                  <a:lnTo>
                    <a:pt x="237" y="530"/>
                  </a:lnTo>
                  <a:cubicBezTo>
                    <a:pt x="156" y="483"/>
                    <a:pt x="76" y="380"/>
                    <a:pt x="43" y="268"/>
                  </a:cubicBezTo>
                  <a:cubicBezTo>
                    <a:pt x="1" y="118"/>
                    <a:pt x="51" y="1"/>
                    <a:pt x="161" y="12"/>
                  </a:cubicBezTo>
                  <a:cubicBezTo>
                    <a:pt x="189" y="17"/>
                    <a:pt x="216" y="26"/>
                    <a:pt x="239" y="41"/>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078825" y="2360675"/>
              <a:ext cx="10950" cy="15525"/>
            </a:xfrm>
            <a:custGeom>
              <a:avLst/>
              <a:gdLst/>
              <a:ahLst/>
              <a:cxnLst/>
              <a:rect l="l" t="t" r="r" b="b"/>
              <a:pathLst>
                <a:path w="438" h="621" extrusionOk="0">
                  <a:moveTo>
                    <a:pt x="232" y="559"/>
                  </a:moveTo>
                  <a:lnTo>
                    <a:pt x="220" y="556"/>
                  </a:lnTo>
                  <a:cubicBezTo>
                    <a:pt x="106" y="491"/>
                    <a:pt x="14" y="338"/>
                    <a:pt x="7" y="205"/>
                  </a:cubicBezTo>
                  <a:cubicBezTo>
                    <a:pt x="0" y="64"/>
                    <a:pt x="92" y="0"/>
                    <a:pt x="207" y="62"/>
                  </a:cubicBezTo>
                  <a:lnTo>
                    <a:pt x="220" y="69"/>
                  </a:lnTo>
                  <a:cubicBezTo>
                    <a:pt x="332" y="134"/>
                    <a:pt x="424" y="285"/>
                    <a:pt x="435" y="417"/>
                  </a:cubicBezTo>
                  <a:cubicBezTo>
                    <a:pt x="438" y="559"/>
                    <a:pt x="346" y="621"/>
                    <a:pt x="232" y="559"/>
                  </a:cubicBezTo>
                  <a:close/>
                </a:path>
              </a:pathLst>
            </a:custGeom>
            <a:solidFill>
              <a:srgbClr val="7F8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rot="10800000">
              <a:off x="4776425" y="2753600"/>
              <a:ext cx="255075" cy="214275"/>
            </a:xfrm>
            <a:custGeom>
              <a:avLst/>
              <a:gdLst/>
              <a:ahLst/>
              <a:cxnLst/>
              <a:rect l="l" t="t" r="r" b="b"/>
              <a:pathLst>
                <a:path w="10203" h="8571" extrusionOk="0">
                  <a:moveTo>
                    <a:pt x="1251" y="0"/>
                  </a:moveTo>
                  <a:cubicBezTo>
                    <a:pt x="599" y="0"/>
                    <a:pt x="0" y="522"/>
                    <a:pt x="0" y="1250"/>
                  </a:cubicBezTo>
                  <a:lnTo>
                    <a:pt x="0" y="2881"/>
                  </a:lnTo>
                  <a:cubicBezTo>
                    <a:pt x="0" y="3327"/>
                    <a:pt x="238" y="3740"/>
                    <a:pt x="626" y="3963"/>
                  </a:cubicBezTo>
                  <a:lnTo>
                    <a:pt x="8330" y="8401"/>
                  </a:lnTo>
                  <a:cubicBezTo>
                    <a:pt x="8531" y="8518"/>
                    <a:pt x="8744" y="8571"/>
                    <a:pt x="8952" y="8571"/>
                  </a:cubicBezTo>
                  <a:cubicBezTo>
                    <a:pt x="9604" y="8571"/>
                    <a:pt x="10202" y="8048"/>
                    <a:pt x="10202" y="7320"/>
                  </a:cubicBezTo>
                  <a:lnTo>
                    <a:pt x="10202" y="5689"/>
                  </a:lnTo>
                  <a:cubicBezTo>
                    <a:pt x="10202" y="5243"/>
                    <a:pt x="9964" y="4830"/>
                    <a:pt x="9578" y="4607"/>
                  </a:cubicBezTo>
                  <a:lnTo>
                    <a:pt x="1872" y="169"/>
                  </a:lnTo>
                  <a:cubicBezTo>
                    <a:pt x="1671" y="53"/>
                    <a:pt x="1458" y="0"/>
                    <a:pt x="1251"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rot="10800000">
              <a:off x="4166450" y="2201575"/>
              <a:ext cx="865000" cy="563500"/>
            </a:xfrm>
            <a:custGeom>
              <a:avLst/>
              <a:gdLst/>
              <a:ahLst/>
              <a:cxnLst/>
              <a:rect l="l" t="t" r="r" b="b"/>
              <a:pathLst>
                <a:path w="34600" h="22540" extrusionOk="0">
                  <a:moveTo>
                    <a:pt x="1251" y="1"/>
                  </a:moveTo>
                  <a:cubicBezTo>
                    <a:pt x="599" y="1"/>
                    <a:pt x="1" y="523"/>
                    <a:pt x="1" y="1253"/>
                  </a:cubicBezTo>
                  <a:lnTo>
                    <a:pt x="1" y="2886"/>
                  </a:lnTo>
                  <a:cubicBezTo>
                    <a:pt x="1" y="3334"/>
                    <a:pt x="239" y="3746"/>
                    <a:pt x="628" y="3969"/>
                  </a:cubicBezTo>
                  <a:lnTo>
                    <a:pt x="32729" y="22372"/>
                  </a:lnTo>
                  <a:cubicBezTo>
                    <a:pt x="32929" y="22487"/>
                    <a:pt x="33141" y="22539"/>
                    <a:pt x="33348" y="22539"/>
                  </a:cubicBezTo>
                  <a:cubicBezTo>
                    <a:pt x="34001" y="22539"/>
                    <a:pt x="34600" y="22017"/>
                    <a:pt x="34600" y="21288"/>
                  </a:cubicBezTo>
                  <a:lnTo>
                    <a:pt x="34600" y="19654"/>
                  </a:lnTo>
                  <a:cubicBezTo>
                    <a:pt x="34600" y="19207"/>
                    <a:pt x="34360" y="18794"/>
                    <a:pt x="33971" y="18571"/>
                  </a:cubicBezTo>
                  <a:lnTo>
                    <a:pt x="1870"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rot="10800000">
              <a:off x="4497225" y="1985325"/>
              <a:ext cx="534150" cy="373825"/>
            </a:xfrm>
            <a:custGeom>
              <a:avLst/>
              <a:gdLst/>
              <a:ahLst/>
              <a:cxnLst/>
              <a:rect l="l" t="t" r="r" b="b"/>
              <a:pathLst>
                <a:path w="21366" h="14953" extrusionOk="0">
                  <a:moveTo>
                    <a:pt x="1252" y="0"/>
                  </a:moveTo>
                  <a:cubicBezTo>
                    <a:pt x="599" y="0"/>
                    <a:pt x="1" y="523"/>
                    <a:pt x="1" y="1252"/>
                  </a:cubicBezTo>
                  <a:lnTo>
                    <a:pt x="1" y="2886"/>
                  </a:lnTo>
                  <a:cubicBezTo>
                    <a:pt x="1" y="3333"/>
                    <a:pt x="240" y="3746"/>
                    <a:pt x="628" y="3969"/>
                  </a:cubicBezTo>
                  <a:lnTo>
                    <a:pt x="19495" y="14785"/>
                  </a:lnTo>
                  <a:cubicBezTo>
                    <a:pt x="19695" y="14900"/>
                    <a:pt x="19908" y="14952"/>
                    <a:pt x="20114" y="14952"/>
                  </a:cubicBezTo>
                  <a:cubicBezTo>
                    <a:pt x="20767" y="14952"/>
                    <a:pt x="21366" y="14430"/>
                    <a:pt x="21366" y="13702"/>
                  </a:cubicBezTo>
                  <a:lnTo>
                    <a:pt x="21366" y="12066"/>
                  </a:lnTo>
                  <a:cubicBezTo>
                    <a:pt x="21364" y="11619"/>
                    <a:pt x="21126" y="11206"/>
                    <a:pt x="20738" y="10983"/>
                  </a:cubicBezTo>
                  <a:lnTo>
                    <a:pt x="1871" y="168"/>
                  </a:lnTo>
                  <a:cubicBezTo>
                    <a:pt x="1671" y="53"/>
                    <a:pt x="1458" y="0"/>
                    <a:pt x="1252" y="0"/>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rot="10800000">
              <a:off x="4290850" y="2069950"/>
              <a:ext cx="740550" cy="492175"/>
            </a:xfrm>
            <a:custGeom>
              <a:avLst/>
              <a:gdLst/>
              <a:ahLst/>
              <a:cxnLst/>
              <a:rect l="l" t="t" r="r" b="b"/>
              <a:pathLst>
                <a:path w="29622" h="19687" extrusionOk="0">
                  <a:moveTo>
                    <a:pt x="1251" y="1"/>
                  </a:moveTo>
                  <a:cubicBezTo>
                    <a:pt x="598" y="1"/>
                    <a:pt x="0" y="523"/>
                    <a:pt x="0" y="1252"/>
                  </a:cubicBezTo>
                  <a:lnTo>
                    <a:pt x="0" y="2887"/>
                  </a:lnTo>
                  <a:cubicBezTo>
                    <a:pt x="0" y="3334"/>
                    <a:pt x="240" y="3747"/>
                    <a:pt x="628" y="3970"/>
                  </a:cubicBezTo>
                  <a:lnTo>
                    <a:pt x="27751" y="19519"/>
                  </a:lnTo>
                  <a:cubicBezTo>
                    <a:pt x="27951" y="19634"/>
                    <a:pt x="28164" y="19686"/>
                    <a:pt x="28370" y="19686"/>
                  </a:cubicBezTo>
                  <a:cubicBezTo>
                    <a:pt x="29023" y="19686"/>
                    <a:pt x="29622" y="19164"/>
                    <a:pt x="29622" y="18435"/>
                  </a:cubicBezTo>
                  <a:lnTo>
                    <a:pt x="29622" y="16801"/>
                  </a:lnTo>
                  <a:cubicBezTo>
                    <a:pt x="29622" y="16354"/>
                    <a:pt x="29383" y="15941"/>
                    <a:pt x="28994" y="15718"/>
                  </a:cubicBezTo>
                  <a:lnTo>
                    <a:pt x="1871" y="168"/>
                  </a:lnTo>
                  <a:cubicBezTo>
                    <a:pt x="1670" y="53"/>
                    <a:pt x="1458" y="1"/>
                    <a:pt x="1251" y="1"/>
                  </a:cubicBezTo>
                  <a:close/>
                </a:path>
              </a:pathLst>
            </a:custGeom>
            <a:solidFill>
              <a:srgbClr val="8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9225" y="3573850"/>
              <a:ext cx="131125" cy="69150"/>
            </a:xfrm>
            <a:custGeom>
              <a:avLst/>
              <a:gdLst/>
              <a:ahLst/>
              <a:cxnLst/>
              <a:rect l="l" t="t" r="r" b="b"/>
              <a:pathLst>
                <a:path w="5245" h="2766" extrusionOk="0">
                  <a:moveTo>
                    <a:pt x="2613" y="1"/>
                  </a:moveTo>
                  <a:cubicBezTo>
                    <a:pt x="2003" y="1"/>
                    <a:pt x="1393" y="135"/>
                    <a:pt x="929" y="405"/>
                  </a:cubicBezTo>
                  <a:cubicBezTo>
                    <a:pt x="1" y="944"/>
                    <a:pt x="5" y="1820"/>
                    <a:pt x="940" y="2361"/>
                  </a:cubicBezTo>
                  <a:cubicBezTo>
                    <a:pt x="1408" y="2630"/>
                    <a:pt x="2020" y="2766"/>
                    <a:pt x="2631" y="2766"/>
                  </a:cubicBezTo>
                  <a:cubicBezTo>
                    <a:pt x="3241" y="2766"/>
                    <a:pt x="3850" y="2631"/>
                    <a:pt x="4315" y="2361"/>
                  </a:cubicBezTo>
                  <a:cubicBezTo>
                    <a:pt x="5245" y="1820"/>
                    <a:pt x="5238" y="946"/>
                    <a:pt x="4304" y="405"/>
                  </a:cubicBezTo>
                  <a:cubicBezTo>
                    <a:pt x="3836" y="136"/>
                    <a:pt x="3224" y="1"/>
                    <a:pt x="2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152050" y="3734925"/>
              <a:ext cx="131125" cy="69125"/>
            </a:xfrm>
            <a:custGeom>
              <a:avLst/>
              <a:gdLst/>
              <a:ahLst/>
              <a:cxnLst/>
              <a:rect l="l" t="t" r="r" b="b"/>
              <a:pathLst>
                <a:path w="5245" h="2765" extrusionOk="0">
                  <a:moveTo>
                    <a:pt x="2616" y="0"/>
                  </a:moveTo>
                  <a:cubicBezTo>
                    <a:pt x="2005" y="0"/>
                    <a:pt x="1395" y="135"/>
                    <a:pt x="930" y="405"/>
                  </a:cubicBezTo>
                  <a:cubicBezTo>
                    <a:pt x="0" y="945"/>
                    <a:pt x="6" y="1819"/>
                    <a:pt x="941" y="2360"/>
                  </a:cubicBezTo>
                  <a:cubicBezTo>
                    <a:pt x="1409" y="2630"/>
                    <a:pt x="2020" y="2765"/>
                    <a:pt x="2631" y="2765"/>
                  </a:cubicBezTo>
                  <a:cubicBezTo>
                    <a:pt x="3242" y="2765"/>
                    <a:pt x="3852" y="2630"/>
                    <a:pt x="4316" y="2360"/>
                  </a:cubicBezTo>
                  <a:cubicBezTo>
                    <a:pt x="5244" y="1821"/>
                    <a:pt x="5239" y="945"/>
                    <a:pt x="4305" y="405"/>
                  </a:cubicBezTo>
                  <a:cubicBezTo>
                    <a:pt x="3838" y="135"/>
                    <a:pt x="3227" y="0"/>
                    <a:pt x="2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900" y="3896025"/>
              <a:ext cx="131050" cy="69125"/>
            </a:xfrm>
            <a:custGeom>
              <a:avLst/>
              <a:gdLst/>
              <a:ahLst/>
              <a:cxnLst/>
              <a:rect l="l" t="t" r="r" b="b"/>
              <a:pathLst>
                <a:path w="5242" h="2765" extrusionOk="0">
                  <a:moveTo>
                    <a:pt x="2613" y="0"/>
                  </a:moveTo>
                  <a:cubicBezTo>
                    <a:pt x="2002" y="0"/>
                    <a:pt x="1392" y="135"/>
                    <a:pt x="929" y="405"/>
                  </a:cubicBezTo>
                  <a:cubicBezTo>
                    <a:pt x="0" y="944"/>
                    <a:pt x="4" y="1820"/>
                    <a:pt x="940" y="2359"/>
                  </a:cubicBezTo>
                  <a:cubicBezTo>
                    <a:pt x="1406" y="2629"/>
                    <a:pt x="2017" y="2764"/>
                    <a:pt x="2627" y="2764"/>
                  </a:cubicBezTo>
                  <a:cubicBezTo>
                    <a:pt x="3238" y="2764"/>
                    <a:pt x="3849" y="2629"/>
                    <a:pt x="4313" y="2359"/>
                  </a:cubicBezTo>
                  <a:cubicBezTo>
                    <a:pt x="5241" y="1820"/>
                    <a:pt x="5237" y="944"/>
                    <a:pt x="4303" y="405"/>
                  </a:cubicBezTo>
                  <a:cubicBezTo>
                    <a:pt x="3836" y="135"/>
                    <a:pt x="3224" y="0"/>
                    <a:pt x="2613"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97675" y="4057100"/>
              <a:ext cx="131125" cy="69150"/>
            </a:xfrm>
            <a:custGeom>
              <a:avLst/>
              <a:gdLst/>
              <a:ahLst/>
              <a:cxnLst/>
              <a:rect l="l" t="t" r="r" b="b"/>
              <a:pathLst>
                <a:path w="5245" h="2766" extrusionOk="0">
                  <a:moveTo>
                    <a:pt x="2616" y="1"/>
                  </a:moveTo>
                  <a:cubicBezTo>
                    <a:pt x="2005" y="1"/>
                    <a:pt x="1394" y="136"/>
                    <a:pt x="929" y="406"/>
                  </a:cubicBezTo>
                  <a:cubicBezTo>
                    <a:pt x="0" y="945"/>
                    <a:pt x="5" y="1819"/>
                    <a:pt x="940" y="2360"/>
                  </a:cubicBezTo>
                  <a:cubicBezTo>
                    <a:pt x="1408" y="2630"/>
                    <a:pt x="2020" y="2765"/>
                    <a:pt x="2631" y="2765"/>
                  </a:cubicBezTo>
                  <a:cubicBezTo>
                    <a:pt x="3241" y="2765"/>
                    <a:pt x="3850" y="2631"/>
                    <a:pt x="4315" y="2360"/>
                  </a:cubicBezTo>
                  <a:cubicBezTo>
                    <a:pt x="5244" y="1819"/>
                    <a:pt x="5237" y="945"/>
                    <a:pt x="4304" y="405"/>
                  </a:cubicBezTo>
                  <a:cubicBezTo>
                    <a:pt x="3837" y="135"/>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705125" y="3733125"/>
              <a:ext cx="131125" cy="69150"/>
            </a:xfrm>
            <a:custGeom>
              <a:avLst/>
              <a:gdLst/>
              <a:ahLst/>
              <a:cxnLst/>
              <a:rect l="l" t="t" r="r" b="b"/>
              <a:pathLst>
                <a:path w="5245" h="2766" extrusionOk="0">
                  <a:moveTo>
                    <a:pt x="2614" y="0"/>
                  </a:moveTo>
                  <a:cubicBezTo>
                    <a:pt x="2003" y="0"/>
                    <a:pt x="1393" y="136"/>
                    <a:pt x="929" y="406"/>
                  </a:cubicBezTo>
                  <a:cubicBezTo>
                    <a:pt x="0" y="945"/>
                    <a:pt x="5" y="1820"/>
                    <a:pt x="940" y="2360"/>
                  </a:cubicBezTo>
                  <a:cubicBezTo>
                    <a:pt x="1407" y="2630"/>
                    <a:pt x="2018" y="2765"/>
                    <a:pt x="2628" y="2765"/>
                  </a:cubicBezTo>
                  <a:cubicBezTo>
                    <a:pt x="3239" y="2765"/>
                    <a:pt x="3848" y="2630"/>
                    <a:pt x="4313" y="2360"/>
                  </a:cubicBezTo>
                  <a:cubicBezTo>
                    <a:pt x="5244" y="1820"/>
                    <a:pt x="5238" y="946"/>
                    <a:pt x="4304" y="406"/>
                  </a:cubicBezTo>
                  <a:cubicBezTo>
                    <a:pt x="3836"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427900" y="3894175"/>
              <a:ext cx="131125" cy="69150"/>
            </a:xfrm>
            <a:custGeom>
              <a:avLst/>
              <a:gdLst/>
              <a:ahLst/>
              <a:cxnLst/>
              <a:rect l="l" t="t" r="r" b="b"/>
              <a:pathLst>
                <a:path w="5245" h="2766" extrusionOk="0">
                  <a:moveTo>
                    <a:pt x="2616" y="1"/>
                  </a:moveTo>
                  <a:cubicBezTo>
                    <a:pt x="2006" y="1"/>
                    <a:pt x="1396" y="136"/>
                    <a:pt x="930" y="406"/>
                  </a:cubicBezTo>
                  <a:cubicBezTo>
                    <a:pt x="1" y="947"/>
                    <a:pt x="6" y="1821"/>
                    <a:pt x="942" y="2361"/>
                  </a:cubicBezTo>
                  <a:cubicBezTo>
                    <a:pt x="1409" y="2631"/>
                    <a:pt x="2020" y="2766"/>
                    <a:pt x="2630" y="2766"/>
                  </a:cubicBezTo>
                  <a:cubicBezTo>
                    <a:pt x="3241" y="2766"/>
                    <a:pt x="3852" y="2631"/>
                    <a:pt x="4316" y="2361"/>
                  </a:cubicBezTo>
                  <a:cubicBezTo>
                    <a:pt x="5245" y="1821"/>
                    <a:pt x="5240" y="946"/>
                    <a:pt x="4305" y="406"/>
                  </a:cubicBezTo>
                  <a:cubicBezTo>
                    <a:pt x="3837" y="136"/>
                    <a:pt x="3227"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1150750" y="4055300"/>
              <a:ext cx="131100" cy="69125"/>
            </a:xfrm>
            <a:custGeom>
              <a:avLst/>
              <a:gdLst/>
              <a:ahLst/>
              <a:cxnLst/>
              <a:rect l="l" t="t" r="r" b="b"/>
              <a:pathLst>
                <a:path w="5244" h="2765" extrusionOk="0">
                  <a:moveTo>
                    <a:pt x="2614" y="0"/>
                  </a:moveTo>
                  <a:cubicBezTo>
                    <a:pt x="2003" y="0"/>
                    <a:pt x="1394" y="136"/>
                    <a:pt x="929" y="406"/>
                  </a:cubicBezTo>
                  <a:cubicBezTo>
                    <a:pt x="1" y="945"/>
                    <a:pt x="5" y="1819"/>
                    <a:pt x="940" y="2360"/>
                  </a:cubicBezTo>
                  <a:cubicBezTo>
                    <a:pt x="1408" y="2630"/>
                    <a:pt x="2019" y="2764"/>
                    <a:pt x="2630" y="2764"/>
                  </a:cubicBezTo>
                  <a:cubicBezTo>
                    <a:pt x="3241" y="2764"/>
                    <a:pt x="3851" y="2630"/>
                    <a:pt x="4315" y="2360"/>
                  </a:cubicBezTo>
                  <a:cubicBezTo>
                    <a:pt x="5243" y="1820"/>
                    <a:pt x="5238" y="945"/>
                    <a:pt x="4304" y="406"/>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873575" y="4216375"/>
              <a:ext cx="131125" cy="69150"/>
            </a:xfrm>
            <a:custGeom>
              <a:avLst/>
              <a:gdLst/>
              <a:ahLst/>
              <a:cxnLst/>
              <a:rect l="l" t="t" r="r" b="b"/>
              <a:pathLst>
                <a:path w="5245" h="2766" extrusionOk="0">
                  <a:moveTo>
                    <a:pt x="2614" y="0"/>
                  </a:moveTo>
                  <a:cubicBezTo>
                    <a:pt x="2003" y="0"/>
                    <a:pt x="1393" y="135"/>
                    <a:pt x="929" y="405"/>
                  </a:cubicBezTo>
                  <a:cubicBezTo>
                    <a:pt x="0" y="945"/>
                    <a:pt x="4" y="1820"/>
                    <a:pt x="940" y="2360"/>
                  </a:cubicBezTo>
                  <a:cubicBezTo>
                    <a:pt x="1407" y="2630"/>
                    <a:pt x="2018" y="2765"/>
                    <a:pt x="2629" y="2765"/>
                  </a:cubicBezTo>
                  <a:cubicBezTo>
                    <a:pt x="3239" y="2765"/>
                    <a:pt x="3849" y="2630"/>
                    <a:pt x="4315" y="2360"/>
                  </a:cubicBezTo>
                  <a:cubicBezTo>
                    <a:pt x="5244" y="1820"/>
                    <a:pt x="5237" y="946"/>
                    <a:pt x="4303" y="405"/>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1980975" y="3892400"/>
              <a:ext cx="131125" cy="69125"/>
            </a:xfrm>
            <a:custGeom>
              <a:avLst/>
              <a:gdLst/>
              <a:ahLst/>
              <a:cxnLst/>
              <a:rect l="l" t="t" r="r" b="b"/>
              <a:pathLst>
                <a:path w="5245" h="2765" extrusionOk="0">
                  <a:moveTo>
                    <a:pt x="2614" y="0"/>
                  </a:moveTo>
                  <a:cubicBezTo>
                    <a:pt x="2003" y="0"/>
                    <a:pt x="1393" y="135"/>
                    <a:pt x="929" y="405"/>
                  </a:cubicBezTo>
                  <a:cubicBezTo>
                    <a:pt x="1" y="944"/>
                    <a:pt x="5" y="1820"/>
                    <a:pt x="940" y="2359"/>
                  </a:cubicBezTo>
                  <a:cubicBezTo>
                    <a:pt x="1407" y="2630"/>
                    <a:pt x="2018" y="2765"/>
                    <a:pt x="2629" y="2765"/>
                  </a:cubicBezTo>
                  <a:cubicBezTo>
                    <a:pt x="3239" y="2765"/>
                    <a:pt x="3849" y="2630"/>
                    <a:pt x="4314" y="2359"/>
                  </a:cubicBezTo>
                  <a:cubicBezTo>
                    <a:pt x="5245" y="1820"/>
                    <a:pt x="5238" y="946"/>
                    <a:pt x="4304"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1703775" y="4053450"/>
              <a:ext cx="131125" cy="69150"/>
            </a:xfrm>
            <a:custGeom>
              <a:avLst/>
              <a:gdLst/>
              <a:ahLst/>
              <a:cxnLst/>
              <a:rect l="l" t="t" r="r" b="b"/>
              <a:pathLst>
                <a:path w="5245" h="2766" extrusionOk="0">
                  <a:moveTo>
                    <a:pt x="2614" y="1"/>
                  </a:moveTo>
                  <a:cubicBezTo>
                    <a:pt x="2004" y="1"/>
                    <a:pt x="1394" y="135"/>
                    <a:pt x="930" y="406"/>
                  </a:cubicBezTo>
                  <a:cubicBezTo>
                    <a:pt x="0" y="947"/>
                    <a:pt x="6" y="1821"/>
                    <a:pt x="941" y="2360"/>
                  </a:cubicBezTo>
                  <a:cubicBezTo>
                    <a:pt x="1408" y="2630"/>
                    <a:pt x="2019" y="2765"/>
                    <a:pt x="2630" y="2765"/>
                  </a:cubicBezTo>
                  <a:cubicBezTo>
                    <a:pt x="3241" y="2765"/>
                    <a:pt x="3851" y="2630"/>
                    <a:pt x="4316" y="2360"/>
                  </a:cubicBezTo>
                  <a:cubicBezTo>
                    <a:pt x="5244" y="1821"/>
                    <a:pt x="5239" y="945"/>
                    <a:pt x="4305" y="406"/>
                  </a:cubicBezTo>
                  <a:cubicBezTo>
                    <a:pt x="3837" y="136"/>
                    <a:pt x="3225" y="1"/>
                    <a:pt x="2614" y="1"/>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1426625" y="4214525"/>
              <a:ext cx="131050" cy="69150"/>
            </a:xfrm>
            <a:custGeom>
              <a:avLst/>
              <a:gdLst/>
              <a:ahLst/>
              <a:cxnLst/>
              <a:rect l="l" t="t" r="r" b="b"/>
              <a:pathLst>
                <a:path w="5242" h="2766" extrusionOk="0">
                  <a:moveTo>
                    <a:pt x="2612" y="1"/>
                  </a:moveTo>
                  <a:cubicBezTo>
                    <a:pt x="2001" y="1"/>
                    <a:pt x="1391" y="136"/>
                    <a:pt x="927" y="405"/>
                  </a:cubicBezTo>
                  <a:cubicBezTo>
                    <a:pt x="0" y="945"/>
                    <a:pt x="4" y="1820"/>
                    <a:pt x="938" y="2361"/>
                  </a:cubicBezTo>
                  <a:cubicBezTo>
                    <a:pt x="1406" y="2631"/>
                    <a:pt x="2017" y="2766"/>
                    <a:pt x="2628" y="2766"/>
                  </a:cubicBezTo>
                  <a:cubicBezTo>
                    <a:pt x="3239" y="2766"/>
                    <a:pt x="3849" y="2631"/>
                    <a:pt x="4313" y="2361"/>
                  </a:cubicBezTo>
                  <a:cubicBezTo>
                    <a:pt x="5241" y="1822"/>
                    <a:pt x="5237" y="946"/>
                    <a:pt x="4302" y="405"/>
                  </a:cubicBezTo>
                  <a:cubicBezTo>
                    <a:pt x="3835" y="136"/>
                    <a:pt x="3223" y="1"/>
                    <a:pt x="2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1149400" y="4375650"/>
              <a:ext cx="131125" cy="69125"/>
            </a:xfrm>
            <a:custGeom>
              <a:avLst/>
              <a:gdLst/>
              <a:ahLst/>
              <a:cxnLst/>
              <a:rect l="l" t="t" r="r" b="b"/>
              <a:pathLst>
                <a:path w="5245" h="2765" extrusionOk="0">
                  <a:moveTo>
                    <a:pt x="2614" y="0"/>
                  </a:moveTo>
                  <a:cubicBezTo>
                    <a:pt x="2003" y="0"/>
                    <a:pt x="1393" y="135"/>
                    <a:pt x="929" y="405"/>
                  </a:cubicBezTo>
                  <a:cubicBezTo>
                    <a:pt x="0" y="944"/>
                    <a:pt x="6" y="1820"/>
                    <a:pt x="940" y="2359"/>
                  </a:cubicBezTo>
                  <a:cubicBezTo>
                    <a:pt x="1407" y="2629"/>
                    <a:pt x="2018" y="2765"/>
                    <a:pt x="2629" y="2765"/>
                  </a:cubicBezTo>
                  <a:cubicBezTo>
                    <a:pt x="3239" y="2765"/>
                    <a:pt x="3850" y="2629"/>
                    <a:pt x="4315" y="2359"/>
                  </a:cubicBezTo>
                  <a:cubicBezTo>
                    <a:pt x="5244" y="1820"/>
                    <a:pt x="5237" y="946"/>
                    <a:pt x="4303" y="405"/>
                  </a:cubicBezTo>
                  <a:cubicBezTo>
                    <a:pt x="3836" y="135"/>
                    <a:pt x="3225"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2256850" y="4051675"/>
              <a:ext cx="131125" cy="69125"/>
            </a:xfrm>
            <a:custGeom>
              <a:avLst/>
              <a:gdLst/>
              <a:ahLst/>
              <a:cxnLst/>
              <a:rect l="l" t="t" r="r" b="b"/>
              <a:pathLst>
                <a:path w="5245" h="2765" extrusionOk="0">
                  <a:moveTo>
                    <a:pt x="2614" y="0"/>
                  </a:moveTo>
                  <a:cubicBezTo>
                    <a:pt x="2002" y="0"/>
                    <a:pt x="1392" y="136"/>
                    <a:pt x="929" y="406"/>
                  </a:cubicBezTo>
                  <a:cubicBezTo>
                    <a:pt x="0" y="945"/>
                    <a:pt x="5" y="1819"/>
                    <a:pt x="940" y="2360"/>
                  </a:cubicBezTo>
                  <a:cubicBezTo>
                    <a:pt x="1407" y="2630"/>
                    <a:pt x="2019" y="2765"/>
                    <a:pt x="2629" y="2765"/>
                  </a:cubicBezTo>
                  <a:cubicBezTo>
                    <a:pt x="3239" y="2765"/>
                    <a:pt x="3849" y="2630"/>
                    <a:pt x="4313" y="2360"/>
                  </a:cubicBezTo>
                  <a:cubicBezTo>
                    <a:pt x="5244" y="1819"/>
                    <a:pt x="5237" y="945"/>
                    <a:pt x="4303" y="406"/>
                  </a:cubicBezTo>
                  <a:cubicBezTo>
                    <a:pt x="3835" y="135"/>
                    <a:pt x="3224" y="0"/>
                    <a:pt x="2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1979625" y="4212725"/>
              <a:ext cx="131125" cy="69150"/>
            </a:xfrm>
            <a:custGeom>
              <a:avLst/>
              <a:gdLst/>
              <a:ahLst/>
              <a:cxnLst/>
              <a:rect l="l" t="t" r="r" b="b"/>
              <a:pathLst>
                <a:path w="5245" h="2766" extrusionOk="0">
                  <a:moveTo>
                    <a:pt x="2616" y="1"/>
                  </a:moveTo>
                  <a:cubicBezTo>
                    <a:pt x="2005" y="1"/>
                    <a:pt x="1395" y="136"/>
                    <a:pt x="930" y="406"/>
                  </a:cubicBezTo>
                  <a:cubicBezTo>
                    <a:pt x="1" y="946"/>
                    <a:pt x="6" y="1820"/>
                    <a:pt x="941" y="2361"/>
                  </a:cubicBezTo>
                  <a:cubicBezTo>
                    <a:pt x="1409" y="2630"/>
                    <a:pt x="2021" y="2765"/>
                    <a:pt x="2631" y="2765"/>
                  </a:cubicBezTo>
                  <a:cubicBezTo>
                    <a:pt x="3242" y="2765"/>
                    <a:pt x="3852" y="2630"/>
                    <a:pt x="4316" y="2361"/>
                  </a:cubicBezTo>
                  <a:cubicBezTo>
                    <a:pt x="5245" y="1821"/>
                    <a:pt x="5239" y="946"/>
                    <a:pt x="4305" y="406"/>
                  </a:cubicBezTo>
                  <a:cubicBezTo>
                    <a:pt x="3837" y="136"/>
                    <a:pt x="3226" y="1"/>
                    <a:pt x="2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1702475" y="4373825"/>
              <a:ext cx="131100" cy="69125"/>
            </a:xfrm>
            <a:custGeom>
              <a:avLst/>
              <a:gdLst/>
              <a:ahLst/>
              <a:cxnLst/>
              <a:rect l="l" t="t" r="r" b="b"/>
              <a:pathLst>
                <a:path w="5244" h="2765" extrusionOk="0">
                  <a:moveTo>
                    <a:pt x="2615" y="0"/>
                  </a:moveTo>
                  <a:cubicBezTo>
                    <a:pt x="2004" y="0"/>
                    <a:pt x="1393" y="135"/>
                    <a:pt x="929" y="405"/>
                  </a:cubicBezTo>
                  <a:cubicBezTo>
                    <a:pt x="1" y="945"/>
                    <a:pt x="5" y="1820"/>
                    <a:pt x="940" y="2359"/>
                  </a:cubicBezTo>
                  <a:cubicBezTo>
                    <a:pt x="1407" y="2630"/>
                    <a:pt x="2019" y="2765"/>
                    <a:pt x="2629" y="2765"/>
                  </a:cubicBezTo>
                  <a:cubicBezTo>
                    <a:pt x="3240" y="2765"/>
                    <a:pt x="3850" y="2629"/>
                    <a:pt x="4315" y="2359"/>
                  </a:cubicBezTo>
                  <a:cubicBezTo>
                    <a:pt x="5243" y="1820"/>
                    <a:pt x="5238" y="946"/>
                    <a:pt x="4304" y="405"/>
                  </a:cubicBezTo>
                  <a:cubicBezTo>
                    <a:pt x="3836" y="135"/>
                    <a:pt x="3225" y="0"/>
                    <a:pt x="2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1425300" y="4534925"/>
              <a:ext cx="131125" cy="69125"/>
            </a:xfrm>
            <a:custGeom>
              <a:avLst/>
              <a:gdLst/>
              <a:ahLst/>
              <a:cxnLst/>
              <a:rect l="l" t="t" r="r" b="b"/>
              <a:pathLst>
                <a:path w="5245" h="2765" extrusionOk="0">
                  <a:moveTo>
                    <a:pt x="2614" y="0"/>
                  </a:moveTo>
                  <a:cubicBezTo>
                    <a:pt x="2003" y="0"/>
                    <a:pt x="1393" y="135"/>
                    <a:pt x="928" y="405"/>
                  </a:cubicBezTo>
                  <a:cubicBezTo>
                    <a:pt x="0" y="945"/>
                    <a:pt x="4" y="1819"/>
                    <a:pt x="940" y="2360"/>
                  </a:cubicBezTo>
                  <a:cubicBezTo>
                    <a:pt x="1407" y="2630"/>
                    <a:pt x="2018" y="2765"/>
                    <a:pt x="2629" y="2765"/>
                  </a:cubicBezTo>
                  <a:cubicBezTo>
                    <a:pt x="3239" y="2765"/>
                    <a:pt x="3848" y="2630"/>
                    <a:pt x="4313" y="2360"/>
                  </a:cubicBezTo>
                  <a:cubicBezTo>
                    <a:pt x="5244" y="1819"/>
                    <a:pt x="5237" y="945"/>
                    <a:pt x="4303" y="405"/>
                  </a:cubicBezTo>
                  <a:cubicBezTo>
                    <a:pt x="3835" y="135"/>
                    <a:pt x="3224" y="0"/>
                    <a:pt x="2614" y="0"/>
                  </a:cubicBezTo>
                  <a:close/>
                </a:path>
              </a:pathLst>
            </a:custGeom>
            <a:solidFill>
              <a:srgbClr val="4E3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77675" y="2682250"/>
              <a:ext cx="121925" cy="1279625"/>
            </a:xfrm>
            <a:custGeom>
              <a:avLst/>
              <a:gdLst/>
              <a:ahLst/>
              <a:cxnLst/>
              <a:rect l="l" t="t" r="r" b="b"/>
              <a:pathLst>
                <a:path w="4877" h="51185" extrusionOk="0">
                  <a:moveTo>
                    <a:pt x="4860" y="50056"/>
                  </a:moveTo>
                  <a:cubicBezTo>
                    <a:pt x="4877" y="49972"/>
                    <a:pt x="4877" y="49887"/>
                    <a:pt x="4860" y="49805"/>
                  </a:cubicBezTo>
                  <a:lnTo>
                    <a:pt x="4860" y="1"/>
                  </a:lnTo>
                  <a:lnTo>
                    <a:pt x="1" y="1"/>
                  </a:lnTo>
                  <a:lnTo>
                    <a:pt x="1" y="50056"/>
                  </a:lnTo>
                  <a:lnTo>
                    <a:pt x="10" y="50056"/>
                  </a:lnTo>
                  <a:cubicBezTo>
                    <a:pt x="125" y="50690"/>
                    <a:pt x="1169" y="51185"/>
                    <a:pt x="2440" y="51181"/>
                  </a:cubicBezTo>
                  <a:cubicBezTo>
                    <a:pt x="3702" y="51176"/>
                    <a:pt x="4737" y="50683"/>
                    <a:pt x="4860" y="5005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1428125" y="4352900"/>
              <a:ext cx="121950" cy="244125"/>
            </a:xfrm>
            <a:custGeom>
              <a:avLst/>
              <a:gdLst/>
              <a:ahLst/>
              <a:cxnLst/>
              <a:rect l="l" t="t" r="r" b="b"/>
              <a:pathLst>
                <a:path w="4878" h="9765" extrusionOk="0">
                  <a:moveTo>
                    <a:pt x="4861" y="8636"/>
                  </a:moveTo>
                  <a:cubicBezTo>
                    <a:pt x="4877" y="8553"/>
                    <a:pt x="4877" y="8467"/>
                    <a:pt x="4861" y="8385"/>
                  </a:cubicBezTo>
                  <a:lnTo>
                    <a:pt x="4861" y="0"/>
                  </a:lnTo>
                  <a:lnTo>
                    <a:pt x="0" y="0"/>
                  </a:lnTo>
                  <a:lnTo>
                    <a:pt x="0" y="8636"/>
                  </a:lnTo>
                  <a:lnTo>
                    <a:pt x="11" y="8636"/>
                  </a:lnTo>
                  <a:cubicBezTo>
                    <a:pt x="125" y="9270"/>
                    <a:pt x="1170" y="9765"/>
                    <a:pt x="2441" y="9761"/>
                  </a:cubicBezTo>
                  <a:cubicBezTo>
                    <a:pt x="3702" y="9756"/>
                    <a:pt x="4738" y="9263"/>
                    <a:pt x="4861"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1713000" y="3883275"/>
              <a:ext cx="121925" cy="244125"/>
            </a:xfrm>
            <a:custGeom>
              <a:avLst/>
              <a:gdLst/>
              <a:ahLst/>
              <a:cxnLst/>
              <a:rect l="l" t="t" r="r" b="b"/>
              <a:pathLst>
                <a:path w="4877" h="9765" extrusionOk="0">
                  <a:moveTo>
                    <a:pt x="4860" y="8634"/>
                  </a:moveTo>
                  <a:cubicBezTo>
                    <a:pt x="4877" y="8552"/>
                    <a:pt x="4877" y="8467"/>
                    <a:pt x="4860" y="8385"/>
                  </a:cubicBezTo>
                  <a:lnTo>
                    <a:pt x="4860" y="0"/>
                  </a:lnTo>
                  <a:lnTo>
                    <a:pt x="1" y="0"/>
                  </a:lnTo>
                  <a:lnTo>
                    <a:pt x="1" y="8636"/>
                  </a:lnTo>
                  <a:lnTo>
                    <a:pt x="10" y="8636"/>
                  </a:lnTo>
                  <a:cubicBezTo>
                    <a:pt x="125" y="9270"/>
                    <a:pt x="1169" y="9765"/>
                    <a:pt x="2440" y="9761"/>
                  </a:cubicBezTo>
                  <a:cubicBezTo>
                    <a:pt x="3701" y="9757"/>
                    <a:pt x="4737" y="9265"/>
                    <a:pt x="4860" y="8636"/>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583939" y="3649903"/>
              <a:ext cx="677525" cy="864725"/>
            </a:xfrm>
            <a:custGeom>
              <a:avLst/>
              <a:gdLst/>
              <a:ahLst/>
              <a:cxnLst/>
              <a:rect l="l" t="t" r="r" b="b"/>
              <a:pathLst>
                <a:path w="27101" h="34589" extrusionOk="0">
                  <a:moveTo>
                    <a:pt x="1" y="33754"/>
                  </a:moveTo>
                  <a:lnTo>
                    <a:pt x="1" y="14910"/>
                  </a:lnTo>
                  <a:cubicBezTo>
                    <a:pt x="1" y="14665"/>
                    <a:pt x="136" y="14438"/>
                    <a:pt x="351" y="14321"/>
                  </a:cubicBezTo>
                  <a:lnTo>
                    <a:pt x="26106" y="246"/>
                  </a:lnTo>
                  <a:cubicBezTo>
                    <a:pt x="26555" y="1"/>
                    <a:pt x="27100" y="324"/>
                    <a:pt x="27100" y="836"/>
                  </a:cubicBezTo>
                  <a:lnTo>
                    <a:pt x="27100" y="19678"/>
                  </a:lnTo>
                  <a:cubicBezTo>
                    <a:pt x="27100" y="19923"/>
                    <a:pt x="26967" y="20150"/>
                    <a:pt x="26750" y="20267"/>
                  </a:cubicBezTo>
                  <a:lnTo>
                    <a:pt x="996" y="34343"/>
                  </a:lnTo>
                  <a:cubicBezTo>
                    <a:pt x="549" y="34589"/>
                    <a:pt x="1" y="34264"/>
                    <a:pt x="1" y="33754"/>
                  </a:cubicBezTo>
                  <a:close/>
                </a:path>
              </a:pathLst>
            </a:custGeom>
            <a:solidFill>
              <a:srgbClr val="E354F7">
                <a:alpha val="19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948432" y="3047681"/>
              <a:ext cx="708325" cy="904050"/>
            </a:xfrm>
            <a:custGeom>
              <a:avLst/>
              <a:gdLst/>
              <a:ahLst/>
              <a:cxnLst/>
              <a:rect l="l" t="t" r="r" b="b"/>
              <a:pathLst>
                <a:path w="28333" h="36162" extrusionOk="0">
                  <a:moveTo>
                    <a:pt x="1" y="35290"/>
                  </a:moveTo>
                  <a:lnTo>
                    <a:pt x="1" y="15589"/>
                  </a:lnTo>
                  <a:cubicBezTo>
                    <a:pt x="1" y="15331"/>
                    <a:pt x="140" y="15096"/>
                    <a:pt x="366" y="14973"/>
                  </a:cubicBezTo>
                  <a:lnTo>
                    <a:pt x="27293" y="256"/>
                  </a:lnTo>
                  <a:cubicBezTo>
                    <a:pt x="27761" y="1"/>
                    <a:pt x="28332" y="340"/>
                    <a:pt x="28332" y="873"/>
                  </a:cubicBezTo>
                  <a:lnTo>
                    <a:pt x="28332" y="20573"/>
                  </a:lnTo>
                  <a:cubicBezTo>
                    <a:pt x="28331" y="20831"/>
                    <a:pt x="28192" y="21066"/>
                    <a:pt x="27966" y="21190"/>
                  </a:cubicBezTo>
                  <a:lnTo>
                    <a:pt x="1039" y="35906"/>
                  </a:lnTo>
                  <a:cubicBezTo>
                    <a:pt x="572" y="36161"/>
                    <a:pt x="1" y="35822"/>
                    <a:pt x="1" y="35290"/>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4668775" y="4215925"/>
              <a:ext cx="87575" cy="73550"/>
            </a:xfrm>
            <a:custGeom>
              <a:avLst/>
              <a:gdLst/>
              <a:ahLst/>
              <a:cxnLst/>
              <a:rect l="l" t="t" r="r" b="b"/>
              <a:pathLst>
                <a:path w="3503" h="2942" extrusionOk="0">
                  <a:moveTo>
                    <a:pt x="3073" y="0"/>
                  </a:moveTo>
                  <a:cubicBezTo>
                    <a:pt x="3002" y="0"/>
                    <a:pt x="2929" y="18"/>
                    <a:pt x="2860" y="58"/>
                  </a:cubicBezTo>
                  <a:lnTo>
                    <a:pt x="215" y="1580"/>
                  </a:lnTo>
                  <a:cubicBezTo>
                    <a:pt x="83" y="1657"/>
                    <a:pt x="1" y="1799"/>
                    <a:pt x="1" y="1953"/>
                  </a:cubicBezTo>
                  <a:lnTo>
                    <a:pt x="1" y="2511"/>
                  </a:lnTo>
                  <a:cubicBezTo>
                    <a:pt x="1" y="2762"/>
                    <a:pt x="206" y="2941"/>
                    <a:pt x="430" y="2941"/>
                  </a:cubicBezTo>
                  <a:cubicBezTo>
                    <a:pt x="501" y="2941"/>
                    <a:pt x="574" y="2923"/>
                    <a:pt x="643" y="2884"/>
                  </a:cubicBezTo>
                  <a:lnTo>
                    <a:pt x="3288" y="1360"/>
                  </a:lnTo>
                  <a:cubicBezTo>
                    <a:pt x="3420" y="1283"/>
                    <a:pt x="3502" y="1143"/>
                    <a:pt x="3502" y="989"/>
                  </a:cubicBezTo>
                  <a:lnTo>
                    <a:pt x="3502" y="429"/>
                  </a:lnTo>
                  <a:cubicBezTo>
                    <a:pt x="3501" y="179"/>
                    <a:pt x="3296" y="0"/>
                    <a:pt x="3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4668825" y="4026500"/>
              <a:ext cx="296775" cy="193350"/>
            </a:xfrm>
            <a:custGeom>
              <a:avLst/>
              <a:gdLst/>
              <a:ahLst/>
              <a:cxnLst/>
              <a:rect l="l" t="t" r="r" b="b"/>
              <a:pathLst>
                <a:path w="11871" h="7734" extrusionOk="0">
                  <a:moveTo>
                    <a:pt x="11442" y="1"/>
                  </a:moveTo>
                  <a:cubicBezTo>
                    <a:pt x="11371" y="1"/>
                    <a:pt x="11298" y="19"/>
                    <a:pt x="11230" y="58"/>
                  </a:cubicBezTo>
                  <a:lnTo>
                    <a:pt x="215" y="6372"/>
                  </a:lnTo>
                  <a:cubicBezTo>
                    <a:pt x="82" y="6449"/>
                    <a:pt x="0" y="6591"/>
                    <a:pt x="0" y="6744"/>
                  </a:cubicBezTo>
                  <a:lnTo>
                    <a:pt x="0" y="7305"/>
                  </a:lnTo>
                  <a:cubicBezTo>
                    <a:pt x="0" y="7555"/>
                    <a:pt x="205" y="7734"/>
                    <a:pt x="429" y="7734"/>
                  </a:cubicBezTo>
                  <a:cubicBezTo>
                    <a:pt x="500" y="7734"/>
                    <a:pt x="573" y="7716"/>
                    <a:pt x="641" y="7677"/>
                  </a:cubicBezTo>
                  <a:lnTo>
                    <a:pt x="11656" y="1364"/>
                  </a:lnTo>
                  <a:cubicBezTo>
                    <a:pt x="11790" y="1287"/>
                    <a:pt x="11871" y="1145"/>
                    <a:pt x="11871" y="992"/>
                  </a:cubicBezTo>
                  <a:lnTo>
                    <a:pt x="11871" y="430"/>
                  </a:lnTo>
                  <a:cubicBezTo>
                    <a:pt x="11871" y="180"/>
                    <a:pt x="11666" y="1"/>
                    <a:pt x="11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4668825" y="3952300"/>
              <a:ext cx="183325" cy="128300"/>
            </a:xfrm>
            <a:custGeom>
              <a:avLst/>
              <a:gdLst/>
              <a:ahLst/>
              <a:cxnLst/>
              <a:rect l="l" t="t" r="r" b="b"/>
              <a:pathLst>
                <a:path w="7333" h="5132" extrusionOk="0">
                  <a:moveTo>
                    <a:pt x="6902" y="1"/>
                  </a:moveTo>
                  <a:cubicBezTo>
                    <a:pt x="6831" y="1"/>
                    <a:pt x="6758" y="19"/>
                    <a:pt x="6690" y="58"/>
                  </a:cubicBezTo>
                  <a:lnTo>
                    <a:pt x="216" y="3770"/>
                  </a:lnTo>
                  <a:cubicBezTo>
                    <a:pt x="84" y="3847"/>
                    <a:pt x="2" y="3987"/>
                    <a:pt x="2" y="4141"/>
                  </a:cubicBezTo>
                  <a:lnTo>
                    <a:pt x="2" y="4703"/>
                  </a:lnTo>
                  <a:cubicBezTo>
                    <a:pt x="1" y="4953"/>
                    <a:pt x="206" y="5132"/>
                    <a:pt x="431" y="5132"/>
                  </a:cubicBezTo>
                  <a:cubicBezTo>
                    <a:pt x="502" y="5132"/>
                    <a:pt x="574" y="5114"/>
                    <a:pt x="643" y="5075"/>
                  </a:cubicBezTo>
                  <a:lnTo>
                    <a:pt x="7116" y="1363"/>
                  </a:lnTo>
                  <a:cubicBezTo>
                    <a:pt x="7249" y="1286"/>
                    <a:pt x="7331" y="1145"/>
                    <a:pt x="7332" y="992"/>
                  </a:cubicBezTo>
                  <a:lnTo>
                    <a:pt x="7332" y="430"/>
                  </a:lnTo>
                  <a:cubicBezTo>
                    <a:pt x="7332" y="180"/>
                    <a:pt x="7126" y="1"/>
                    <a:pt x="6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668825" y="3981350"/>
              <a:ext cx="254125" cy="168900"/>
            </a:xfrm>
            <a:custGeom>
              <a:avLst/>
              <a:gdLst/>
              <a:ahLst/>
              <a:cxnLst/>
              <a:rect l="l" t="t" r="r" b="b"/>
              <a:pathLst>
                <a:path w="10165" h="6756" extrusionOk="0">
                  <a:moveTo>
                    <a:pt x="9735" y="1"/>
                  </a:moveTo>
                  <a:cubicBezTo>
                    <a:pt x="9664" y="1"/>
                    <a:pt x="9591" y="19"/>
                    <a:pt x="9522" y="59"/>
                  </a:cubicBezTo>
                  <a:lnTo>
                    <a:pt x="216" y="5395"/>
                  </a:lnTo>
                  <a:cubicBezTo>
                    <a:pt x="82" y="5470"/>
                    <a:pt x="0" y="5612"/>
                    <a:pt x="0" y="5765"/>
                  </a:cubicBezTo>
                  <a:lnTo>
                    <a:pt x="0" y="6326"/>
                  </a:lnTo>
                  <a:cubicBezTo>
                    <a:pt x="0" y="6576"/>
                    <a:pt x="206" y="6756"/>
                    <a:pt x="430" y="6756"/>
                  </a:cubicBezTo>
                  <a:cubicBezTo>
                    <a:pt x="501" y="6756"/>
                    <a:pt x="574" y="6738"/>
                    <a:pt x="643" y="6698"/>
                  </a:cubicBezTo>
                  <a:lnTo>
                    <a:pt x="9949" y="1363"/>
                  </a:lnTo>
                  <a:cubicBezTo>
                    <a:pt x="10083" y="1287"/>
                    <a:pt x="10165" y="1144"/>
                    <a:pt x="10163" y="991"/>
                  </a:cubicBezTo>
                  <a:lnTo>
                    <a:pt x="10163" y="431"/>
                  </a:lnTo>
                  <a:cubicBezTo>
                    <a:pt x="10164" y="181"/>
                    <a:pt x="9959" y="1"/>
                    <a:pt x="9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2320750" y="4673400"/>
              <a:ext cx="1353275" cy="783125"/>
            </a:xfrm>
            <a:custGeom>
              <a:avLst/>
              <a:gdLst/>
              <a:ahLst/>
              <a:cxnLst/>
              <a:rect l="l" t="t" r="r" b="b"/>
              <a:pathLst>
                <a:path w="54131" h="31325" fill="none" extrusionOk="0">
                  <a:moveTo>
                    <a:pt x="44429" y="5575"/>
                  </a:moveTo>
                  <a:cubicBezTo>
                    <a:pt x="54079" y="11146"/>
                    <a:pt x="54130" y="20180"/>
                    <a:pt x="44537" y="25753"/>
                  </a:cubicBezTo>
                  <a:cubicBezTo>
                    <a:pt x="34950" y="31325"/>
                    <a:pt x="19356" y="31325"/>
                    <a:pt x="9705" y="25753"/>
                  </a:cubicBezTo>
                  <a:cubicBezTo>
                    <a:pt x="57" y="20182"/>
                    <a:pt x="1" y="11146"/>
                    <a:pt x="9587" y="5575"/>
                  </a:cubicBezTo>
                  <a:cubicBezTo>
                    <a:pt x="19179" y="0"/>
                    <a:pt x="34780" y="4"/>
                    <a:pt x="44429" y="5575"/>
                  </a:cubicBezTo>
                  <a:close/>
                </a:path>
              </a:pathLst>
            </a:custGeom>
            <a:noFill/>
            <a:ln w="19050" cap="flat" cmpd="sng">
              <a:solidFill>
                <a:schemeClr val="accent1"/>
              </a:solidFill>
              <a:prstDash val="solid"/>
              <a:miter lim="13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2665275" y="5030175"/>
              <a:ext cx="664900" cy="266300"/>
            </a:xfrm>
            <a:custGeom>
              <a:avLst/>
              <a:gdLst/>
              <a:ahLst/>
              <a:cxnLst/>
              <a:rect l="l" t="t" r="r" b="b"/>
              <a:pathLst>
                <a:path w="26596" h="10652" extrusionOk="0">
                  <a:moveTo>
                    <a:pt x="26506" y="1663"/>
                  </a:moveTo>
                  <a:cubicBezTo>
                    <a:pt x="26396" y="3648"/>
                    <a:pt x="24995" y="5250"/>
                    <a:pt x="23427" y="6330"/>
                  </a:cubicBezTo>
                  <a:cubicBezTo>
                    <a:pt x="21528" y="7639"/>
                    <a:pt x="19251" y="8382"/>
                    <a:pt x="16990" y="8756"/>
                  </a:cubicBezTo>
                  <a:cubicBezTo>
                    <a:pt x="12504" y="9496"/>
                    <a:pt x="7288" y="9004"/>
                    <a:pt x="3402" y="6471"/>
                  </a:cubicBezTo>
                  <a:cubicBezTo>
                    <a:pt x="1654" y="5332"/>
                    <a:pt x="46" y="3559"/>
                    <a:pt x="53" y="1354"/>
                  </a:cubicBezTo>
                  <a:cubicBezTo>
                    <a:pt x="49" y="2894"/>
                    <a:pt x="0" y="1202"/>
                    <a:pt x="41" y="2741"/>
                  </a:cubicBezTo>
                  <a:cubicBezTo>
                    <a:pt x="134" y="6308"/>
                    <a:pt x="3938" y="8420"/>
                    <a:pt x="6914" y="9378"/>
                  </a:cubicBezTo>
                  <a:cubicBezTo>
                    <a:pt x="10571" y="10553"/>
                    <a:pt x="14684" y="10652"/>
                    <a:pt x="18410" y="9741"/>
                  </a:cubicBezTo>
                  <a:cubicBezTo>
                    <a:pt x="21513" y="8984"/>
                    <a:pt x="25515" y="7222"/>
                    <a:pt x="26367" y="3784"/>
                  </a:cubicBezTo>
                  <a:cubicBezTo>
                    <a:pt x="26595" y="2862"/>
                    <a:pt x="26506" y="1846"/>
                    <a:pt x="26509" y="905"/>
                  </a:cubicBezTo>
                  <a:cubicBezTo>
                    <a:pt x="26512" y="0"/>
                    <a:pt x="26514" y="2334"/>
                    <a:pt x="26516" y="1429"/>
                  </a:cubicBezTo>
                  <a:cubicBezTo>
                    <a:pt x="26514" y="1507"/>
                    <a:pt x="26512" y="1585"/>
                    <a:pt x="26506" y="1663"/>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2633900" y="4873375"/>
              <a:ext cx="726925" cy="383250"/>
            </a:xfrm>
            <a:custGeom>
              <a:avLst/>
              <a:gdLst/>
              <a:ahLst/>
              <a:cxnLst/>
              <a:rect l="l" t="t" r="r" b="b"/>
              <a:pathLst>
                <a:path w="29077" h="15330" extrusionOk="0">
                  <a:moveTo>
                    <a:pt x="14504" y="1429"/>
                  </a:moveTo>
                  <a:cubicBezTo>
                    <a:pt x="17261" y="1429"/>
                    <a:pt x="20021" y="2038"/>
                    <a:pt x="22131" y="3256"/>
                  </a:cubicBezTo>
                  <a:cubicBezTo>
                    <a:pt x="26350" y="5693"/>
                    <a:pt x="26370" y="9640"/>
                    <a:pt x="22177" y="12077"/>
                  </a:cubicBezTo>
                  <a:cubicBezTo>
                    <a:pt x="20082" y="13295"/>
                    <a:pt x="17330" y="13904"/>
                    <a:pt x="14574" y="13904"/>
                  </a:cubicBezTo>
                  <a:cubicBezTo>
                    <a:pt x="11819" y="13904"/>
                    <a:pt x="9060" y="13295"/>
                    <a:pt x="6951" y="12077"/>
                  </a:cubicBezTo>
                  <a:cubicBezTo>
                    <a:pt x="2732" y="9640"/>
                    <a:pt x="2709" y="5690"/>
                    <a:pt x="6898" y="3256"/>
                  </a:cubicBezTo>
                  <a:cubicBezTo>
                    <a:pt x="8994" y="2038"/>
                    <a:pt x="11748" y="1429"/>
                    <a:pt x="14504" y="1429"/>
                  </a:cubicBezTo>
                  <a:close/>
                  <a:moveTo>
                    <a:pt x="14496" y="0"/>
                  </a:moveTo>
                  <a:cubicBezTo>
                    <a:pt x="11110" y="0"/>
                    <a:pt x="7727" y="748"/>
                    <a:pt x="5151" y="2245"/>
                  </a:cubicBezTo>
                  <a:cubicBezTo>
                    <a:pt x="1" y="5238"/>
                    <a:pt x="31" y="10092"/>
                    <a:pt x="5214" y="13085"/>
                  </a:cubicBezTo>
                  <a:cubicBezTo>
                    <a:pt x="7806" y="14581"/>
                    <a:pt x="11196" y="15329"/>
                    <a:pt x="14582" y="15329"/>
                  </a:cubicBezTo>
                  <a:cubicBezTo>
                    <a:pt x="17968" y="15329"/>
                    <a:pt x="21350" y="14581"/>
                    <a:pt x="23925" y="13085"/>
                  </a:cubicBezTo>
                  <a:cubicBezTo>
                    <a:pt x="29077" y="10090"/>
                    <a:pt x="29049" y="5238"/>
                    <a:pt x="23866" y="2245"/>
                  </a:cubicBezTo>
                  <a:cubicBezTo>
                    <a:pt x="21275" y="749"/>
                    <a:pt x="17884" y="0"/>
                    <a:pt x="14496" y="0"/>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633900" y="4854650"/>
              <a:ext cx="726925" cy="420675"/>
            </a:xfrm>
            <a:custGeom>
              <a:avLst/>
              <a:gdLst/>
              <a:ahLst/>
              <a:cxnLst/>
              <a:rect l="l" t="t" r="r" b="b"/>
              <a:pathLst>
                <a:path w="29077" h="16827" extrusionOk="0">
                  <a:moveTo>
                    <a:pt x="23866" y="2994"/>
                  </a:moveTo>
                  <a:cubicBezTo>
                    <a:pt x="29049" y="5987"/>
                    <a:pt x="29077" y="10839"/>
                    <a:pt x="23925" y="13834"/>
                  </a:cubicBezTo>
                  <a:cubicBezTo>
                    <a:pt x="18774" y="16826"/>
                    <a:pt x="10398" y="16826"/>
                    <a:pt x="5214" y="13834"/>
                  </a:cubicBezTo>
                  <a:cubicBezTo>
                    <a:pt x="31" y="10841"/>
                    <a:pt x="1" y="5987"/>
                    <a:pt x="5151" y="2994"/>
                  </a:cubicBezTo>
                  <a:cubicBezTo>
                    <a:pt x="10303" y="0"/>
                    <a:pt x="18684" y="2"/>
                    <a:pt x="23866" y="2994"/>
                  </a:cubicBezTo>
                  <a:close/>
                </a:path>
              </a:pathLst>
            </a:custGeom>
            <a:solidFill>
              <a:srgbClr val="10ECFF">
                <a:alpha val="3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2763900" y="3863225"/>
              <a:ext cx="476325" cy="1328125"/>
            </a:xfrm>
            <a:custGeom>
              <a:avLst/>
              <a:gdLst/>
              <a:ahLst/>
              <a:cxnLst/>
              <a:rect l="l" t="t" r="r" b="b"/>
              <a:pathLst>
                <a:path w="19053" h="53125" extrusionOk="0">
                  <a:moveTo>
                    <a:pt x="18990" y="48712"/>
                  </a:moveTo>
                  <a:cubicBezTo>
                    <a:pt x="19053" y="48389"/>
                    <a:pt x="19053" y="48057"/>
                    <a:pt x="18990" y="47735"/>
                  </a:cubicBezTo>
                  <a:lnTo>
                    <a:pt x="18990" y="1"/>
                  </a:lnTo>
                  <a:lnTo>
                    <a:pt x="0" y="1"/>
                  </a:lnTo>
                  <a:lnTo>
                    <a:pt x="0" y="48712"/>
                  </a:lnTo>
                  <a:lnTo>
                    <a:pt x="41" y="48712"/>
                  </a:lnTo>
                  <a:cubicBezTo>
                    <a:pt x="485" y="51192"/>
                    <a:pt x="4567" y="53124"/>
                    <a:pt x="9533" y="53109"/>
                  </a:cubicBezTo>
                  <a:cubicBezTo>
                    <a:pt x="14461" y="53093"/>
                    <a:pt x="18509" y="51167"/>
                    <a:pt x="18990" y="48712"/>
                  </a:cubicBezTo>
                  <a:close/>
                </a:path>
              </a:pathLst>
            </a:custGeom>
            <a:gradFill>
              <a:gsLst>
                <a:gs pos="0">
                  <a:srgbClr val="FFFFFF">
                    <a:alpha val="0"/>
                  </a:srgbClr>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3492250" y="3339650"/>
              <a:ext cx="227900" cy="129450"/>
            </a:xfrm>
            <a:custGeom>
              <a:avLst/>
              <a:gdLst/>
              <a:ahLst/>
              <a:cxnLst/>
              <a:rect l="l" t="t" r="r" b="b"/>
              <a:pathLst>
                <a:path w="9116" h="5178" extrusionOk="0">
                  <a:moveTo>
                    <a:pt x="4536" y="1"/>
                  </a:moveTo>
                  <a:cubicBezTo>
                    <a:pt x="4346" y="1"/>
                    <a:pt x="4143" y="50"/>
                    <a:pt x="3988" y="145"/>
                  </a:cubicBezTo>
                  <a:lnTo>
                    <a:pt x="298" y="2392"/>
                  </a:lnTo>
                  <a:cubicBezTo>
                    <a:pt x="25" y="2558"/>
                    <a:pt x="1" y="2799"/>
                    <a:pt x="243" y="2931"/>
                  </a:cubicBezTo>
                  <a:lnTo>
                    <a:pt x="4199" y="5093"/>
                  </a:lnTo>
                  <a:cubicBezTo>
                    <a:pt x="4303" y="5150"/>
                    <a:pt x="4438" y="5177"/>
                    <a:pt x="4580" y="5177"/>
                  </a:cubicBezTo>
                  <a:cubicBezTo>
                    <a:pt x="4770" y="5177"/>
                    <a:pt x="4973" y="5128"/>
                    <a:pt x="5129" y="5033"/>
                  </a:cubicBezTo>
                  <a:lnTo>
                    <a:pt x="8819" y="2785"/>
                  </a:lnTo>
                  <a:cubicBezTo>
                    <a:pt x="9091" y="2621"/>
                    <a:pt x="9116" y="2379"/>
                    <a:pt x="8873" y="2247"/>
                  </a:cubicBezTo>
                  <a:lnTo>
                    <a:pt x="4917" y="85"/>
                  </a:lnTo>
                  <a:cubicBezTo>
                    <a:pt x="4814" y="28"/>
                    <a:pt x="4678" y="1"/>
                    <a:pt x="4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33"/>
          <p:cNvSpPr txBox="1">
            <a:spLocks noGrp="1"/>
          </p:cNvSpPr>
          <p:nvPr>
            <p:ph type="subTitle" idx="1"/>
          </p:nvPr>
        </p:nvSpPr>
        <p:spPr>
          <a:xfrm>
            <a:off x="5517975" y="2812950"/>
            <a:ext cx="2862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4"/>
          <p:cNvSpPr/>
          <p:nvPr/>
        </p:nvSpPr>
        <p:spPr>
          <a:xfrm rot="5400000">
            <a:off x="118476" y="794350"/>
            <a:ext cx="2442600" cy="42567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US</a:t>
            </a:r>
            <a:endParaRPr/>
          </a:p>
        </p:txBody>
      </p:sp>
      <p:sp>
        <p:nvSpPr>
          <p:cNvPr id="781" name="Google Shape;781;p34"/>
          <p:cNvSpPr txBox="1">
            <a:spLocks noGrp="1"/>
          </p:cNvSpPr>
          <p:nvPr>
            <p:ph type="body" idx="1"/>
          </p:nvPr>
        </p:nvSpPr>
        <p:spPr>
          <a:xfrm>
            <a:off x="275700" y="2225649"/>
            <a:ext cx="2862600" cy="1394100"/>
          </a:xfrm>
          <a:prstGeom prst="rect">
            <a:avLst/>
          </a:prstGeom>
        </p:spPr>
        <p:txBody>
          <a:bodyPr spcFirstLastPara="1" wrap="square" lIns="91425" tIns="91425" rIns="91425" bIns="91425" anchor="t" anchorCtr="0">
            <a:noAutofit/>
          </a:bodyPr>
          <a:lstStyle/>
          <a:p>
            <a:pPr marL="139700" indent="0">
              <a:lnSpc>
                <a:spcPct val="115000"/>
              </a:lnSpc>
              <a:spcAft>
                <a:spcPts val="1000"/>
              </a:spcAft>
              <a:buNone/>
            </a:pPr>
            <a:r>
              <a:rPr lang="en-US" dirty="0">
                <a:solidFill>
                  <a:schemeClr val="bg1"/>
                </a:solidFill>
                <a:effectLst/>
                <a:latin typeface="Abel" panose="020B0604020202020204" charset="0"/>
                <a:ea typeface="Calibri" panose="020F0502020204030204" pitchFamily="34" charset="0"/>
                <a:cs typeface="Times New Roman" panose="02020603050405020304" pitchFamily="18" charset="0"/>
              </a:rPr>
              <a:t>In order to manage a restaurant in a fast and easier way, GST enabled </a:t>
            </a:r>
            <a:r>
              <a:rPr lang="en-US" b="1" dirty="0">
                <a:solidFill>
                  <a:schemeClr val="bg1"/>
                </a:solidFill>
                <a:effectLst/>
                <a:latin typeface="Abel" panose="020B0604020202020204" charset="0"/>
                <a:ea typeface="Calibri" panose="020F0502020204030204" pitchFamily="34" charset="0"/>
                <a:cs typeface="Times New Roman" panose="02020603050405020304" pitchFamily="18" charset="0"/>
              </a:rPr>
              <a:t>restaurant billing system </a:t>
            </a:r>
            <a:r>
              <a:rPr lang="en-US" dirty="0">
                <a:solidFill>
                  <a:schemeClr val="bg1"/>
                </a:solidFill>
                <a:effectLst/>
                <a:latin typeface="Abel" panose="020B0604020202020204" charset="0"/>
                <a:ea typeface="Calibri" panose="020F0502020204030204" pitchFamily="34" charset="0"/>
                <a:cs typeface="Times New Roman" panose="02020603050405020304" pitchFamily="18" charset="0"/>
              </a:rPr>
              <a:t>is a complete solution. </a:t>
            </a:r>
          </a:p>
          <a:p>
            <a:pPr marL="139700" indent="0">
              <a:lnSpc>
                <a:spcPct val="115000"/>
              </a:lnSpc>
              <a:spcAft>
                <a:spcPts val="1000"/>
              </a:spcAft>
              <a:buNone/>
            </a:pPr>
            <a:r>
              <a:rPr lang="en-US" dirty="0">
                <a:solidFill>
                  <a:schemeClr val="bg1"/>
                </a:solidFill>
                <a:effectLst/>
                <a:latin typeface="Abel" panose="020B0604020202020204" charset="0"/>
                <a:ea typeface="Calibri" panose="020F0502020204030204" pitchFamily="34" charset="0"/>
                <a:cs typeface="Times New Roman" panose="02020603050405020304" pitchFamily="18" charset="0"/>
              </a:rPr>
              <a:t>It is based on py</a:t>
            </a:r>
            <a:r>
              <a:rPr lang="en-US" dirty="0">
                <a:solidFill>
                  <a:schemeClr val="bg1"/>
                </a:solidFill>
                <a:latin typeface="Abel" panose="020B0604020202020204" charset="0"/>
                <a:ea typeface="Calibri" panose="020F0502020204030204" pitchFamily="34" charset="0"/>
                <a:cs typeface="Times New Roman" panose="02020603050405020304" pitchFamily="18" charset="0"/>
              </a:rPr>
              <a:t>thon and can be used </a:t>
            </a:r>
            <a:r>
              <a:rPr lang="en-US">
                <a:solidFill>
                  <a:schemeClr val="bg1"/>
                </a:solidFill>
                <a:latin typeface="Abel" panose="020B0604020202020204" charset="0"/>
                <a:ea typeface="Calibri" panose="020F0502020204030204" pitchFamily="34" charset="0"/>
                <a:cs typeface="Times New Roman" panose="02020603050405020304" pitchFamily="18" charset="0"/>
              </a:rPr>
              <a:t>by anyone.</a:t>
            </a:r>
            <a:endParaRPr lang="en-IN" dirty="0">
              <a:solidFill>
                <a:schemeClr val="bg1"/>
              </a:solidFill>
              <a:effectLst/>
              <a:latin typeface="Abel" panose="020B0604020202020204" charset="0"/>
              <a:ea typeface="Calibri" panose="020F0502020204030204" pitchFamily="34" charset="0"/>
              <a:cs typeface="Times New Roman" panose="02020603050405020304" pitchFamily="18" charset="0"/>
            </a:endParaRPr>
          </a:p>
        </p:txBody>
      </p:sp>
      <p:sp>
        <p:nvSpPr>
          <p:cNvPr id="786" name="Google Shape;786;p34"/>
          <p:cNvSpPr txBox="1">
            <a:spLocks noGrp="1"/>
          </p:cNvSpPr>
          <p:nvPr>
            <p:ph type="title"/>
          </p:nvPr>
        </p:nvSpPr>
        <p:spPr>
          <a:xfrm>
            <a:off x="5671074" y="3431528"/>
            <a:ext cx="1883100" cy="5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PYTHON</a:t>
            </a:r>
            <a:endParaRPr sz="3000" dirty="0"/>
          </a:p>
        </p:txBody>
      </p:sp>
      <p:pic>
        <p:nvPicPr>
          <p:cNvPr id="3" name="Picture 2" descr="Logo, icon&#10;&#10;Description automatically generated">
            <a:extLst>
              <a:ext uri="{FF2B5EF4-FFF2-40B4-BE49-F238E27FC236}">
                <a16:creationId xmlns:a16="http://schemas.microsoft.com/office/drawing/2014/main" id="{8C602DD1-7169-4E12-9A42-E905E0B6A206}"/>
              </a:ext>
            </a:extLst>
          </p:cNvPr>
          <p:cNvPicPr>
            <a:picLocks noChangeAspect="1"/>
          </p:cNvPicPr>
          <p:nvPr/>
        </p:nvPicPr>
        <p:blipFill>
          <a:blip r:embed="rId3"/>
          <a:stretch>
            <a:fillRect/>
          </a:stretch>
        </p:blipFill>
        <p:spPr>
          <a:xfrm>
            <a:off x="5613416" y="1629959"/>
            <a:ext cx="1890808" cy="18204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5"/>
          <p:cNvSpPr txBox="1">
            <a:spLocks noGrp="1"/>
          </p:cNvSpPr>
          <p:nvPr>
            <p:ph type="title"/>
          </p:nvPr>
        </p:nvSpPr>
        <p:spPr>
          <a:xfrm>
            <a:off x="639950" y="550275"/>
            <a:ext cx="286260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grpSp>
        <p:nvGrpSpPr>
          <p:cNvPr id="793" name="Google Shape;793;p35"/>
          <p:cNvGrpSpPr/>
          <p:nvPr/>
        </p:nvGrpSpPr>
        <p:grpSpPr>
          <a:xfrm>
            <a:off x="1600801" y="1624372"/>
            <a:ext cx="5942394" cy="2877638"/>
            <a:chOff x="238125" y="1127375"/>
            <a:chExt cx="7142300" cy="3458700"/>
          </a:xfrm>
        </p:grpSpPr>
        <p:sp>
          <p:nvSpPr>
            <p:cNvPr id="794" name="Google Shape;794;p35"/>
            <p:cNvSpPr/>
            <p:nvPr/>
          </p:nvSpPr>
          <p:spPr>
            <a:xfrm>
              <a:off x="5001425" y="1127375"/>
              <a:ext cx="2379000" cy="2379025"/>
            </a:xfrm>
            <a:custGeom>
              <a:avLst/>
              <a:gdLst/>
              <a:ahLst/>
              <a:cxnLst/>
              <a:rect l="l" t="t" r="r" b="b"/>
              <a:pathLst>
                <a:path w="95160" h="95161" extrusionOk="0">
                  <a:moveTo>
                    <a:pt x="62821" y="0"/>
                  </a:moveTo>
                  <a:cubicBezTo>
                    <a:pt x="44990" y="0"/>
                    <a:pt x="30483" y="14508"/>
                    <a:pt x="30483" y="32339"/>
                  </a:cubicBezTo>
                  <a:lnTo>
                    <a:pt x="39050" y="32339"/>
                  </a:lnTo>
                  <a:cubicBezTo>
                    <a:pt x="39050" y="19209"/>
                    <a:pt x="49692" y="8567"/>
                    <a:pt x="62821" y="8567"/>
                  </a:cubicBezTo>
                  <a:cubicBezTo>
                    <a:pt x="75951" y="8567"/>
                    <a:pt x="86593" y="19209"/>
                    <a:pt x="86593" y="32339"/>
                  </a:cubicBezTo>
                  <a:cubicBezTo>
                    <a:pt x="86593" y="45468"/>
                    <a:pt x="75951" y="56110"/>
                    <a:pt x="62821" y="56110"/>
                  </a:cubicBezTo>
                  <a:cubicBezTo>
                    <a:pt x="54709" y="56110"/>
                    <a:pt x="47550" y="52045"/>
                    <a:pt x="43260" y="45842"/>
                  </a:cubicBezTo>
                  <a:lnTo>
                    <a:pt x="0" y="89102"/>
                  </a:lnTo>
                  <a:lnTo>
                    <a:pt x="6059" y="95161"/>
                  </a:lnTo>
                  <a:lnTo>
                    <a:pt x="43188" y="58030"/>
                  </a:lnTo>
                  <a:cubicBezTo>
                    <a:pt x="48800" y="62337"/>
                    <a:pt x="55630" y="64677"/>
                    <a:pt x="62821" y="64677"/>
                  </a:cubicBezTo>
                  <a:cubicBezTo>
                    <a:pt x="80654" y="64677"/>
                    <a:pt x="95160" y="50171"/>
                    <a:pt x="95160" y="32339"/>
                  </a:cubicBezTo>
                  <a:cubicBezTo>
                    <a:pt x="95160" y="14508"/>
                    <a:pt x="80654" y="0"/>
                    <a:pt x="62821" y="0"/>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1305025" y="1127375"/>
              <a:ext cx="3125525" cy="2391800"/>
            </a:xfrm>
            <a:custGeom>
              <a:avLst/>
              <a:gdLst/>
              <a:ahLst/>
              <a:cxnLst/>
              <a:rect l="l" t="t" r="r" b="b"/>
              <a:pathLst>
                <a:path w="125021" h="95672" extrusionOk="0">
                  <a:moveTo>
                    <a:pt x="89026" y="51973"/>
                  </a:moveTo>
                  <a:cubicBezTo>
                    <a:pt x="93334" y="46361"/>
                    <a:pt x="95672" y="39531"/>
                    <a:pt x="95672" y="32339"/>
                  </a:cubicBezTo>
                  <a:cubicBezTo>
                    <a:pt x="95672" y="14508"/>
                    <a:pt x="81166" y="0"/>
                    <a:pt x="63334" y="0"/>
                  </a:cubicBezTo>
                  <a:cubicBezTo>
                    <a:pt x="45503" y="0"/>
                    <a:pt x="30997" y="14508"/>
                    <a:pt x="30997" y="32339"/>
                  </a:cubicBezTo>
                  <a:cubicBezTo>
                    <a:pt x="30997" y="39531"/>
                    <a:pt x="33335" y="46361"/>
                    <a:pt x="37642" y="51973"/>
                  </a:cubicBezTo>
                  <a:lnTo>
                    <a:pt x="0" y="89615"/>
                  </a:lnTo>
                  <a:lnTo>
                    <a:pt x="6058" y="95672"/>
                  </a:lnTo>
                  <a:lnTo>
                    <a:pt x="49831" y="51899"/>
                  </a:lnTo>
                  <a:cubicBezTo>
                    <a:pt x="43628" y="47610"/>
                    <a:pt x="39562" y="40451"/>
                    <a:pt x="39562" y="32339"/>
                  </a:cubicBezTo>
                  <a:cubicBezTo>
                    <a:pt x="39562" y="19209"/>
                    <a:pt x="50204" y="8567"/>
                    <a:pt x="63334" y="8567"/>
                  </a:cubicBezTo>
                  <a:cubicBezTo>
                    <a:pt x="76463" y="8567"/>
                    <a:pt x="87105" y="19209"/>
                    <a:pt x="87105" y="32339"/>
                  </a:cubicBezTo>
                  <a:cubicBezTo>
                    <a:pt x="87105" y="40451"/>
                    <a:pt x="83040" y="47610"/>
                    <a:pt x="76838" y="51899"/>
                  </a:cubicBezTo>
                  <a:lnTo>
                    <a:pt x="118963" y="94025"/>
                  </a:lnTo>
                  <a:lnTo>
                    <a:pt x="125020" y="87968"/>
                  </a:ln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294050" y="1341525"/>
              <a:ext cx="1188650" cy="1188625"/>
            </a:xfrm>
            <a:custGeom>
              <a:avLst/>
              <a:gdLst/>
              <a:ahLst/>
              <a:cxnLst/>
              <a:rect l="l" t="t" r="r" b="b"/>
              <a:pathLst>
                <a:path w="47546" h="47545" extrusionOk="0">
                  <a:moveTo>
                    <a:pt x="47546" y="23773"/>
                  </a:moveTo>
                  <a:cubicBezTo>
                    <a:pt x="47546" y="30078"/>
                    <a:pt x="45040" y="36123"/>
                    <a:pt x="40583" y="40582"/>
                  </a:cubicBezTo>
                  <a:cubicBezTo>
                    <a:pt x="36125" y="45040"/>
                    <a:pt x="30078" y="47544"/>
                    <a:pt x="23773" y="47544"/>
                  </a:cubicBezTo>
                  <a:cubicBezTo>
                    <a:pt x="17469" y="47544"/>
                    <a:pt x="11422" y="45040"/>
                    <a:pt x="6964" y="40582"/>
                  </a:cubicBezTo>
                  <a:cubicBezTo>
                    <a:pt x="2505" y="36123"/>
                    <a:pt x="1" y="30078"/>
                    <a:pt x="1" y="23773"/>
                  </a:cubicBezTo>
                  <a:cubicBezTo>
                    <a:pt x="1" y="17467"/>
                    <a:pt x="2505" y="11422"/>
                    <a:pt x="6964" y="6963"/>
                  </a:cubicBezTo>
                  <a:cubicBezTo>
                    <a:pt x="11422" y="2505"/>
                    <a:pt x="17469" y="1"/>
                    <a:pt x="23773" y="1"/>
                  </a:cubicBezTo>
                  <a:cubicBezTo>
                    <a:pt x="30078" y="1"/>
                    <a:pt x="36125" y="2505"/>
                    <a:pt x="40583" y="6963"/>
                  </a:cubicBezTo>
                  <a:cubicBezTo>
                    <a:pt x="45040" y="11422"/>
                    <a:pt x="47546" y="17467"/>
                    <a:pt x="47546" y="23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4135850" y="3183300"/>
              <a:ext cx="1188625" cy="1188650"/>
            </a:xfrm>
            <a:custGeom>
              <a:avLst/>
              <a:gdLst/>
              <a:ahLst/>
              <a:cxnLst/>
              <a:rect l="l" t="t" r="r" b="b"/>
              <a:pathLst>
                <a:path w="47545" h="47546" extrusionOk="0">
                  <a:moveTo>
                    <a:pt x="47545" y="23772"/>
                  </a:moveTo>
                  <a:cubicBezTo>
                    <a:pt x="47545" y="30078"/>
                    <a:pt x="45041" y="36125"/>
                    <a:pt x="40582" y="40582"/>
                  </a:cubicBezTo>
                  <a:cubicBezTo>
                    <a:pt x="36124" y="45040"/>
                    <a:pt x="30077" y="47546"/>
                    <a:pt x="23773" y="47546"/>
                  </a:cubicBezTo>
                  <a:cubicBezTo>
                    <a:pt x="17468" y="47546"/>
                    <a:pt x="11421" y="45040"/>
                    <a:pt x="6963" y="40582"/>
                  </a:cubicBezTo>
                  <a:cubicBezTo>
                    <a:pt x="2506" y="36125"/>
                    <a:pt x="0" y="30078"/>
                    <a:pt x="0" y="23772"/>
                  </a:cubicBezTo>
                  <a:cubicBezTo>
                    <a:pt x="0" y="17469"/>
                    <a:pt x="2506" y="11422"/>
                    <a:pt x="6963" y="6964"/>
                  </a:cubicBezTo>
                  <a:cubicBezTo>
                    <a:pt x="11421" y="2505"/>
                    <a:pt x="17468" y="1"/>
                    <a:pt x="23773" y="1"/>
                  </a:cubicBezTo>
                  <a:cubicBezTo>
                    <a:pt x="30077" y="1"/>
                    <a:pt x="36124" y="2505"/>
                    <a:pt x="40582" y="6964"/>
                  </a:cubicBezTo>
                  <a:cubicBezTo>
                    <a:pt x="45041" y="11422"/>
                    <a:pt x="47545" y="17469"/>
                    <a:pt x="47545" y="237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5977650" y="1341525"/>
              <a:ext cx="1188625" cy="1188625"/>
            </a:xfrm>
            <a:custGeom>
              <a:avLst/>
              <a:gdLst/>
              <a:ahLst/>
              <a:cxnLst/>
              <a:rect l="l" t="t" r="r" b="b"/>
              <a:pathLst>
                <a:path w="47545" h="47545" extrusionOk="0">
                  <a:moveTo>
                    <a:pt x="47544" y="23773"/>
                  </a:moveTo>
                  <a:cubicBezTo>
                    <a:pt x="47544" y="30078"/>
                    <a:pt x="45040" y="36123"/>
                    <a:pt x="40582" y="40582"/>
                  </a:cubicBezTo>
                  <a:cubicBezTo>
                    <a:pt x="36124" y="45040"/>
                    <a:pt x="30078" y="47544"/>
                    <a:pt x="23772" y="47544"/>
                  </a:cubicBezTo>
                  <a:cubicBezTo>
                    <a:pt x="17468" y="47544"/>
                    <a:pt x="11422" y="45040"/>
                    <a:pt x="6964" y="40582"/>
                  </a:cubicBezTo>
                  <a:cubicBezTo>
                    <a:pt x="2505" y="36123"/>
                    <a:pt x="1" y="30078"/>
                    <a:pt x="1" y="23773"/>
                  </a:cubicBezTo>
                  <a:cubicBezTo>
                    <a:pt x="1" y="17467"/>
                    <a:pt x="2505" y="11422"/>
                    <a:pt x="6964" y="6963"/>
                  </a:cubicBezTo>
                  <a:cubicBezTo>
                    <a:pt x="11422" y="2505"/>
                    <a:pt x="17468" y="1"/>
                    <a:pt x="23772" y="1"/>
                  </a:cubicBezTo>
                  <a:cubicBezTo>
                    <a:pt x="30078" y="1"/>
                    <a:pt x="36124" y="2505"/>
                    <a:pt x="40582" y="6963"/>
                  </a:cubicBezTo>
                  <a:cubicBezTo>
                    <a:pt x="45040" y="11422"/>
                    <a:pt x="47544" y="17467"/>
                    <a:pt x="47544" y="23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731675" y="2779150"/>
              <a:ext cx="1989275" cy="1806925"/>
            </a:xfrm>
            <a:custGeom>
              <a:avLst/>
              <a:gdLst/>
              <a:ahLst/>
              <a:cxnLst/>
              <a:rect l="l" t="t" r="r" b="b"/>
              <a:pathLst>
                <a:path w="79571" h="72277" extrusionOk="0">
                  <a:moveTo>
                    <a:pt x="79570" y="6367"/>
                  </a:moveTo>
                  <a:lnTo>
                    <a:pt x="73512" y="308"/>
                  </a:lnTo>
                  <a:lnTo>
                    <a:pt x="53444" y="20378"/>
                  </a:lnTo>
                  <a:cubicBezTo>
                    <a:pt x="59646" y="24668"/>
                    <a:pt x="63712" y="31828"/>
                    <a:pt x="63712" y="39938"/>
                  </a:cubicBezTo>
                  <a:cubicBezTo>
                    <a:pt x="63712" y="53068"/>
                    <a:pt x="53069" y="63712"/>
                    <a:pt x="39940" y="63712"/>
                  </a:cubicBezTo>
                  <a:cubicBezTo>
                    <a:pt x="26811" y="63712"/>
                    <a:pt x="16169" y="53068"/>
                    <a:pt x="16169" y="39938"/>
                  </a:cubicBezTo>
                  <a:cubicBezTo>
                    <a:pt x="16169" y="31828"/>
                    <a:pt x="20236" y="24668"/>
                    <a:pt x="26436" y="20378"/>
                  </a:cubicBezTo>
                  <a:lnTo>
                    <a:pt x="6058" y="0"/>
                  </a:lnTo>
                  <a:lnTo>
                    <a:pt x="1" y="6057"/>
                  </a:lnTo>
                  <a:lnTo>
                    <a:pt x="14248" y="20305"/>
                  </a:lnTo>
                  <a:cubicBezTo>
                    <a:pt x="9942" y="25917"/>
                    <a:pt x="7602" y="32747"/>
                    <a:pt x="7602" y="39938"/>
                  </a:cubicBezTo>
                  <a:cubicBezTo>
                    <a:pt x="7602" y="57771"/>
                    <a:pt x="22108" y="72277"/>
                    <a:pt x="39940" y="72277"/>
                  </a:cubicBezTo>
                  <a:cubicBezTo>
                    <a:pt x="57771" y="72277"/>
                    <a:pt x="72279" y="57771"/>
                    <a:pt x="72279" y="39938"/>
                  </a:cubicBezTo>
                  <a:cubicBezTo>
                    <a:pt x="72279" y="32747"/>
                    <a:pt x="69939" y="25917"/>
                    <a:pt x="65632" y="20305"/>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52275" y="3183300"/>
              <a:ext cx="1188625" cy="1188650"/>
            </a:xfrm>
            <a:custGeom>
              <a:avLst/>
              <a:gdLst/>
              <a:ahLst/>
              <a:cxnLst/>
              <a:rect l="l" t="t" r="r" b="b"/>
              <a:pathLst>
                <a:path w="47545" h="47546" extrusionOk="0">
                  <a:moveTo>
                    <a:pt x="47544" y="23772"/>
                  </a:moveTo>
                  <a:cubicBezTo>
                    <a:pt x="47544" y="30078"/>
                    <a:pt x="45040" y="36125"/>
                    <a:pt x="40582" y="40582"/>
                  </a:cubicBezTo>
                  <a:cubicBezTo>
                    <a:pt x="36123" y="45040"/>
                    <a:pt x="30076" y="47546"/>
                    <a:pt x="23773" y="47546"/>
                  </a:cubicBezTo>
                  <a:cubicBezTo>
                    <a:pt x="17467" y="47546"/>
                    <a:pt x="11420" y="45040"/>
                    <a:pt x="6963" y="40582"/>
                  </a:cubicBezTo>
                  <a:cubicBezTo>
                    <a:pt x="2505" y="36125"/>
                    <a:pt x="1" y="30078"/>
                    <a:pt x="1" y="23772"/>
                  </a:cubicBezTo>
                  <a:cubicBezTo>
                    <a:pt x="1" y="17469"/>
                    <a:pt x="2505" y="11422"/>
                    <a:pt x="6963" y="6964"/>
                  </a:cubicBezTo>
                  <a:cubicBezTo>
                    <a:pt x="11420" y="2505"/>
                    <a:pt x="17467" y="1"/>
                    <a:pt x="23773" y="1"/>
                  </a:cubicBezTo>
                  <a:cubicBezTo>
                    <a:pt x="30076" y="1"/>
                    <a:pt x="36123" y="2505"/>
                    <a:pt x="40582" y="6964"/>
                  </a:cubicBezTo>
                  <a:cubicBezTo>
                    <a:pt x="45040" y="11422"/>
                    <a:pt x="47544" y="17469"/>
                    <a:pt x="47544" y="237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38125" y="2780850"/>
              <a:ext cx="1805225" cy="1805225"/>
            </a:xfrm>
            <a:custGeom>
              <a:avLst/>
              <a:gdLst/>
              <a:ahLst/>
              <a:cxnLst/>
              <a:rect l="l" t="t" r="r" b="b"/>
              <a:pathLst>
                <a:path w="72209" h="72209" extrusionOk="0">
                  <a:moveTo>
                    <a:pt x="72208" y="6059"/>
                  </a:moveTo>
                  <a:lnTo>
                    <a:pt x="66151" y="1"/>
                  </a:lnTo>
                  <a:lnTo>
                    <a:pt x="45843" y="20310"/>
                  </a:lnTo>
                  <a:cubicBezTo>
                    <a:pt x="52045" y="24600"/>
                    <a:pt x="56110" y="31760"/>
                    <a:pt x="56110" y="39870"/>
                  </a:cubicBezTo>
                  <a:cubicBezTo>
                    <a:pt x="56110" y="53000"/>
                    <a:pt x="45468" y="63644"/>
                    <a:pt x="32339" y="63644"/>
                  </a:cubicBezTo>
                  <a:cubicBezTo>
                    <a:pt x="19209" y="63644"/>
                    <a:pt x="8567" y="53000"/>
                    <a:pt x="8567" y="39870"/>
                  </a:cubicBezTo>
                  <a:cubicBezTo>
                    <a:pt x="8567" y="26743"/>
                    <a:pt x="19209" y="16099"/>
                    <a:pt x="32339" y="16099"/>
                  </a:cubicBezTo>
                  <a:lnTo>
                    <a:pt x="32339" y="16099"/>
                  </a:lnTo>
                  <a:lnTo>
                    <a:pt x="32339" y="7533"/>
                  </a:lnTo>
                  <a:cubicBezTo>
                    <a:pt x="14508" y="7533"/>
                    <a:pt x="0" y="22040"/>
                    <a:pt x="0" y="39872"/>
                  </a:cubicBezTo>
                  <a:cubicBezTo>
                    <a:pt x="0" y="57703"/>
                    <a:pt x="14508" y="72209"/>
                    <a:pt x="32339" y="72209"/>
                  </a:cubicBezTo>
                  <a:cubicBezTo>
                    <a:pt x="50170" y="72209"/>
                    <a:pt x="64677" y="57703"/>
                    <a:pt x="64677" y="39872"/>
                  </a:cubicBezTo>
                  <a:cubicBezTo>
                    <a:pt x="64677" y="32679"/>
                    <a:pt x="62337" y="25849"/>
                    <a:pt x="58031" y="20237"/>
                  </a:cubicBezTo>
                  <a:close/>
                </a:path>
              </a:pathLst>
            </a:custGeom>
            <a:gradFill>
              <a:gsLst>
                <a:gs pos="0">
                  <a:srgbClr val="FFFFFF">
                    <a:alpha val="11372"/>
                  </a:srgbClr>
                </a:gs>
                <a:gs pos="50000">
                  <a:srgbClr val="E354F7">
                    <a:alpha val="56862"/>
                  </a:srgbClr>
                </a:gs>
                <a:gs pos="100000">
                  <a:srgbClr val="10ECFF">
                    <a:alpha val="8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5"/>
          <p:cNvSpPr txBox="1">
            <a:spLocks noGrp="1"/>
          </p:cNvSpPr>
          <p:nvPr>
            <p:ph type="subTitle" idx="4294967295"/>
          </p:nvPr>
        </p:nvSpPr>
        <p:spPr>
          <a:xfrm>
            <a:off x="1588075" y="2203300"/>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accent3"/>
                </a:solidFill>
              </a:rPr>
              <a:t>Food and drink items</a:t>
            </a: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03" name="Google Shape;803;p35"/>
          <p:cNvSpPr txBox="1">
            <a:spLocks noGrp="1"/>
          </p:cNvSpPr>
          <p:nvPr>
            <p:ph type="title" idx="4294967295"/>
          </p:nvPr>
        </p:nvSpPr>
        <p:spPr>
          <a:xfrm>
            <a:off x="1588075" y="1796425"/>
            <a:ext cx="1370700"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MENU</a:t>
            </a:r>
            <a:endParaRPr sz="2400" dirty="0">
              <a:solidFill>
                <a:schemeClr val="accent1"/>
              </a:solidFill>
            </a:endParaRPr>
          </a:p>
        </p:txBody>
      </p:sp>
      <p:sp>
        <p:nvSpPr>
          <p:cNvPr id="804" name="Google Shape;804;p35"/>
          <p:cNvSpPr/>
          <p:nvPr/>
        </p:nvSpPr>
        <p:spPr>
          <a:xfrm>
            <a:off x="1863609" y="3419558"/>
            <a:ext cx="819666" cy="819645"/>
          </a:xfrm>
          <a:custGeom>
            <a:avLst/>
            <a:gdLst/>
            <a:ahLst/>
            <a:cxnLst/>
            <a:rect l="l" t="t" r="r" b="b"/>
            <a:pathLst>
              <a:path w="39407" h="39406" extrusionOk="0">
                <a:moveTo>
                  <a:pt x="19704" y="1"/>
                </a:moveTo>
                <a:cubicBezTo>
                  <a:pt x="14477" y="1"/>
                  <a:pt x="9466" y="2076"/>
                  <a:pt x="5771" y="5772"/>
                </a:cubicBezTo>
                <a:cubicBezTo>
                  <a:pt x="2076" y="9467"/>
                  <a:pt x="0" y="14478"/>
                  <a:pt x="0" y="19702"/>
                </a:cubicBezTo>
                <a:cubicBezTo>
                  <a:pt x="0" y="24929"/>
                  <a:pt x="2076" y="29940"/>
                  <a:pt x="5771" y="33635"/>
                </a:cubicBezTo>
                <a:cubicBezTo>
                  <a:pt x="9466" y="37330"/>
                  <a:pt x="14477" y="39406"/>
                  <a:pt x="19704" y="39406"/>
                </a:cubicBezTo>
                <a:cubicBezTo>
                  <a:pt x="24928" y="39406"/>
                  <a:pt x="29941" y="37330"/>
                  <a:pt x="33636" y="33635"/>
                </a:cubicBezTo>
                <a:cubicBezTo>
                  <a:pt x="37330" y="29940"/>
                  <a:pt x="39407" y="24929"/>
                  <a:pt x="39407" y="19702"/>
                </a:cubicBezTo>
                <a:cubicBezTo>
                  <a:pt x="39407" y="14478"/>
                  <a:pt x="37330" y="9467"/>
                  <a:pt x="33636" y="5772"/>
                </a:cubicBezTo>
                <a:cubicBezTo>
                  <a:pt x="29941" y="2076"/>
                  <a:pt x="24928" y="1"/>
                  <a:pt x="197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FF"/>
              </a:highlight>
            </a:endParaRPr>
          </a:p>
        </p:txBody>
      </p:sp>
      <p:sp>
        <p:nvSpPr>
          <p:cNvPr id="805" name="Google Shape;805;p35"/>
          <p:cNvSpPr/>
          <p:nvPr/>
        </p:nvSpPr>
        <p:spPr>
          <a:xfrm>
            <a:off x="3395987" y="1887180"/>
            <a:ext cx="819645" cy="819666"/>
          </a:xfrm>
          <a:custGeom>
            <a:avLst/>
            <a:gdLst/>
            <a:ahLst/>
            <a:cxnLst/>
            <a:rect l="l" t="t" r="r" b="b"/>
            <a:pathLst>
              <a:path w="39406" h="39407" extrusionOk="0">
                <a:moveTo>
                  <a:pt x="19703" y="0"/>
                </a:moveTo>
                <a:cubicBezTo>
                  <a:pt x="14478" y="0"/>
                  <a:pt x="9467" y="2076"/>
                  <a:pt x="5772" y="5771"/>
                </a:cubicBezTo>
                <a:cubicBezTo>
                  <a:pt x="2077" y="9466"/>
                  <a:pt x="1" y="14477"/>
                  <a:pt x="1" y="19704"/>
                </a:cubicBezTo>
                <a:cubicBezTo>
                  <a:pt x="1" y="24930"/>
                  <a:pt x="2077" y="29941"/>
                  <a:pt x="5772" y="33636"/>
                </a:cubicBezTo>
                <a:cubicBezTo>
                  <a:pt x="9467" y="37331"/>
                  <a:pt x="14478" y="39407"/>
                  <a:pt x="19703" y="39407"/>
                </a:cubicBezTo>
                <a:cubicBezTo>
                  <a:pt x="24929" y="39407"/>
                  <a:pt x="29940" y="37331"/>
                  <a:pt x="33635" y="33636"/>
                </a:cubicBezTo>
                <a:cubicBezTo>
                  <a:pt x="37330" y="29941"/>
                  <a:pt x="39406" y="24930"/>
                  <a:pt x="39406" y="19704"/>
                </a:cubicBezTo>
                <a:cubicBezTo>
                  <a:pt x="39406" y="14477"/>
                  <a:pt x="37330" y="9466"/>
                  <a:pt x="33635" y="5771"/>
                </a:cubicBezTo>
                <a:cubicBezTo>
                  <a:pt x="29940" y="2076"/>
                  <a:pt x="24929" y="0"/>
                  <a:pt x="19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5"/>
          <p:cNvSpPr/>
          <p:nvPr/>
        </p:nvSpPr>
        <p:spPr>
          <a:xfrm>
            <a:off x="4928344" y="3419558"/>
            <a:ext cx="819666" cy="819645"/>
          </a:xfrm>
          <a:custGeom>
            <a:avLst/>
            <a:gdLst/>
            <a:ahLst/>
            <a:cxnLst/>
            <a:rect l="l" t="t" r="r" b="b"/>
            <a:pathLst>
              <a:path w="39407" h="39406" extrusionOk="0">
                <a:moveTo>
                  <a:pt x="19704" y="1"/>
                </a:moveTo>
                <a:cubicBezTo>
                  <a:pt x="14478" y="1"/>
                  <a:pt x="9467" y="2076"/>
                  <a:pt x="5772" y="5772"/>
                </a:cubicBezTo>
                <a:cubicBezTo>
                  <a:pt x="2077" y="9467"/>
                  <a:pt x="1" y="14478"/>
                  <a:pt x="1" y="19702"/>
                </a:cubicBezTo>
                <a:cubicBezTo>
                  <a:pt x="1" y="24929"/>
                  <a:pt x="2077" y="29940"/>
                  <a:pt x="5772" y="33635"/>
                </a:cubicBezTo>
                <a:cubicBezTo>
                  <a:pt x="9467" y="37330"/>
                  <a:pt x="14478" y="39406"/>
                  <a:pt x="19704" y="39406"/>
                </a:cubicBezTo>
                <a:cubicBezTo>
                  <a:pt x="24929" y="39406"/>
                  <a:pt x="29941" y="37330"/>
                  <a:pt x="33635" y="33635"/>
                </a:cubicBezTo>
                <a:cubicBezTo>
                  <a:pt x="37330" y="29940"/>
                  <a:pt x="39406" y="24929"/>
                  <a:pt x="39406" y="19702"/>
                </a:cubicBezTo>
                <a:cubicBezTo>
                  <a:pt x="39406" y="14478"/>
                  <a:pt x="37330" y="9467"/>
                  <a:pt x="33635" y="5772"/>
                </a:cubicBezTo>
                <a:cubicBezTo>
                  <a:pt x="29941" y="2076"/>
                  <a:pt x="24929" y="1"/>
                  <a:pt x="19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6460721" y="1887180"/>
            <a:ext cx="819666" cy="819666"/>
          </a:xfrm>
          <a:custGeom>
            <a:avLst/>
            <a:gdLst/>
            <a:ahLst/>
            <a:cxnLst/>
            <a:rect l="l" t="t" r="r" b="b"/>
            <a:pathLst>
              <a:path w="39407" h="39407" extrusionOk="0">
                <a:moveTo>
                  <a:pt x="19703" y="0"/>
                </a:moveTo>
                <a:cubicBezTo>
                  <a:pt x="14479" y="0"/>
                  <a:pt x="9466" y="2076"/>
                  <a:pt x="5772" y="5771"/>
                </a:cubicBezTo>
                <a:cubicBezTo>
                  <a:pt x="2077" y="9466"/>
                  <a:pt x="0" y="14477"/>
                  <a:pt x="0" y="19704"/>
                </a:cubicBezTo>
                <a:cubicBezTo>
                  <a:pt x="0" y="24930"/>
                  <a:pt x="2077" y="29941"/>
                  <a:pt x="5772" y="33636"/>
                </a:cubicBezTo>
                <a:cubicBezTo>
                  <a:pt x="9466" y="37331"/>
                  <a:pt x="14479" y="39407"/>
                  <a:pt x="19703" y="39407"/>
                </a:cubicBezTo>
                <a:cubicBezTo>
                  <a:pt x="24929" y="39407"/>
                  <a:pt x="29941" y="37331"/>
                  <a:pt x="33636" y="33636"/>
                </a:cubicBezTo>
                <a:cubicBezTo>
                  <a:pt x="37331" y="29941"/>
                  <a:pt x="39407" y="24930"/>
                  <a:pt x="39407" y="19704"/>
                </a:cubicBezTo>
                <a:cubicBezTo>
                  <a:pt x="39407" y="14477"/>
                  <a:pt x="37331" y="9466"/>
                  <a:pt x="33636" y="5771"/>
                </a:cubicBezTo>
                <a:cubicBezTo>
                  <a:pt x="29941" y="2076"/>
                  <a:pt x="24929" y="0"/>
                  <a:pt x="19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txBox="1">
            <a:spLocks noGrp="1"/>
          </p:cNvSpPr>
          <p:nvPr>
            <p:ph type="subTitle" idx="4294967295"/>
          </p:nvPr>
        </p:nvSpPr>
        <p:spPr>
          <a:xfrm>
            <a:off x="3120463" y="3735663"/>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accent3"/>
                </a:solidFill>
              </a:rPr>
              <a:t>The total amount is calculated</a:t>
            </a:r>
            <a:endParaRPr sz="1400" dirty="0">
              <a:solidFill>
                <a:schemeClr val="accent3"/>
              </a:solidFill>
            </a:endParaRPr>
          </a:p>
          <a:p>
            <a:pPr marL="0" lvl="0" indent="0" algn="ctr" rtl="0">
              <a:spcBef>
                <a:spcPts val="1600"/>
              </a:spcBef>
              <a:spcAft>
                <a:spcPts val="0"/>
              </a:spcAft>
              <a:buClr>
                <a:schemeClr val="dk1"/>
              </a:buClr>
              <a:buSzPts val="1100"/>
              <a:buFont typeface="Arial"/>
              <a:buNone/>
            </a:pP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09" name="Google Shape;809;p35"/>
          <p:cNvSpPr txBox="1">
            <a:spLocks noGrp="1"/>
          </p:cNvSpPr>
          <p:nvPr>
            <p:ph type="title" idx="4294967295"/>
          </p:nvPr>
        </p:nvSpPr>
        <p:spPr>
          <a:xfrm>
            <a:off x="3120462" y="3328788"/>
            <a:ext cx="1409161"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TOTAL BAR</a:t>
            </a:r>
            <a:endParaRPr sz="2400" dirty="0">
              <a:solidFill>
                <a:schemeClr val="accent1"/>
              </a:solidFill>
            </a:endParaRPr>
          </a:p>
        </p:txBody>
      </p:sp>
      <p:sp>
        <p:nvSpPr>
          <p:cNvPr id="810" name="Google Shape;810;p35"/>
          <p:cNvSpPr txBox="1">
            <a:spLocks noGrp="1"/>
          </p:cNvSpPr>
          <p:nvPr>
            <p:ph type="subTitle" idx="4294967295"/>
          </p:nvPr>
        </p:nvSpPr>
        <p:spPr>
          <a:xfrm>
            <a:off x="4652813" y="2203288"/>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solidFill>
                  <a:schemeClr val="accent3"/>
                </a:solidFill>
              </a:rPr>
              <a:t>A simple calculator</a:t>
            </a: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11" name="Google Shape;811;p35"/>
          <p:cNvSpPr txBox="1">
            <a:spLocks noGrp="1"/>
          </p:cNvSpPr>
          <p:nvPr>
            <p:ph type="title" idx="4294967295"/>
          </p:nvPr>
        </p:nvSpPr>
        <p:spPr>
          <a:xfrm>
            <a:off x="4537241" y="1796413"/>
            <a:ext cx="1655077"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CALCULATOR</a:t>
            </a:r>
            <a:endParaRPr sz="2400" dirty="0">
              <a:solidFill>
                <a:schemeClr val="accent1"/>
              </a:solidFill>
            </a:endParaRPr>
          </a:p>
        </p:txBody>
      </p:sp>
      <p:sp>
        <p:nvSpPr>
          <p:cNvPr id="812" name="Google Shape;812;p35"/>
          <p:cNvSpPr txBox="1">
            <a:spLocks noGrp="1"/>
          </p:cNvSpPr>
          <p:nvPr>
            <p:ph type="subTitle" idx="4294967295"/>
          </p:nvPr>
        </p:nvSpPr>
        <p:spPr>
          <a:xfrm>
            <a:off x="6185163" y="3735650"/>
            <a:ext cx="13707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solidFill>
                  <a:schemeClr val="accent3"/>
                </a:solidFill>
              </a:rPr>
              <a:t>The receipt is displayed here</a:t>
            </a:r>
            <a:endParaRPr sz="1400" dirty="0">
              <a:solidFill>
                <a:schemeClr val="accent3"/>
              </a:solidFill>
            </a:endParaRPr>
          </a:p>
          <a:p>
            <a:pPr marL="0" lvl="0" indent="0" algn="ctr" rtl="0">
              <a:spcBef>
                <a:spcPts val="1600"/>
              </a:spcBef>
              <a:spcAft>
                <a:spcPts val="1600"/>
              </a:spcAft>
              <a:buNone/>
            </a:pPr>
            <a:endParaRPr sz="1400" dirty="0">
              <a:solidFill>
                <a:schemeClr val="accent3"/>
              </a:solidFill>
            </a:endParaRPr>
          </a:p>
        </p:txBody>
      </p:sp>
      <p:sp>
        <p:nvSpPr>
          <p:cNvPr id="813" name="Google Shape;813;p35"/>
          <p:cNvSpPr txBox="1">
            <a:spLocks noGrp="1"/>
          </p:cNvSpPr>
          <p:nvPr>
            <p:ph type="title" idx="4294967295"/>
          </p:nvPr>
        </p:nvSpPr>
        <p:spPr>
          <a:xfrm>
            <a:off x="6185162" y="3328775"/>
            <a:ext cx="2386343" cy="48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DISPLAY WINDOW</a:t>
            </a:r>
            <a:endParaRPr sz="2400" dirty="0">
              <a:solidFill>
                <a:schemeClr val="accent1"/>
              </a:solidFill>
            </a:endParaRPr>
          </a:p>
        </p:txBody>
      </p:sp>
      <p:grpSp>
        <p:nvGrpSpPr>
          <p:cNvPr id="43" name="Google Shape;12181;p68">
            <a:extLst>
              <a:ext uri="{FF2B5EF4-FFF2-40B4-BE49-F238E27FC236}">
                <a16:creationId xmlns:a16="http://schemas.microsoft.com/office/drawing/2014/main" id="{F5461D50-4818-4AEA-98BA-518F56E36496}"/>
              </a:ext>
            </a:extLst>
          </p:cNvPr>
          <p:cNvGrpSpPr/>
          <p:nvPr/>
        </p:nvGrpSpPr>
        <p:grpSpPr>
          <a:xfrm>
            <a:off x="2084189" y="3604377"/>
            <a:ext cx="426462" cy="420796"/>
            <a:chOff x="-6713450" y="2397900"/>
            <a:chExt cx="295375" cy="291450"/>
          </a:xfrm>
          <a:solidFill>
            <a:schemeClr val="accent2"/>
          </a:solidFill>
        </p:grpSpPr>
        <p:sp>
          <p:nvSpPr>
            <p:cNvPr id="44" name="Google Shape;12182;p68">
              <a:extLst>
                <a:ext uri="{FF2B5EF4-FFF2-40B4-BE49-F238E27FC236}">
                  <a16:creationId xmlns:a16="http://schemas.microsoft.com/office/drawing/2014/main" id="{EFB4813B-AB78-49B9-86BD-2E78EC63FD03}"/>
                </a:ext>
              </a:extLst>
            </p:cNvPr>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FF"/>
                </a:highlight>
              </a:endParaRPr>
            </a:p>
          </p:txBody>
        </p:sp>
        <p:sp>
          <p:nvSpPr>
            <p:cNvPr id="45" name="Google Shape;12183;p68">
              <a:extLst>
                <a:ext uri="{FF2B5EF4-FFF2-40B4-BE49-F238E27FC236}">
                  <a16:creationId xmlns:a16="http://schemas.microsoft.com/office/drawing/2014/main" id="{0B231F2E-51D3-498D-90F9-451548530F21}"/>
                </a:ext>
              </a:extLst>
            </p:cNvPr>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FF"/>
                </a:highlight>
              </a:endParaRPr>
            </a:p>
          </p:txBody>
        </p:sp>
      </p:grpSp>
      <p:grpSp>
        <p:nvGrpSpPr>
          <p:cNvPr id="46" name="Google Shape;12243;p68">
            <a:extLst>
              <a:ext uri="{FF2B5EF4-FFF2-40B4-BE49-F238E27FC236}">
                <a16:creationId xmlns:a16="http://schemas.microsoft.com/office/drawing/2014/main" id="{F7B955F4-F873-4745-AC4A-1E431290E3F5}"/>
              </a:ext>
            </a:extLst>
          </p:cNvPr>
          <p:cNvGrpSpPr/>
          <p:nvPr/>
        </p:nvGrpSpPr>
        <p:grpSpPr>
          <a:xfrm>
            <a:off x="6733709" y="2057231"/>
            <a:ext cx="421914" cy="419640"/>
            <a:chOff x="-2571737" y="2764550"/>
            <a:chExt cx="292225" cy="290650"/>
          </a:xfrm>
          <a:solidFill>
            <a:schemeClr val="accent2"/>
          </a:solidFill>
        </p:grpSpPr>
        <p:sp>
          <p:nvSpPr>
            <p:cNvPr id="47" name="Google Shape;12244;p68">
              <a:extLst>
                <a:ext uri="{FF2B5EF4-FFF2-40B4-BE49-F238E27FC236}">
                  <a16:creationId xmlns:a16="http://schemas.microsoft.com/office/drawing/2014/main" id="{E482AF44-6690-4FE8-84D3-34B3B9C220F4}"/>
                </a:ext>
              </a:extLst>
            </p:cNvPr>
            <p:cNvSpPr/>
            <p:nvPr/>
          </p:nvSpPr>
          <p:spPr>
            <a:xfrm>
              <a:off x="-2496085" y="3009100"/>
              <a:ext cx="17350" cy="17350"/>
            </a:xfrm>
            <a:custGeom>
              <a:avLst/>
              <a:gdLst/>
              <a:ahLst/>
              <a:cxnLst/>
              <a:rect l="l" t="t" r="r" b="b"/>
              <a:pathLst>
                <a:path w="694" h="694" extrusionOk="0">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45;p68">
              <a:extLst>
                <a:ext uri="{FF2B5EF4-FFF2-40B4-BE49-F238E27FC236}">
                  <a16:creationId xmlns:a16="http://schemas.microsoft.com/office/drawing/2014/main" id="{43A89FBD-986A-4660-9B2D-94B3F8A1BD2D}"/>
                </a:ext>
              </a:extLst>
            </p:cNvPr>
            <p:cNvSpPr/>
            <p:nvPr/>
          </p:nvSpPr>
          <p:spPr>
            <a:xfrm>
              <a:off x="-2398548" y="2800375"/>
              <a:ext cx="52000" cy="120525"/>
            </a:xfrm>
            <a:custGeom>
              <a:avLst/>
              <a:gdLst/>
              <a:ahLst/>
              <a:cxnLst/>
              <a:rect l="l" t="t" r="r" b="b"/>
              <a:pathLst>
                <a:path w="2080" h="4821" extrusionOk="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46;p68">
              <a:extLst>
                <a:ext uri="{FF2B5EF4-FFF2-40B4-BE49-F238E27FC236}">
                  <a16:creationId xmlns:a16="http://schemas.microsoft.com/office/drawing/2014/main" id="{04CFF1E2-49D5-43F2-B13F-0871778366C7}"/>
                </a:ext>
              </a:extLst>
            </p:cNvPr>
            <p:cNvSpPr/>
            <p:nvPr/>
          </p:nvSpPr>
          <p:spPr>
            <a:xfrm>
              <a:off x="-2571737" y="2764550"/>
              <a:ext cx="292225" cy="290650"/>
            </a:xfrm>
            <a:custGeom>
              <a:avLst/>
              <a:gdLst/>
              <a:ahLst/>
              <a:cxnLst/>
              <a:rect l="l" t="t" r="r" b="b"/>
              <a:pathLst>
                <a:path w="11689" h="11626" extrusionOk="0">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0878;p64">
            <a:extLst>
              <a:ext uri="{FF2B5EF4-FFF2-40B4-BE49-F238E27FC236}">
                <a16:creationId xmlns:a16="http://schemas.microsoft.com/office/drawing/2014/main" id="{F9A0448D-EC7E-40D4-91F5-4ACC2B21AFEB}"/>
              </a:ext>
            </a:extLst>
          </p:cNvPr>
          <p:cNvGrpSpPr/>
          <p:nvPr/>
        </p:nvGrpSpPr>
        <p:grpSpPr>
          <a:xfrm>
            <a:off x="5153723" y="3647557"/>
            <a:ext cx="366269" cy="366240"/>
            <a:chOff x="-65131525" y="1914325"/>
            <a:chExt cx="316650" cy="316625"/>
          </a:xfrm>
          <a:solidFill>
            <a:schemeClr val="accent2"/>
          </a:solidFill>
        </p:grpSpPr>
        <p:sp>
          <p:nvSpPr>
            <p:cNvPr id="51" name="Google Shape;10879;p64">
              <a:extLst>
                <a:ext uri="{FF2B5EF4-FFF2-40B4-BE49-F238E27FC236}">
                  <a16:creationId xmlns:a16="http://schemas.microsoft.com/office/drawing/2014/main" id="{904AB368-246D-4498-A830-53DB697563A7}"/>
                </a:ext>
              </a:extLst>
            </p:cNvPr>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880;p64">
              <a:extLst>
                <a:ext uri="{FF2B5EF4-FFF2-40B4-BE49-F238E27FC236}">
                  <a16:creationId xmlns:a16="http://schemas.microsoft.com/office/drawing/2014/main" id="{B8EDE2CE-961C-4306-874D-46D1016E6909}"/>
                </a:ext>
              </a:extLst>
            </p:cNvPr>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584;p63">
            <a:extLst>
              <a:ext uri="{FF2B5EF4-FFF2-40B4-BE49-F238E27FC236}">
                <a16:creationId xmlns:a16="http://schemas.microsoft.com/office/drawing/2014/main" id="{7241E259-D458-4148-AFBD-36790DC6FE1E}"/>
              </a:ext>
            </a:extLst>
          </p:cNvPr>
          <p:cNvSpPr/>
          <p:nvPr/>
        </p:nvSpPr>
        <p:spPr>
          <a:xfrm>
            <a:off x="3567726" y="2040531"/>
            <a:ext cx="471537" cy="475561"/>
          </a:xfrm>
          <a:custGeom>
            <a:avLst/>
            <a:gdLst/>
            <a:ahLst/>
            <a:cxnLst/>
            <a:rect l="l" t="t" r="r" b="b"/>
            <a:pathLst>
              <a:path w="10996" h="12691" extrusionOk="0">
                <a:moveTo>
                  <a:pt x="6050" y="820"/>
                </a:moveTo>
                <a:lnTo>
                  <a:pt x="6050" y="1639"/>
                </a:lnTo>
                <a:lnTo>
                  <a:pt x="5199" y="1639"/>
                </a:lnTo>
                <a:lnTo>
                  <a:pt x="5199" y="820"/>
                </a:lnTo>
                <a:close/>
                <a:moveTo>
                  <a:pt x="9358" y="2458"/>
                </a:moveTo>
                <a:lnTo>
                  <a:pt x="9358" y="8255"/>
                </a:lnTo>
                <a:lnTo>
                  <a:pt x="1923" y="8255"/>
                </a:lnTo>
                <a:lnTo>
                  <a:pt x="1923" y="2458"/>
                </a:lnTo>
                <a:close/>
                <a:moveTo>
                  <a:pt x="9767" y="9074"/>
                </a:moveTo>
                <a:cubicBezTo>
                  <a:pt x="10019" y="9074"/>
                  <a:pt x="10177" y="9295"/>
                  <a:pt x="10208" y="9515"/>
                </a:cubicBezTo>
                <a:cubicBezTo>
                  <a:pt x="10177" y="9704"/>
                  <a:pt x="10051" y="9830"/>
                  <a:pt x="9893" y="9925"/>
                </a:cubicBezTo>
                <a:cubicBezTo>
                  <a:pt x="9862" y="9940"/>
                  <a:pt x="9893" y="9948"/>
                  <a:pt x="9594" y="9948"/>
                </a:cubicBezTo>
                <a:cubicBezTo>
                  <a:pt x="9295" y="9948"/>
                  <a:pt x="8665" y="9940"/>
                  <a:pt x="7310" y="9925"/>
                </a:cubicBezTo>
                <a:lnTo>
                  <a:pt x="1513" y="9925"/>
                </a:lnTo>
                <a:cubicBezTo>
                  <a:pt x="1324" y="9925"/>
                  <a:pt x="1166" y="9799"/>
                  <a:pt x="1103" y="9641"/>
                </a:cubicBezTo>
                <a:cubicBezTo>
                  <a:pt x="1040" y="9358"/>
                  <a:pt x="1229" y="9074"/>
                  <a:pt x="1513" y="9074"/>
                </a:cubicBezTo>
                <a:close/>
                <a:moveTo>
                  <a:pt x="4790" y="1"/>
                </a:moveTo>
                <a:cubicBezTo>
                  <a:pt x="4538" y="1"/>
                  <a:pt x="4348" y="190"/>
                  <a:pt x="4348" y="379"/>
                </a:cubicBezTo>
                <a:lnTo>
                  <a:pt x="4348" y="1639"/>
                </a:lnTo>
                <a:lnTo>
                  <a:pt x="1419" y="1639"/>
                </a:lnTo>
                <a:cubicBezTo>
                  <a:pt x="1198" y="1639"/>
                  <a:pt x="1040" y="1828"/>
                  <a:pt x="1040" y="2080"/>
                </a:cubicBezTo>
                <a:lnTo>
                  <a:pt x="1040" y="8349"/>
                </a:lnTo>
                <a:cubicBezTo>
                  <a:pt x="788" y="8413"/>
                  <a:pt x="568" y="8570"/>
                  <a:pt x="410" y="8791"/>
                </a:cubicBezTo>
                <a:cubicBezTo>
                  <a:pt x="1" y="9358"/>
                  <a:pt x="158" y="10145"/>
                  <a:pt x="725" y="10555"/>
                </a:cubicBezTo>
                <a:cubicBezTo>
                  <a:pt x="914" y="10649"/>
                  <a:pt x="1166" y="10744"/>
                  <a:pt x="1419" y="10744"/>
                </a:cubicBezTo>
                <a:lnTo>
                  <a:pt x="3277" y="10744"/>
                </a:lnTo>
                <a:lnTo>
                  <a:pt x="2679" y="12067"/>
                </a:lnTo>
                <a:cubicBezTo>
                  <a:pt x="2616" y="12288"/>
                  <a:pt x="2679" y="12508"/>
                  <a:pt x="2836" y="12634"/>
                </a:cubicBezTo>
                <a:cubicBezTo>
                  <a:pt x="2913" y="12673"/>
                  <a:pt x="2987" y="12691"/>
                  <a:pt x="3057" y="12691"/>
                </a:cubicBezTo>
                <a:cubicBezTo>
                  <a:pt x="3214" y="12691"/>
                  <a:pt x="3347" y="12598"/>
                  <a:pt x="3435" y="12445"/>
                </a:cubicBezTo>
                <a:lnTo>
                  <a:pt x="4159" y="10744"/>
                </a:lnTo>
                <a:lnTo>
                  <a:pt x="5136" y="10744"/>
                </a:lnTo>
                <a:lnTo>
                  <a:pt x="5136" y="12225"/>
                </a:lnTo>
                <a:cubicBezTo>
                  <a:pt x="5136" y="12445"/>
                  <a:pt x="5294" y="12634"/>
                  <a:pt x="5483" y="12666"/>
                </a:cubicBezTo>
                <a:cubicBezTo>
                  <a:pt x="5501" y="12668"/>
                  <a:pt x="5520" y="12669"/>
                  <a:pt x="5538" y="12669"/>
                </a:cubicBezTo>
                <a:cubicBezTo>
                  <a:pt x="5766" y="12669"/>
                  <a:pt x="5955" y="12492"/>
                  <a:pt x="5955" y="12288"/>
                </a:cubicBezTo>
                <a:lnTo>
                  <a:pt x="5955" y="10744"/>
                </a:lnTo>
                <a:lnTo>
                  <a:pt x="6932" y="10744"/>
                </a:lnTo>
                <a:lnTo>
                  <a:pt x="7657" y="12382"/>
                </a:lnTo>
                <a:cubicBezTo>
                  <a:pt x="7708" y="12538"/>
                  <a:pt x="7888" y="12651"/>
                  <a:pt x="8056" y="12651"/>
                </a:cubicBezTo>
                <a:cubicBezTo>
                  <a:pt x="8092" y="12651"/>
                  <a:pt x="8127" y="12645"/>
                  <a:pt x="8161" y="12634"/>
                </a:cubicBezTo>
                <a:cubicBezTo>
                  <a:pt x="8413" y="12540"/>
                  <a:pt x="8507" y="12256"/>
                  <a:pt x="8444" y="12067"/>
                </a:cubicBezTo>
                <a:lnTo>
                  <a:pt x="7846" y="10744"/>
                </a:lnTo>
                <a:lnTo>
                  <a:pt x="9704" y="10744"/>
                </a:lnTo>
                <a:cubicBezTo>
                  <a:pt x="10366" y="10744"/>
                  <a:pt x="10965" y="10177"/>
                  <a:pt x="10965" y="9484"/>
                </a:cubicBezTo>
                <a:cubicBezTo>
                  <a:pt x="10996" y="8980"/>
                  <a:pt x="10681" y="8507"/>
                  <a:pt x="10177" y="8349"/>
                </a:cubicBezTo>
                <a:lnTo>
                  <a:pt x="10177" y="2080"/>
                </a:lnTo>
                <a:cubicBezTo>
                  <a:pt x="10177" y="1828"/>
                  <a:pt x="9988" y="1639"/>
                  <a:pt x="9736" y="1639"/>
                </a:cubicBezTo>
                <a:lnTo>
                  <a:pt x="6869" y="1639"/>
                </a:lnTo>
                <a:lnTo>
                  <a:pt x="6869" y="379"/>
                </a:lnTo>
                <a:cubicBezTo>
                  <a:pt x="6869" y="158"/>
                  <a:pt x="6680" y="1"/>
                  <a:pt x="64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6"/>
          <p:cNvSpPr txBox="1">
            <a:spLocks noGrp="1"/>
          </p:cNvSpPr>
          <p:nvPr>
            <p:ph type="title" idx="2"/>
          </p:nvPr>
        </p:nvSpPr>
        <p:spPr>
          <a:xfrm>
            <a:off x="639950" y="510520"/>
            <a:ext cx="3388750"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BENEFITS OF THIS APPLICATION</a:t>
            </a:r>
            <a:endParaRPr dirty="0"/>
          </a:p>
        </p:txBody>
      </p:sp>
      <p:sp>
        <p:nvSpPr>
          <p:cNvPr id="838" name="Google Shape;838;p36"/>
          <p:cNvSpPr/>
          <p:nvPr/>
        </p:nvSpPr>
        <p:spPr>
          <a:xfrm>
            <a:off x="1631450" y="1860650"/>
            <a:ext cx="1086600" cy="10449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4028700" y="1860650"/>
            <a:ext cx="1086600" cy="10449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425950" y="1860650"/>
            <a:ext cx="1086600" cy="10449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txBox="1">
            <a:spLocks noGrp="1"/>
          </p:cNvSpPr>
          <p:nvPr>
            <p:ph type="title"/>
          </p:nvPr>
        </p:nvSpPr>
        <p:spPr>
          <a:xfrm>
            <a:off x="1239050" y="2983525"/>
            <a:ext cx="18714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CONVENIENCE</a:t>
            </a:r>
            <a:endParaRPr dirty="0"/>
          </a:p>
        </p:txBody>
      </p:sp>
      <p:sp>
        <p:nvSpPr>
          <p:cNvPr id="842" name="Google Shape;842;p36"/>
          <p:cNvSpPr txBox="1">
            <a:spLocks noGrp="1"/>
          </p:cNvSpPr>
          <p:nvPr>
            <p:ph type="subTitle" idx="1"/>
          </p:nvPr>
        </p:nvSpPr>
        <p:spPr>
          <a:xfrm>
            <a:off x="1239050" y="3572275"/>
            <a:ext cx="18714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application is very convenient as it can run on any system with a python compiler</a:t>
            </a:r>
            <a:endParaRPr dirty="0"/>
          </a:p>
        </p:txBody>
      </p:sp>
      <p:sp>
        <p:nvSpPr>
          <p:cNvPr id="843" name="Google Shape;843;p36"/>
          <p:cNvSpPr txBox="1">
            <a:spLocks noGrp="1"/>
          </p:cNvSpPr>
          <p:nvPr>
            <p:ph type="title" idx="3"/>
          </p:nvPr>
        </p:nvSpPr>
        <p:spPr>
          <a:xfrm>
            <a:off x="3636299" y="2983525"/>
            <a:ext cx="18714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FAST &amp; EASY </a:t>
            </a:r>
            <a:endParaRPr dirty="0"/>
          </a:p>
        </p:txBody>
      </p:sp>
      <p:sp>
        <p:nvSpPr>
          <p:cNvPr id="844" name="Google Shape;844;p36"/>
          <p:cNvSpPr txBox="1">
            <a:spLocks noGrp="1"/>
          </p:cNvSpPr>
          <p:nvPr>
            <p:ph type="subTitle" idx="4"/>
          </p:nvPr>
        </p:nvSpPr>
        <p:spPr>
          <a:xfrm>
            <a:off x="3636299" y="3572275"/>
            <a:ext cx="1871400"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The designed billing system is fast and can be easily used by anyone</a:t>
            </a:r>
            <a:endParaRPr dirty="0"/>
          </a:p>
        </p:txBody>
      </p:sp>
      <p:sp>
        <p:nvSpPr>
          <p:cNvPr id="845" name="Google Shape;845;p36"/>
          <p:cNvSpPr txBox="1">
            <a:spLocks noGrp="1"/>
          </p:cNvSpPr>
          <p:nvPr>
            <p:ph type="title" idx="5"/>
          </p:nvPr>
        </p:nvSpPr>
        <p:spPr>
          <a:xfrm>
            <a:off x="6033548" y="2983525"/>
            <a:ext cx="1871400" cy="58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MANAGEMENT</a:t>
            </a:r>
            <a:endParaRPr dirty="0"/>
          </a:p>
        </p:txBody>
      </p:sp>
      <p:sp>
        <p:nvSpPr>
          <p:cNvPr id="846" name="Google Shape;846;p36"/>
          <p:cNvSpPr txBox="1">
            <a:spLocks noGrp="1"/>
          </p:cNvSpPr>
          <p:nvPr>
            <p:ph type="subTitle" idx="6"/>
          </p:nvPr>
        </p:nvSpPr>
        <p:spPr>
          <a:xfrm>
            <a:off x="6033548" y="3572275"/>
            <a:ext cx="1830292" cy="8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save a lot of time and  also generates a receipt of the bill </a:t>
            </a:r>
            <a:endParaRPr dirty="0"/>
          </a:p>
        </p:txBody>
      </p:sp>
      <p:grpSp>
        <p:nvGrpSpPr>
          <p:cNvPr id="847" name="Google Shape;847;p36"/>
          <p:cNvGrpSpPr/>
          <p:nvPr/>
        </p:nvGrpSpPr>
        <p:grpSpPr>
          <a:xfrm>
            <a:off x="2001697" y="2089535"/>
            <a:ext cx="346115" cy="587135"/>
            <a:chOff x="4956450" y="3451568"/>
            <a:chExt cx="269288" cy="456808"/>
          </a:xfrm>
        </p:grpSpPr>
        <p:sp>
          <p:nvSpPr>
            <p:cNvPr id="848" name="Google Shape;848;p36"/>
            <p:cNvSpPr/>
            <p:nvPr/>
          </p:nvSpPr>
          <p:spPr>
            <a:xfrm>
              <a:off x="4956450" y="3451568"/>
              <a:ext cx="269288" cy="456808"/>
            </a:xfrm>
            <a:custGeom>
              <a:avLst/>
              <a:gdLst/>
              <a:ahLst/>
              <a:cxnLst/>
              <a:rect l="l" t="t" r="r" b="b"/>
              <a:pathLst>
                <a:path w="12900" h="21883" extrusionOk="0">
                  <a:moveTo>
                    <a:pt x="11319" y="1582"/>
                  </a:moveTo>
                  <a:lnTo>
                    <a:pt x="11319" y="3178"/>
                  </a:lnTo>
                  <a:lnTo>
                    <a:pt x="1582" y="3178"/>
                  </a:lnTo>
                  <a:lnTo>
                    <a:pt x="1582" y="1582"/>
                  </a:lnTo>
                  <a:close/>
                  <a:moveTo>
                    <a:pt x="11319" y="4760"/>
                  </a:moveTo>
                  <a:lnTo>
                    <a:pt x="11319" y="15541"/>
                  </a:lnTo>
                  <a:lnTo>
                    <a:pt x="1582" y="15541"/>
                  </a:lnTo>
                  <a:lnTo>
                    <a:pt x="1582" y="4760"/>
                  </a:lnTo>
                  <a:close/>
                  <a:moveTo>
                    <a:pt x="11319" y="17121"/>
                  </a:moveTo>
                  <a:lnTo>
                    <a:pt x="11319" y="20300"/>
                  </a:lnTo>
                  <a:lnTo>
                    <a:pt x="1582" y="20300"/>
                  </a:lnTo>
                  <a:lnTo>
                    <a:pt x="1582" y="17121"/>
                  </a:lnTo>
                  <a:close/>
                  <a:moveTo>
                    <a:pt x="791" y="1"/>
                  </a:moveTo>
                  <a:cubicBezTo>
                    <a:pt x="355" y="1"/>
                    <a:pt x="0" y="354"/>
                    <a:pt x="0" y="791"/>
                  </a:cubicBezTo>
                  <a:lnTo>
                    <a:pt x="0" y="21092"/>
                  </a:lnTo>
                  <a:cubicBezTo>
                    <a:pt x="0" y="21528"/>
                    <a:pt x="355" y="21882"/>
                    <a:pt x="791" y="21882"/>
                  </a:cubicBezTo>
                  <a:lnTo>
                    <a:pt x="12109" y="21882"/>
                  </a:lnTo>
                  <a:cubicBezTo>
                    <a:pt x="12546" y="21882"/>
                    <a:pt x="12899" y="21528"/>
                    <a:pt x="12899" y="21092"/>
                  </a:cubicBezTo>
                  <a:lnTo>
                    <a:pt x="12899" y="791"/>
                  </a:lnTo>
                  <a:cubicBezTo>
                    <a:pt x="12899" y="354"/>
                    <a:pt x="12546" y="1"/>
                    <a:pt x="12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5063455" y="3813144"/>
              <a:ext cx="55298" cy="50371"/>
            </a:xfrm>
            <a:custGeom>
              <a:avLst/>
              <a:gdLst/>
              <a:ahLst/>
              <a:cxnLst/>
              <a:rect l="l" t="t" r="r" b="b"/>
              <a:pathLst>
                <a:path w="2649" h="2413" extrusionOk="0">
                  <a:moveTo>
                    <a:pt x="1324" y="0"/>
                  </a:moveTo>
                  <a:cubicBezTo>
                    <a:pt x="1015" y="0"/>
                    <a:pt x="707" y="118"/>
                    <a:pt x="472" y="353"/>
                  </a:cubicBezTo>
                  <a:cubicBezTo>
                    <a:pt x="1" y="824"/>
                    <a:pt x="1" y="1588"/>
                    <a:pt x="472" y="2059"/>
                  </a:cubicBezTo>
                  <a:cubicBezTo>
                    <a:pt x="707" y="2295"/>
                    <a:pt x="1015" y="2412"/>
                    <a:pt x="1324" y="2412"/>
                  </a:cubicBezTo>
                  <a:cubicBezTo>
                    <a:pt x="1632" y="2412"/>
                    <a:pt x="1941" y="2295"/>
                    <a:pt x="2176" y="2059"/>
                  </a:cubicBezTo>
                  <a:cubicBezTo>
                    <a:pt x="2648" y="1588"/>
                    <a:pt x="2648" y="824"/>
                    <a:pt x="2176" y="353"/>
                  </a:cubicBezTo>
                  <a:cubicBezTo>
                    <a:pt x="1941" y="118"/>
                    <a:pt x="1632"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6"/>
          <p:cNvGrpSpPr/>
          <p:nvPr/>
        </p:nvGrpSpPr>
        <p:grpSpPr>
          <a:xfrm>
            <a:off x="4278430" y="2146850"/>
            <a:ext cx="587135" cy="472514"/>
            <a:chOff x="4370697" y="3488934"/>
            <a:chExt cx="456808" cy="367630"/>
          </a:xfrm>
        </p:grpSpPr>
        <p:sp>
          <p:nvSpPr>
            <p:cNvPr id="851" name="Google Shape;851;p36"/>
            <p:cNvSpPr/>
            <p:nvPr/>
          </p:nvSpPr>
          <p:spPr>
            <a:xfrm>
              <a:off x="4390800" y="3488934"/>
              <a:ext cx="417103" cy="319450"/>
            </a:xfrm>
            <a:custGeom>
              <a:avLst/>
              <a:gdLst/>
              <a:ahLst/>
              <a:cxnLst/>
              <a:rect l="l" t="t" r="r" b="b"/>
              <a:pathLst>
                <a:path w="19981" h="15303" extrusionOk="0">
                  <a:moveTo>
                    <a:pt x="18518" y="1462"/>
                  </a:moveTo>
                  <a:lnTo>
                    <a:pt x="18518" y="13839"/>
                  </a:lnTo>
                  <a:lnTo>
                    <a:pt x="1463" y="13839"/>
                  </a:lnTo>
                  <a:lnTo>
                    <a:pt x="1463" y="1462"/>
                  </a:lnTo>
                  <a:close/>
                  <a:moveTo>
                    <a:pt x="731" y="0"/>
                  </a:moveTo>
                  <a:cubicBezTo>
                    <a:pt x="327" y="0"/>
                    <a:pt x="0" y="327"/>
                    <a:pt x="0" y="731"/>
                  </a:cubicBezTo>
                  <a:lnTo>
                    <a:pt x="0" y="14570"/>
                  </a:lnTo>
                  <a:cubicBezTo>
                    <a:pt x="0" y="14975"/>
                    <a:pt x="327" y="15302"/>
                    <a:pt x="731" y="15302"/>
                  </a:cubicBezTo>
                  <a:lnTo>
                    <a:pt x="19250" y="15302"/>
                  </a:lnTo>
                  <a:cubicBezTo>
                    <a:pt x="19654" y="15302"/>
                    <a:pt x="19981" y="14973"/>
                    <a:pt x="19981" y="14570"/>
                  </a:cubicBezTo>
                  <a:lnTo>
                    <a:pt x="19981" y="731"/>
                  </a:lnTo>
                  <a:cubicBezTo>
                    <a:pt x="19981" y="327"/>
                    <a:pt x="19654" y="0"/>
                    <a:pt x="19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4370697" y="3826024"/>
              <a:ext cx="456808" cy="30540"/>
            </a:xfrm>
            <a:custGeom>
              <a:avLst/>
              <a:gdLst/>
              <a:ahLst/>
              <a:cxnLst/>
              <a:rect l="l" t="t" r="r" b="b"/>
              <a:pathLst>
                <a:path w="21883" h="1463" extrusionOk="0">
                  <a:moveTo>
                    <a:pt x="729" y="1"/>
                  </a:moveTo>
                  <a:cubicBezTo>
                    <a:pt x="327" y="1"/>
                    <a:pt x="0" y="328"/>
                    <a:pt x="0" y="731"/>
                  </a:cubicBezTo>
                  <a:cubicBezTo>
                    <a:pt x="0" y="1136"/>
                    <a:pt x="329" y="1462"/>
                    <a:pt x="732" y="1462"/>
                  </a:cubicBezTo>
                  <a:cubicBezTo>
                    <a:pt x="736" y="1462"/>
                    <a:pt x="739" y="1462"/>
                    <a:pt x="743" y="1462"/>
                  </a:cubicBezTo>
                  <a:lnTo>
                    <a:pt x="21164" y="1462"/>
                  </a:lnTo>
                  <a:cubicBezTo>
                    <a:pt x="21563" y="1456"/>
                    <a:pt x="21882" y="1130"/>
                    <a:pt x="21882" y="731"/>
                  </a:cubicBezTo>
                  <a:cubicBezTo>
                    <a:pt x="21882" y="333"/>
                    <a:pt x="21563" y="7"/>
                    <a:pt x="21164" y="1"/>
                  </a:cubicBezTo>
                  <a:lnTo>
                    <a:pt x="743" y="1"/>
                  </a:lnTo>
                  <a:cubicBezTo>
                    <a:pt x="738" y="1"/>
                    <a:pt x="734"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4583059" y="3561162"/>
              <a:ext cx="175016" cy="174974"/>
            </a:xfrm>
            <a:custGeom>
              <a:avLst/>
              <a:gdLst/>
              <a:ahLst/>
              <a:cxnLst/>
              <a:rect l="l" t="t" r="r" b="b"/>
              <a:pathLst>
                <a:path w="8384" h="8382" extrusionOk="0">
                  <a:moveTo>
                    <a:pt x="4192" y="1462"/>
                  </a:moveTo>
                  <a:cubicBezTo>
                    <a:pt x="4265" y="1462"/>
                    <a:pt x="4337" y="1467"/>
                    <a:pt x="4411" y="1471"/>
                  </a:cubicBezTo>
                  <a:lnTo>
                    <a:pt x="3682" y="3460"/>
                  </a:lnTo>
                  <a:lnTo>
                    <a:pt x="1563" y="3460"/>
                  </a:lnTo>
                  <a:cubicBezTo>
                    <a:pt x="1882" y="2309"/>
                    <a:pt x="2940" y="1462"/>
                    <a:pt x="4192" y="1462"/>
                  </a:cubicBezTo>
                  <a:close/>
                  <a:moveTo>
                    <a:pt x="5782" y="1976"/>
                  </a:moveTo>
                  <a:cubicBezTo>
                    <a:pt x="6497" y="2488"/>
                    <a:pt x="6920" y="3313"/>
                    <a:pt x="6920" y="4190"/>
                  </a:cubicBezTo>
                  <a:cubicBezTo>
                    <a:pt x="6920" y="5696"/>
                    <a:pt x="5696" y="6920"/>
                    <a:pt x="4192" y="6920"/>
                  </a:cubicBezTo>
                  <a:cubicBezTo>
                    <a:pt x="2940" y="6920"/>
                    <a:pt x="1882" y="6074"/>
                    <a:pt x="1563" y="4923"/>
                  </a:cubicBezTo>
                  <a:lnTo>
                    <a:pt x="4192" y="4923"/>
                  </a:lnTo>
                  <a:cubicBezTo>
                    <a:pt x="4498" y="4923"/>
                    <a:pt x="4773" y="4730"/>
                    <a:pt x="4878" y="4443"/>
                  </a:cubicBezTo>
                  <a:lnTo>
                    <a:pt x="5782" y="1976"/>
                  </a:lnTo>
                  <a:close/>
                  <a:moveTo>
                    <a:pt x="4192" y="1"/>
                  </a:moveTo>
                  <a:cubicBezTo>
                    <a:pt x="1881" y="1"/>
                    <a:pt x="1" y="1881"/>
                    <a:pt x="1" y="4190"/>
                  </a:cubicBezTo>
                  <a:cubicBezTo>
                    <a:pt x="1" y="6502"/>
                    <a:pt x="1881" y="8382"/>
                    <a:pt x="4192" y="8382"/>
                  </a:cubicBezTo>
                  <a:cubicBezTo>
                    <a:pt x="6502" y="8382"/>
                    <a:pt x="8383" y="6502"/>
                    <a:pt x="8383" y="4190"/>
                  </a:cubicBezTo>
                  <a:cubicBezTo>
                    <a:pt x="8383" y="1881"/>
                    <a:pt x="6503" y="1"/>
                    <a:pt x="4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4446495" y="3588967"/>
              <a:ext cx="123601" cy="30519"/>
            </a:xfrm>
            <a:custGeom>
              <a:avLst/>
              <a:gdLst/>
              <a:ahLst/>
              <a:cxnLst/>
              <a:rect l="l" t="t" r="r" b="b"/>
              <a:pathLst>
                <a:path w="5921" h="1462" extrusionOk="0">
                  <a:moveTo>
                    <a:pt x="730" y="0"/>
                  </a:moveTo>
                  <a:cubicBezTo>
                    <a:pt x="328" y="0"/>
                    <a:pt x="1" y="327"/>
                    <a:pt x="1" y="731"/>
                  </a:cubicBezTo>
                  <a:cubicBezTo>
                    <a:pt x="1" y="1135"/>
                    <a:pt x="330" y="1462"/>
                    <a:pt x="733" y="1462"/>
                  </a:cubicBezTo>
                  <a:cubicBezTo>
                    <a:pt x="736" y="1462"/>
                    <a:pt x="740" y="1461"/>
                    <a:pt x="744" y="1461"/>
                  </a:cubicBezTo>
                  <a:lnTo>
                    <a:pt x="5178" y="1461"/>
                  </a:lnTo>
                  <a:cubicBezTo>
                    <a:pt x="5182" y="1461"/>
                    <a:pt x="5185" y="1462"/>
                    <a:pt x="5189" y="1462"/>
                  </a:cubicBezTo>
                  <a:cubicBezTo>
                    <a:pt x="5592" y="1462"/>
                    <a:pt x="5921" y="1135"/>
                    <a:pt x="5921" y="731"/>
                  </a:cubicBezTo>
                  <a:cubicBezTo>
                    <a:pt x="5921" y="327"/>
                    <a:pt x="5594" y="0"/>
                    <a:pt x="5192" y="0"/>
                  </a:cubicBezTo>
                  <a:cubicBezTo>
                    <a:pt x="5187" y="0"/>
                    <a:pt x="5183" y="0"/>
                    <a:pt x="5178" y="0"/>
                  </a:cubicBezTo>
                  <a:lnTo>
                    <a:pt x="744" y="0"/>
                  </a:lnTo>
                  <a:cubicBezTo>
                    <a:pt x="739" y="0"/>
                    <a:pt x="73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446495" y="3633368"/>
              <a:ext cx="123601" cy="30540"/>
            </a:xfrm>
            <a:custGeom>
              <a:avLst/>
              <a:gdLst/>
              <a:ahLst/>
              <a:cxnLst/>
              <a:rect l="l" t="t" r="r" b="b"/>
              <a:pathLst>
                <a:path w="5921" h="1463" extrusionOk="0">
                  <a:moveTo>
                    <a:pt x="733" y="1"/>
                  </a:moveTo>
                  <a:cubicBezTo>
                    <a:pt x="330" y="1"/>
                    <a:pt x="1" y="327"/>
                    <a:pt x="1" y="731"/>
                  </a:cubicBezTo>
                  <a:cubicBezTo>
                    <a:pt x="1" y="1135"/>
                    <a:pt x="328" y="1462"/>
                    <a:pt x="730" y="1462"/>
                  </a:cubicBezTo>
                  <a:cubicBezTo>
                    <a:pt x="735" y="1462"/>
                    <a:pt x="739" y="1462"/>
                    <a:pt x="744" y="1462"/>
                  </a:cubicBezTo>
                  <a:lnTo>
                    <a:pt x="5178" y="1462"/>
                  </a:lnTo>
                  <a:cubicBezTo>
                    <a:pt x="5183" y="1462"/>
                    <a:pt x="5187" y="1462"/>
                    <a:pt x="5192" y="1462"/>
                  </a:cubicBezTo>
                  <a:cubicBezTo>
                    <a:pt x="5594" y="1462"/>
                    <a:pt x="5921" y="1135"/>
                    <a:pt x="5921" y="731"/>
                  </a:cubicBezTo>
                  <a:cubicBezTo>
                    <a:pt x="5921" y="327"/>
                    <a:pt x="5592" y="1"/>
                    <a:pt x="5189" y="1"/>
                  </a:cubicBezTo>
                  <a:cubicBezTo>
                    <a:pt x="5185" y="1"/>
                    <a:pt x="5182" y="1"/>
                    <a:pt x="5178" y="1"/>
                  </a:cubicBezTo>
                  <a:lnTo>
                    <a:pt x="744" y="1"/>
                  </a:lnTo>
                  <a:cubicBezTo>
                    <a:pt x="740" y="1"/>
                    <a:pt x="736"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446495" y="3677790"/>
              <a:ext cx="123601" cy="30561"/>
            </a:xfrm>
            <a:custGeom>
              <a:avLst/>
              <a:gdLst/>
              <a:ahLst/>
              <a:cxnLst/>
              <a:rect l="l" t="t" r="r" b="b"/>
              <a:pathLst>
                <a:path w="5921" h="1464" extrusionOk="0">
                  <a:moveTo>
                    <a:pt x="733" y="0"/>
                  </a:moveTo>
                  <a:cubicBezTo>
                    <a:pt x="330" y="0"/>
                    <a:pt x="1" y="327"/>
                    <a:pt x="1" y="731"/>
                  </a:cubicBezTo>
                  <a:cubicBezTo>
                    <a:pt x="1" y="1137"/>
                    <a:pt x="330" y="1463"/>
                    <a:pt x="733" y="1463"/>
                  </a:cubicBezTo>
                  <a:cubicBezTo>
                    <a:pt x="736" y="1463"/>
                    <a:pt x="740" y="1463"/>
                    <a:pt x="744" y="1463"/>
                  </a:cubicBezTo>
                  <a:lnTo>
                    <a:pt x="5178" y="1463"/>
                  </a:lnTo>
                  <a:cubicBezTo>
                    <a:pt x="5182" y="1463"/>
                    <a:pt x="5185" y="1463"/>
                    <a:pt x="5189" y="1463"/>
                  </a:cubicBezTo>
                  <a:cubicBezTo>
                    <a:pt x="5592" y="1463"/>
                    <a:pt x="5921" y="1137"/>
                    <a:pt x="5921" y="731"/>
                  </a:cubicBezTo>
                  <a:cubicBezTo>
                    <a:pt x="5921" y="327"/>
                    <a:pt x="5592" y="0"/>
                    <a:pt x="5189" y="0"/>
                  </a:cubicBezTo>
                  <a:cubicBezTo>
                    <a:pt x="5185" y="0"/>
                    <a:pt x="5182" y="0"/>
                    <a:pt x="5178" y="1"/>
                  </a:cubicBezTo>
                  <a:lnTo>
                    <a:pt x="744" y="1"/>
                  </a:lnTo>
                  <a:cubicBezTo>
                    <a:pt x="740" y="0"/>
                    <a:pt x="736"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6"/>
          <p:cNvGrpSpPr/>
          <p:nvPr/>
        </p:nvGrpSpPr>
        <p:grpSpPr>
          <a:xfrm>
            <a:off x="6675689" y="2114846"/>
            <a:ext cx="587135" cy="536505"/>
            <a:chOff x="3758642" y="4150442"/>
            <a:chExt cx="456808" cy="417417"/>
          </a:xfrm>
        </p:grpSpPr>
        <p:sp>
          <p:nvSpPr>
            <p:cNvPr id="858" name="Google Shape;858;p36"/>
            <p:cNvSpPr/>
            <p:nvPr/>
          </p:nvSpPr>
          <p:spPr>
            <a:xfrm>
              <a:off x="3837049" y="4350007"/>
              <a:ext cx="120470" cy="28432"/>
            </a:xfrm>
            <a:custGeom>
              <a:avLst/>
              <a:gdLst/>
              <a:ahLst/>
              <a:cxnLst/>
              <a:rect l="l" t="t" r="r" b="b"/>
              <a:pathLst>
                <a:path w="5771" h="1362" extrusionOk="0">
                  <a:moveTo>
                    <a:pt x="679" y="1"/>
                  </a:moveTo>
                  <a:cubicBezTo>
                    <a:pt x="305" y="1"/>
                    <a:pt x="0" y="305"/>
                    <a:pt x="0" y="681"/>
                  </a:cubicBezTo>
                  <a:cubicBezTo>
                    <a:pt x="0" y="1058"/>
                    <a:pt x="306" y="1361"/>
                    <a:pt x="681" y="1361"/>
                  </a:cubicBezTo>
                  <a:cubicBezTo>
                    <a:pt x="685" y="1361"/>
                    <a:pt x="689" y="1361"/>
                    <a:pt x="693" y="1361"/>
                  </a:cubicBezTo>
                  <a:lnTo>
                    <a:pt x="5078" y="1361"/>
                  </a:lnTo>
                  <a:cubicBezTo>
                    <a:pt x="5082" y="1361"/>
                    <a:pt x="5085" y="1361"/>
                    <a:pt x="5089" y="1361"/>
                  </a:cubicBezTo>
                  <a:cubicBezTo>
                    <a:pt x="5465" y="1361"/>
                    <a:pt x="5770" y="1058"/>
                    <a:pt x="5770" y="681"/>
                  </a:cubicBezTo>
                  <a:cubicBezTo>
                    <a:pt x="5770" y="305"/>
                    <a:pt x="5466" y="1"/>
                    <a:pt x="5092" y="1"/>
                  </a:cubicBezTo>
                  <a:cubicBezTo>
                    <a:pt x="5087" y="1"/>
                    <a:pt x="5083" y="1"/>
                    <a:pt x="5078" y="1"/>
                  </a:cubicBezTo>
                  <a:lnTo>
                    <a:pt x="693" y="1"/>
                  </a:lnTo>
                  <a:cubicBezTo>
                    <a:pt x="688" y="1"/>
                    <a:pt x="683" y="1"/>
                    <a:pt x="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837299" y="4399397"/>
              <a:ext cx="119969" cy="28453"/>
            </a:xfrm>
            <a:custGeom>
              <a:avLst/>
              <a:gdLst/>
              <a:ahLst/>
              <a:cxnLst/>
              <a:rect l="l" t="t" r="r" b="b"/>
              <a:pathLst>
                <a:path w="5747" h="1363" extrusionOk="0">
                  <a:moveTo>
                    <a:pt x="681" y="1"/>
                  </a:moveTo>
                  <a:cubicBezTo>
                    <a:pt x="305" y="1"/>
                    <a:pt x="0" y="305"/>
                    <a:pt x="0" y="681"/>
                  </a:cubicBezTo>
                  <a:cubicBezTo>
                    <a:pt x="0" y="1057"/>
                    <a:pt x="305" y="1363"/>
                    <a:pt x="681" y="1363"/>
                  </a:cubicBezTo>
                  <a:lnTo>
                    <a:pt x="5066" y="1363"/>
                  </a:lnTo>
                  <a:cubicBezTo>
                    <a:pt x="5442" y="1363"/>
                    <a:pt x="5746" y="1057"/>
                    <a:pt x="5746" y="681"/>
                  </a:cubicBezTo>
                  <a:cubicBezTo>
                    <a:pt x="5746" y="305"/>
                    <a:pt x="5442" y="1"/>
                    <a:pt x="5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837049" y="4448788"/>
              <a:ext cx="120470" cy="28453"/>
            </a:xfrm>
            <a:custGeom>
              <a:avLst/>
              <a:gdLst/>
              <a:ahLst/>
              <a:cxnLst/>
              <a:rect l="l" t="t" r="r" b="b"/>
              <a:pathLst>
                <a:path w="5771" h="1363" extrusionOk="0">
                  <a:moveTo>
                    <a:pt x="681" y="1"/>
                  </a:moveTo>
                  <a:cubicBezTo>
                    <a:pt x="306" y="1"/>
                    <a:pt x="0" y="306"/>
                    <a:pt x="0" y="683"/>
                  </a:cubicBezTo>
                  <a:cubicBezTo>
                    <a:pt x="0" y="1058"/>
                    <a:pt x="306" y="1363"/>
                    <a:pt x="681" y="1363"/>
                  </a:cubicBezTo>
                  <a:cubicBezTo>
                    <a:pt x="685" y="1363"/>
                    <a:pt x="689" y="1363"/>
                    <a:pt x="693" y="1363"/>
                  </a:cubicBezTo>
                  <a:lnTo>
                    <a:pt x="5078" y="1363"/>
                  </a:lnTo>
                  <a:cubicBezTo>
                    <a:pt x="5082" y="1363"/>
                    <a:pt x="5085" y="1363"/>
                    <a:pt x="5089" y="1363"/>
                  </a:cubicBezTo>
                  <a:cubicBezTo>
                    <a:pt x="5465" y="1363"/>
                    <a:pt x="5770" y="1058"/>
                    <a:pt x="5770" y="683"/>
                  </a:cubicBezTo>
                  <a:cubicBezTo>
                    <a:pt x="5770" y="306"/>
                    <a:pt x="5465" y="1"/>
                    <a:pt x="5089" y="1"/>
                  </a:cubicBezTo>
                  <a:cubicBezTo>
                    <a:pt x="5085" y="1"/>
                    <a:pt x="5082" y="1"/>
                    <a:pt x="5078" y="1"/>
                  </a:cubicBezTo>
                  <a:lnTo>
                    <a:pt x="693" y="1"/>
                  </a:lnTo>
                  <a:cubicBezTo>
                    <a:pt x="689" y="1"/>
                    <a:pt x="685" y="1"/>
                    <a:pt x="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982610" y="4350007"/>
              <a:ext cx="131638" cy="127233"/>
            </a:xfrm>
            <a:custGeom>
              <a:avLst/>
              <a:gdLst/>
              <a:ahLst/>
              <a:cxnLst/>
              <a:rect l="l" t="t" r="r" b="b"/>
              <a:pathLst>
                <a:path w="6306" h="6095" extrusionOk="0">
                  <a:moveTo>
                    <a:pt x="4943" y="1361"/>
                  </a:moveTo>
                  <a:lnTo>
                    <a:pt x="4943" y="4733"/>
                  </a:lnTo>
                  <a:lnTo>
                    <a:pt x="1362" y="4733"/>
                  </a:lnTo>
                  <a:lnTo>
                    <a:pt x="1362" y="1361"/>
                  </a:lnTo>
                  <a:close/>
                  <a:moveTo>
                    <a:pt x="682" y="1"/>
                  </a:moveTo>
                  <a:cubicBezTo>
                    <a:pt x="306" y="1"/>
                    <a:pt x="0" y="305"/>
                    <a:pt x="2" y="681"/>
                  </a:cubicBezTo>
                  <a:lnTo>
                    <a:pt x="2" y="5415"/>
                  </a:lnTo>
                  <a:cubicBezTo>
                    <a:pt x="0" y="5791"/>
                    <a:pt x="306" y="6095"/>
                    <a:pt x="682" y="6095"/>
                  </a:cubicBezTo>
                  <a:lnTo>
                    <a:pt x="5624" y="6095"/>
                  </a:lnTo>
                  <a:cubicBezTo>
                    <a:pt x="6000" y="6095"/>
                    <a:pt x="6304" y="5791"/>
                    <a:pt x="6304" y="5415"/>
                  </a:cubicBezTo>
                  <a:lnTo>
                    <a:pt x="6304" y="681"/>
                  </a:lnTo>
                  <a:cubicBezTo>
                    <a:pt x="6305" y="305"/>
                    <a:pt x="6000" y="1"/>
                    <a:pt x="5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758642" y="4150442"/>
              <a:ext cx="456808" cy="417417"/>
            </a:xfrm>
            <a:custGeom>
              <a:avLst/>
              <a:gdLst/>
              <a:ahLst/>
              <a:cxnLst/>
              <a:rect l="l" t="t" r="r" b="b"/>
              <a:pathLst>
                <a:path w="21883" h="19996" extrusionOk="0">
                  <a:moveTo>
                    <a:pt x="4149" y="1360"/>
                  </a:moveTo>
                  <a:cubicBezTo>
                    <a:pt x="5685" y="1360"/>
                    <a:pt x="6936" y="2611"/>
                    <a:pt x="6936" y="4148"/>
                  </a:cubicBezTo>
                  <a:cubicBezTo>
                    <a:pt x="6936" y="5684"/>
                    <a:pt x="5685" y="6935"/>
                    <a:pt x="4149" y="6935"/>
                  </a:cubicBezTo>
                  <a:cubicBezTo>
                    <a:pt x="2613" y="6935"/>
                    <a:pt x="1363" y="5684"/>
                    <a:pt x="1363" y="4148"/>
                  </a:cubicBezTo>
                  <a:cubicBezTo>
                    <a:pt x="1363" y="2611"/>
                    <a:pt x="2611" y="1360"/>
                    <a:pt x="4149" y="1360"/>
                  </a:cubicBezTo>
                  <a:close/>
                  <a:moveTo>
                    <a:pt x="17855" y="2666"/>
                  </a:moveTo>
                  <a:lnTo>
                    <a:pt x="17855" y="18382"/>
                  </a:lnTo>
                  <a:cubicBezTo>
                    <a:pt x="17855" y="18466"/>
                    <a:pt x="17861" y="18550"/>
                    <a:pt x="17873" y="18632"/>
                  </a:cubicBezTo>
                  <a:lnTo>
                    <a:pt x="3691" y="18632"/>
                  </a:lnTo>
                  <a:cubicBezTo>
                    <a:pt x="3281" y="18632"/>
                    <a:pt x="2948" y="18299"/>
                    <a:pt x="2948" y="17889"/>
                  </a:cubicBezTo>
                  <a:lnTo>
                    <a:pt x="2948" y="8119"/>
                  </a:lnTo>
                  <a:cubicBezTo>
                    <a:pt x="3340" y="8238"/>
                    <a:pt x="3744" y="8297"/>
                    <a:pt x="4147" y="8297"/>
                  </a:cubicBezTo>
                  <a:cubicBezTo>
                    <a:pt x="4662" y="8297"/>
                    <a:pt x="5175" y="8201"/>
                    <a:pt x="5661" y="8011"/>
                  </a:cubicBezTo>
                  <a:lnTo>
                    <a:pt x="16353" y="8011"/>
                  </a:lnTo>
                  <a:cubicBezTo>
                    <a:pt x="16356" y="8011"/>
                    <a:pt x="16360" y="8011"/>
                    <a:pt x="16364" y="8011"/>
                  </a:cubicBezTo>
                  <a:cubicBezTo>
                    <a:pt x="16739" y="8011"/>
                    <a:pt x="17045" y="7706"/>
                    <a:pt x="17045" y="7331"/>
                  </a:cubicBezTo>
                  <a:cubicBezTo>
                    <a:pt x="17045" y="6954"/>
                    <a:pt x="16739" y="6649"/>
                    <a:pt x="16364" y="6649"/>
                  </a:cubicBezTo>
                  <a:cubicBezTo>
                    <a:pt x="16360" y="6649"/>
                    <a:pt x="16356" y="6649"/>
                    <a:pt x="16353" y="6649"/>
                  </a:cubicBezTo>
                  <a:lnTo>
                    <a:pt x="7455" y="6649"/>
                  </a:lnTo>
                  <a:cubicBezTo>
                    <a:pt x="7726" y="6294"/>
                    <a:pt x="7935" y="5898"/>
                    <a:pt x="8079" y="5477"/>
                  </a:cubicBezTo>
                  <a:lnTo>
                    <a:pt x="12877" y="5477"/>
                  </a:lnTo>
                  <a:cubicBezTo>
                    <a:pt x="13253" y="5477"/>
                    <a:pt x="13557" y="5171"/>
                    <a:pt x="13557" y="4795"/>
                  </a:cubicBezTo>
                  <a:cubicBezTo>
                    <a:pt x="13557" y="4419"/>
                    <a:pt x="13253" y="4115"/>
                    <a:pt x="12877" y="4115"/>
                  </a:cubicBezTo>
                  <a:lnTo>
                    <a:pt x="8296" y="4115"/>
                  </a:lnTo>
                  <a:cubicBezTo>
                    <a:pt x="8293" y="3619"/>
                    <a:pt x="8200" y="3129"/>
                    <a:pt x="8022" y="2666"/>
                  </a:cubicBezTo>
                  <a:close/>
                  <a:moveTo>
                    <a:pt x="20522" y="5671"/>
                  </a:moveTo>
                  <a:lnTo>
                    <a:pt x="20522" y="17889"/>
                  </a:lnTo>
                  <a:lnTo>
                    <a:pt x="20521" y="17889"/>
                  </a:lnTo>
                  <a:cubicBezTo>
                    <a:pt x="20521" y="18299"/>
                    <a:pt x="20188" y="18631"/>
                    <a:pt x="19778" y="18632"/>
                  </a:cubicBezTo>
                  <a:lnTo>
                    <a:pt x="19468" y="18632"/>
                  </a:lnTo>
                  <a:cubicBezTo>
                    <a:pt x="19329" y="18632"/>
                    <a:pt x="19217" y="18521"/>
                    <a:pt x="19217" y="18382"/>
                  </a:cubicBezTo>
                  <a:lnTo>
                    <a:pt x="19217" y="5671"/>
                  </a:lnTo>
                  <a:close/>
                  <a:moveTo>
                    <a:pt x="4149" y="0"/>
                  </a:moveTo>
                  <a:cubicBezTo>
                    <a:pt x="1862" y="0"/>
                    <a:pt x="1" y="1862"/>
                    <a:pt x="1" y="4148"/>
                  </a:cubicBezTo>
                  <a:cubicBezTo>
                    <a:pt x="1" y="5420"/>
                    <a:pt x="586" y="6623"/>
                    <a:pt x="1587" y="7407"/>
                  </a:cubicBezTo>
                  <a:lnTo>
                    <a:pt x="1587" y="17889"/>
                  </a:lnTo>
                  <a:cubicBezTo>
                    <a:pt x="1587" y="19051"/>
                    <a:pt x="2529" y="19993"/>
                    <a:pt x="3691" y="19996"/>
                  </a:cubicBezTo>
                  <a:lnTo>
                    <a:pt x="19778" y="19996"/>
                  </a:lnTo>
                  <a:cubicBezTo>
                    <a:pt x="20940" y="19994"/>
                    <a:pt x="21881" y="19053"/>
                    <a:pt x="21883" y="17889"/>
                  </a:cubicBezTo>
                  <a:lnTo>
                    <a:pt x="21883" y="4991"/>
                  </a:lnTo>
                  <a:cubicBezTo>
                    <a:pt x="21883" y="4613"/>
                    <a:pt x="21578" y="4309"/>
                    <a:pt x="21202" y="4309"/>
                  </a:cubicBezTo>
                  <a:lnTo>
                    <a:pt x="19217" y="4309"/>
                  </a:lnTo>
                  <a:lnTo>
                    <a:pt x="19217" y="1986"/>
                  </a:lnTo>
                  <a:cubicBezTo>
                    <a:pt x="19217" y="1610"/>
                    <a:pt x="18911" y="1304"/>
                    <a:pt x="18535" y="1304"/>
                  </a:cubicBezTo>
                  <a:lnTo>
                    <a:pt x="7165" y="1304"/>
                  </a:lnTo>
                  <a:cubicBezTo>
                    <a:pt x="6382" y="472"/>
                    <a:pt x="5291" y="0"/>
                    <a:pt x="4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822499" y="4206074"/>
              <a:ext cx="54484" cy="51812"/>
            </a:xfrm>
            <a:custGeom>
              <a:avLst/>
              <a:gdLst/>
              <a:ahLst/>
              <a:cxnLst/>
              <a:rect l="l" t="t" r="r" b="b"/>
              <a:pathLst>
                <a:path w="2610" h="2482" extrusionOk="0">
                  <a:moveTo>
                    <a:pt x="682" y="1"/>
                  </a:moveTo>
                  <a:cubicBezTo>
                    <a:pt x="306" y="1"/>
                    <a:pt x="0" y="305"/>
                    <a:pt x="0" y="681"/>
                  </a:cubicBezTo>
                  <a:lnTo>
                    <a:pt x="0" y="1801"/>
                  </a:lnTo>
                  <a:cubicBezTo>
                    <a:pt x="0" y="2176"/>
                    <a:pt x="306" y="2481"/>
                    <a:pt x="682" y="2481"/>
                  </a:cubicBezTo>
                  <a:lnTo>
                    <a:pt x="1917" y="2481"/>
                  </a:lnTo>
                  <a:cubicBezTo>
                    <a:pt x="1921" y="2481"/>
                    <a:pt x="1924" y="2482"/>
                    <a:pt x="1928" y="2482"/>
                  </a:cubicBezTo>
                  <a:cubicBezTo>
                    <a:pt x="2304" y="2482"/>
                    <a:pt x="2609" y="2177"/>
                    <a:pt x="2609" y="1800"/>
                  </a:cubicBezTo>
                  <a:cubicBezTo>
                    <a:pt x="2609" y="1424"/>
                    <a:pt x="2304" y="1119"/>
                    <a:pt x="1928" y="1119"/>
                  </a:cubicBezTo>
                  <a:cubicBezTo>
                    <a:pt x="1924" y="1119"/>
                    <a:pt x="1921" y="1119"/>
                    <a:pt x="1917" y="1120"/>
                  </a:cubicBezTo>
                  <a:lnTo>
                    <a:pt x="1362" y="1120"/>
                  </a:lnTo>
                  <a:lnTo>
                    <a:pt x="1362" y="681"/>
                  </a:lnTo>
                  <a:cubicBezTo>
                    <a:pt x="1362" y="305"/>
                    <a:pt x="1056" y="1"/>
                    <a:pt x="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6" name="Google Shape;916;p39"/>
          <p:cNvSpPr txBox="1">
            <a:spLocks noGrp="1"/>
          </p:cNvSpPr>
          <p:nvPr>
            <p:ph type="title"/>
          </p:nvPr>
        </p:nvSpPr>
        <p:spPr>
          <a:xfrm>
            <a:off x="542548" y="2164738"/>
            <a:ext cx="3664975" cy="12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02.THE WORKING</a:t>
            </a:r>
            <a:endParaRPr sz="4000" dirty="0"/>
          </a:p>
        </p:txBody>
      </p:sp>
      <p:grpSp>
        <p:nvGrpSpPr>
          <p:cNvPr id="917" name="Google Shape;917;p39"/>
          <p:cNvGrpSpPr/>
          <p:nvPr/>
        </p:nvGrpSpPr>
        <p:grpSpPr>
          <a:xfrm>
            <a:off x="4569453" y="800518"/>
            <a:ext cx="4574553" cy="4472641"/>
            <a:chOff x="1141900" y="258850"/>
            <a:chExt cx="5336000" cy="5217125"/>
          </a:xfrm>
        </p:grpSpPr>
        <p:sp>
          <p:nvSpPr>
            <p:cNvPr id="918" name="Google Shape;918;p39"/>
            <p:cNvSpPr/>
            <p:nvPr/>
          </p:nvSpPr>
          <p:spPr>
            <a:xfrm>
              <a:off x="1141900" y="4194400"/>
              <a:ext cx="5336000" cy="1281575"/>
            </a:xfrm>
            <a:custGeom>
              <a:avLst/>
              <a:gdLst/>
              <a:ahLst/>
              <a:cxnLst/>
              <a:rect l="l" t="t" r="r" b="b"/>
              <a:pathLst>
                <a:path w="213440" h="51263" extrusionOk="0">
                  <a:moveTo>
                    <a:pt x="56252" y="1"/>
                  </a:moveTo>
                  <a:lnTo>
                    <a:pt x="0" y="51262"/>
                  </a:lnTo>
                  <a:lnTo>
                    <a:pt x="213439" y="51262"/>
                  </a:lnTo>
                  <a:lnTo>
                    <a:pt x="134420" y="40"/>
                  </a:lnTo>
                  <a:close/>
                </a:path>
              </a:pathLst>
            </a:custGeom>
            <a:gradFill>
              <a:gsLst>
                <a:gs pos="0">
                  <a:srgbClr val="FFFFFF">
                    <a:alpha val="11372"/>
                    <a:alpha val="36160"/>
                  </a:srgbClr>
                </a:gs>
                <a:gs pos="66000">
                  <a:srgbClr val="E354F7">
                    <a:alpha val="16078"/>
                    <a:alpha val="36160"/>
                  </a:srgbClr>
                </a:gs>
                <a:gs pos="100000">
                  <a:srgbClr val="10ECFF">
                    <a:alpha val="25490"/>
                    <a:alpha val="361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2572500" y="258850"/>
              <a:ext cx="1933725" cy="3996200"/>
            </a:xfrm>
            <a:custGeom>
              <a:avLst/>
              <a:gdLst/>
              <a:ahLst/>
              <a:cxnLst/>
              <a:rect l="l" t="t" r="r" b="b"/>
              <a:pathLst>
                <a:path w="77349" h="159848" extrusionOk="0">
                  <a:moveTo>
                    <a:pt x="68508" y="159845"/>
                  </a:moveTo>
                  <a:lnTo>
                    <a:pt x="8762" y="159818"/>
                  </a:lnTo>
                  <a:cubicBezTo>
                    <a:pt x="3922" y="159814"/>
                    <a:pt x="0" y="155881"/>
                    <a:pt x="3" y="151031"/>
                  </a:cubicBezTo>
                  <a:lnTo>
                    <a:pt x="75" y="8779"/>
                  </a:lnTo>
                  <a:cubicBezTo>
                    <a:pt x="77" y="3929"/>
                    <a:pt x="4003" y="1"/>
                    <a:pt x="8841" y="2"/>
                  </a:cubicBezTo>
                  <a:lnTo>
                    <a:pt x="68587" y="33"/>
                  </a:lnTo>
                  <a:cubicBezTo>
                    <a:pt x="73427" y="35"/>
                    <a:pt x="77349" y="3968"/>
                    <a:pt x="77346" y="8819"/>
                  </a:cubicBezTo>
                  <a:lnTo>
                    <a:pt x="77274" y="151069"/>
                  </a:lnTo>
                  <a:cubicBezTo>
                    <a:pt x="77272" y="155920"/>
                    <a:pt x="73347" y="159848"/>
                    <a:pt x="68508" y="1598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2663200" y="694475"/>
              <a:ext cx="1755825" cy="3121800"/>
            </a:xfrm>
            <a:custGeom>
              <a:avLst/>
              <a:gdLst/>
              <a:ahLst/>
              <a:cxnLst/>
              <a:rect l="l" t="t" r="r" b="b"/>
              <a:pathLst>
                <a:path w="70233" h="124872" extrusionOk="0">
                  <a:moveTo>
                    <a:pt x="70171" y="124871"/>
                  </a:moveTo>
                  <a:lnTo>
                    <a:pt x="1" y="124837"/>
                  </a:lnTo>
                  <a:lnTo>
                    <a:pt x="62" y="0"/>
                  </a:lnTo>
                  <a:lnTo>
                    <a:pt x="70232" y="37"/>
                  </a:lnTo>
                  <a:close/>
                </a:path>
              </a:pathLst>
            </a:custGeom>
            <a:gradFill>
              <a:gsLst>
                <a:gs pos="0">
                  <a:srgbClr val="FFFFFF">
                    <a:alpha val="23137"/>
                  </a:srgbClr>
                </a:gs>
                <a:gs pos="50000">
                  <a:srgbClr val="E354F7">
                    <a:alpha val="56862"/>
                  </a:srgbClr>
                </a:gs>
                <a:gs pos="100000">
                  <a:srgbClr val="10ECFF">
                    <a:alpha val="5882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1732575" y="912950"/>
              <a:ext cx="1265775" cy="2044125"/>
            </a:xfrm>
            <a:custGeom>
              <a:avLst/>
              <a:gdLst/>
              <a:ahLst/>
              <a:cxnLst/>
              <a:rect l="l" t="t" r="r" b="b"/>
              <a:pathLst>
                <a:path w="50631" h="81765" extrusionOk="0">
                  <a:moveTo>
                    <a:pt x="1" y="0"/>
                  </a:moveTo>
                  <a:lnTo>
                    <a:pt x="1" y="81765"/>
                  </a:lnTo>
                  <a:lnTo>
                    <a:pt x="50630" y="81765"/>
                  </a:lnTo>
                  <a:lnTo>
                    <a:pt x="50630" y="0"/>
                  </a:lnTo>
                  <a:close/>
                </a:path>
              </a:pathLst>
            </a:cu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2002775" y="2100325"/>
              <a:ext cx="305125" cy="330500"/>
            </a:xfrm>
            <a:custGeom>
              <a:avLst/>
              <a:gdLst/>
              <a:ahLst/>
              <a:cxnLst/>
              <a:rect l="l" t="t" r="r" b="b"/>
              <a:pathLst>
                <a:path w="12205" h="13220" extrusionOk="0">
                  <a:moveTo>
                    <a:pt x="12204" y="0"/>
                  </a:moveTo>
                  <a:lnTo>
                    <a:pt x="12204" y="0"/>
                  </a:lnTo>
                  <a:cubicBezTo>
                    <a:pt x="5433" y="673"/>
                    <a:pt x="135" y="6316"/>
                    <a:pt x="0" y="13217"/>
                  </a:cubicBezTo>
                  <a:lnTo>
                    <a:pt x="3691" y="13220"/>
                  </a:lnTo>
                  <a:cubicBezTo>
                    <a:pt x="3820" y="8353"/>
                    <a:pt x="7476" y="4375"/>
                    <a:pt x="12203" y="3720"/>
                  </a:cubicBezTo>
                  <a:lnTo>
                    <a:pt x="12204" y="0"/>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2002700" y="2093500"/>
              <a:ext cx="676425" cy="676225"/>
            </a:xfrm>
            <a:custGeom>
              <a:avLst/>
              <a:gdLst/>
              <a:ahLst/>
              <a:cxnLst/>
              <a:rect l="l" t="t" r="r" b="b"/>
              <a:pathLst>
                <a:path w="27057" h="27049" extrusionOk="0">
                  <a:moveTo>
                    <a:pt x="14609" y="0"/>
                  </a:moveTo>
                  <a:lnTo>
                    <a:pt x="14609" y="3698"/>
                  </a:lnTo>
                  <a:cubicBezTo>
                    <a:pt x="19537" y="4261"/>
                    <a:pt x="23366" y="8433"/>
                    <a:pt x="23363" y="13502"/>
                  </a:cubicBezTo>
                  <a:cubicBezTo>
                    <a:pt x="23362" y="18951"/>
                    <a:pt x="18934" y="23367"/>
                    <a:pt x="13474" y="23367"/>
                  </a:cubicBezTo>
                  <a:cubicBezTo>
                    <a:pt x="13471" y="23367"/>
                    <a:pt x="13469" y="23367"/>
                    <a:pt x="13467" y="23367"/>
                  </a:cubicBezTo>
                  <a:cubicBezTo>
                    <a:pt x="8574" y="23364"/>
                    <a:pt x="4526" y="19815"/>
                    <a:pt x="3731" y="15161"/>
                  </a:cubicBezTo>
                  <a:lnTo>
                    <a:pt x="1" y="15160"/>
                  </a:lnTo>
                  <a:lnTo>
                    <a:pt x="1" y="15160"/>
                  </a:lnTo>
                  <a:cubicBezTo>
                    <a:pt x="824" y="21857"/>
                    <a:pt x="6529" y="27045"/>
                    <a:pt x="13465" y="27049"/>
                  </a:cubicBezTo>
                  <a:cubicBezTo>
                    <a:pt x="13468" y="27049"/>
                    <a:pt x="13470" y="27049"/>
                    <a:pt x="13473" y="27049"/>
                  </a:cubicBezTo>
                  <a:cubicBezTo>
                    <a:pt x="20969" y="27049"/>
                    <a:pt x="27050" y="20987"/>
                    <a:pt x="27053" y="13503"/>
                  </a:cubicBezTo>
                  <a:cubicBezTo>
                    <a:pt x="27057" y="6401"/>
                    <a:pt x="21580" y="579"/>
                    <a:pt x="14609"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921300" y="2012975"/>
              <a:ext cx="839250" cy="837300"/>
            </a:xfrm>
            <a:custGeom>
              <a:avLst/>
              <a:gdLst/>
              <a:ahLst/>
              <a:cxnLst/>
              <a:rect l="l" t="t" r="r" b="b"/>
              <a:pathLst>
                <a:path w="33570" h="33492" extrusionOk="0">
                  <a:moveTo>
                    <a:pt x="16792" y="330"/>
                  </a:moveTo>
                  <a:cubicBezTo>
                    <a:pt x="25863" y="334"/>
                    <a:pt x="33241" y="7703"/>
                    <a:pt x="33237" y="16755"/>
                  </a:cubicBezTo>
                  <a:cubicBezTo>
                    <a:pt x="33235" y="21140"/>
                    <a:pt x="31520" y="25265"/>
                    <a:pt x="28412" y="28361"/>
                  </a:cubicBezTo>
                  <a:cubicBezTo>
                    <a:pt x="25305" y="31459"/>
                    <a:pt x="21176" y="33164"/>
                    <a:pt x="16784" y="33164"/>
                  </a:cubicBezTo>
                  <a:lnTo>
                    <a:pt x="16775" y="33164"/>
                  </a:lnTo>
                  <a:cubicBezTo>
                    <a:pt x="12380" y="33161"/>
                    <a:pt x="8250" y="31452"/>
                    <a:pt x="5145" y="28349"/>
                  </a:cubicBezTo>
                  <a:cubicBezTo>
                    <a:pt x="2038" y="25246"/>
                    <a:pt x="329" y="21123"/>
                    <a:pt x="330" y="16738"/>
                  </a:cubicBezTo>
                  <a:cubicBezTo>
                    <a:pt x="337" y="7690"/>
                    <a:pt x="7717" y="330"/>
                    <a:pt x="16785" y="330"/>
                  </a:cubicBezTo>
                  <a:close/>
                  <a:moveTo>
                    <a:pt x="16785" y="1"/>
                  </a:moveTo>
                  <a:cubicBezTo>
                    <a:pt x="7538" y="1"/>
                    <a:pt x="9" y="7508"/>
                    <a:pt x="2" y="16738"/>
                  </a:cubicBezTo>
                  <a:cubicBezTo>
                    <a:pt x="1" y="21212"/>
                    <a:pt x="1744" y="25417"/>
                    <a:pt x="4912" y="28582"/>
                  </a:cubicBezTo>
                  <a:cubicBezTo>
                    <a:pt x="8080" y="31746"/>
                    <a:pt x="12294" y="33490"/>
                    <a:pt x="16776" y="33492"/>
                  </a:cubicBezTo>
                  <a:lnTo>
                    <a:pt x="16785" y="33492"/>
                  </a:lnTo>
                  <a:cubicBezTo>
                    <a:pt x="21264" y="33492"/>
                    <a:pt x="25477" y="31753"/>
                    <a:pt x="28646" y="28594"/>
                  </a:cubicBezTo>
                  <a:cubicBezTo>
                    <a:pt x="31817" y="25432"/>
                    <a:pt x="33565" y="21229"/>
                    <a:pt x="33566" y="16755"/>
                  </a:cubicBezTo>
                  <a:cubicBezTo>
                    <a:pt x="33570" y="7521"/>
                    <a:pt x="26044" y="5"/>
                    <a:pt x="1679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2002775" y="1184575"/>
              <a:ext cx="305125" cy="330525"/>
            </a:xfrm>
            <a:custGeom>
              <a:avLst/>
              <a:gdLst/>
              <a:ahLst/>
              <a:cxnLst/>
              <a:rect l="l" t="t" r="r" b="b"/>
              <a:pathLst>
                <a:path w="12205" h="13221" extrusionOk="0">
                  <a:moveTo>
                    <a:pt x="12204" y="0"/>
                  </a:moveTo>
                  <a:cubicBezTo>
                    <a:pt x="5433" y="676"/>
                    <a:pt x="135" y="6316"/>
                    <a:pt x="0" y="13219"/>
                  </a:cubicBezTo>
                  <a:lnTo>
                    <a:pt x="3691" y="13221"/>
                  </a:lnTo>
                  <a:cubicBezTo>
                    <a:pt x="3820" y="8353"/>
                    <a:pt x="7476" y="4374"/>
                    <a:pt x="12203" y="3721"/>
                  </a:cubicBezTo>
                  <a:lnTo>
                    <a:pt x="12204" y="0"/>
                  </a:ln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2002700" y="1177775"/>
              <a:ext cx="676425" cy="676325"/>
            </a:xfrm>
            <a:custGeom>
              <a:avLst/>
              <a:gdLst/>
              <a:ahLst/>
              <a:cxnLst/>
              <a:rect l="l" t="t" r="r" b="b"/>
              <a:pathLst>
                <a:path w="27057" h="27053" extrusionOk="0">
                  <a:moveTo>
                    <a:pt x="14609" y="3698"/>
                  </a:moveTo>
                  <a:cubicBezTo>
                    <a:pt x="19537" y="4261"/>
                    <a:pt x="23366" y="8434"/>
                    <a:pt x="23363" y="13502"/>
                  </a:cubicBezTo>
                  <a:cubicBezTo>
                    <a:pt x="23362" y="18954"/>
                    <a:pt x="18930" y="23370"/>
                    <a:pt x="13467" y="23367"/>
                  </a:cubicBezTo>
                  <a:cubicBezTo>
                    <a:pt x="8574" y="23366"/>
                    <a:pt x="4526" y="19816"/>
                    <a:pt x="3731" y="15161"/>
                  </a:cubicBezTo>
                  <a:lnTo>
                    <a:pt x="1" y="15159"/>
                  </a:lnTo>
                  <a:cubicBezTo>
                    <a:pt x="824" y="21858"/>
                    <a:pt x="6529" y="27046"/>
                    <a:pt x="13465" y="27049"/>
                  </a:cubicBezTo>
                  <a:cubicBezTo>
                    <a:pt x="20965" y="27053"/>
                    <a:pt x="27050" y="20988"/>
                    <a:pt x="27053" y="13504"/>
                  </a:cubicBezTo>
                  <a:cubicBezTo>
                    <a:pt x="27057" y="6404"/>
                    <a:pt x="21580" y="579"/>
                    <a:pt x="14609" y="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1921250" y="1097225"/>
              <a:ext cx="839300" cy="837375"/>
            </a:xfrm>
            <a:custGeom>
              <a:avLst/>
              <a:gdLst/>
              <a:ahLst/>
              <a:cxnLst/>
              <a:rect l="l" t="t" r="r" b="b"/>
              <a:pathLst>
                <a:path w="33572" h="33495" extrusionOk="0">
                  <a:moveTo>
                    <a:pt x="16795" y="330"/>
                  </a:moveTo>
                  <a:cubicBezTo>
                    <a:pt x="25866" y="335"/>
                    <a:pt x="33245" y="7705"/>
                    <a:pt x="33240" y="16755"/>
                  </a:cubicBezTo>
                  <a:cubicBezTo>
                    <a:pt x="33236" y="25807"/>
                    <a:pt x="25856" y="33165"/>
                    <a:pt x="16786" y="33165"/>
                  </a:cubicBezTo>
                  <a:lnTo>
                    <a:pt x="16778" y="33165"/>
                  </a:lnTo>
                  <a:cubicBezTo>
                    <a:pt x="7706" y="33161"/>
                    <a:pt x="328" y="25792"/>
                    <a:pt x="332" y="16740"/>
                  </a:cubicBezTo>
                  <a:cubicBezTo>
                    <a:pt x="339" y="7689"/>
                    <a:pt x="7720" y="330"/>
                    <a:pt x="16787" y="330"/>
                  </a:cubicBezTo>
                  <a:close/>
                  <a:moveTo>
                    <a:pt x="16787" y="1"/>
                  </a:moveTo>
                  <a:cubicBezTo>
                    <a:pt x="7540" y="1"/>
                    <a:pt x="11" y="7509"/>
                    <a:pt x="4" y="16740"/>
                  </a:cubicBezTo>
                  <a:cubicBezTo>
                    <a:pt x="0" y="25973"/>
                    <a:pt x="7524" y="33489"/>
                    <a:pt x="16778" y="33494"/>
                  </a:cubicBezTo>
                  <a:lnTo>
                    <a:pt x="16786" y="33494"/>
                  </a:lnTo>
                  <a:cubicBezTo>
                    <a:pt x="26036" y="33494"/>
                    <a:pt x="33565" y="25988"/>
                    <a:pt x="33568" y="16755"/>
                  </a:cubicBezTo>
                  <a:cubicBezTo>
                    <a:pt x="33572" y="7522"/>
                    <a:pt x="26046" y="6"/>
                    <a:pt x="16795" y="1"/>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3180075" y="912950"/>
              <a:ext cx="1841075" cy="1043550"/>
            </a:xfrm>
            <a:custGeom>
              <a:avLst/>
              <a:gdLst/>
              <a:ahLst/>
              <a:cxnLst/>
              <a:rect l="l" t="t" r="r" b="b"/>
              <a:pathLst>
                <a:path w="73643" h="41742" extrusionOk="0">
                  <a:moveTo>
                    <a:pt x="1" y="0"/>
                  </a:moveTo>
                  <a:lnTo>
                    <a:pt x="1" y="41742"/>
                  </a:lnTo>
                  <a:lnTo>
                    <a:pt x="73643" y="41742"/>
                  </a:lnTo>
                  <a:lnTo>
                    <a:pt x="73643" y="0"/>
                  </a:lnTo>
                  <a:close/>
                </a:path>
              </a:pathLst>
            </a:custGeom>
            <a:solidFill>
              <a:srgbClr val="10ECFF">
                <a:alpha val="1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3318375" y="1791625"/>
              <a:ext cx="1535525" cy="8225"/>
            </a:xfrm>
            <a:custGeom>
              <a:avLst/>
              <a:gdLst/>
              <a:ahLst/>
              <a:cxnLst/>
              <a:rect l="l" t="t" r="r" b="b"/>
              <a:pathLst>
                <a:path w="61421" h="329" extrusionOk="0">
                  <a:moveTo>
                    <a:pt x="0" y="1"/>
                  </a:moveTo>
                  <a:lnTo>
                    <a:pt x="0" y="329"/>
                  </a:lnTo>
                  <a:lnTo>
                    <a:pt x="61420" y="329"/>
                  </a:lnTo>
                  <a:lnTo>
                    <a:pt x="61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3343275" y="1073750"/>
              <a:ext cx="8200" cy="16450"/>
            </a:xfrm>
            <a:custGeom>
              <a:avLst/>
              <a:gdLst/>
              <a:ahLst/>
              <a:cxnLst/>
              <a:rect l="l" t="t" r="r" b="b"/>
              <a:pathLst>
                <a:path w="328" h="658" extrusionOk="0">
                  <a:moveTo>
                    <a:pt x="0" y="0"/>
                  </a:moveTo>
                  <a:lnTo>
                    <a:pt x="0" y="658"/>
                  </a:lnTo>
                  <a:lnTo>
                    <a:pt x="328" y="658"/>
                  </a:lnTo>
                  <a:lnTo>
                    <a:pt x="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3343275" y="1124700"/>
              <a:ext cx="8250" cy="586825"/>
            </a:xfrm>
            <a:custGeom>
              <a:avLst/>
              <a:gdLst/>
              <a:ahLst/>
              <a:cxnLst/>
              <a:rect l="l" t="t" r="r" b="b"/>
              <a:pathLst>
                <a:path w="330" h="23473" extrusionOk="0">
                  <a:moveTo>
                    <a:pt x="0" y="0"/>
                  </a:moveTo>
                  <a:lnTo>
                    <a:pt x="0" y="1381"/>
                  </a:lnTo>
                  <a:lnTo>
                    <a:pt x="329" y="1381"/>
                  </a:lnTo>
                  <a:lnTo>
                    <a:pt x="329" y="0"/>
                  </a:lnTo>
                  <a:close/>
                  <a:moveTo>
                    <a:pt x="0" y="2762"/>
                  </a:moveTo>
                  <a:lnTo>
                    <a:pt x="0" y="4142"/>
                  </a:lnTo>
                  <a:lnTo>
                    <a:pt x="329" y="4142"/>
                  </a:lnTo>
                  <a:lnTo>
                    <a:pt x="329" y="2762"/>
                  </a:lnTo>
                  <a:close/>
                  <a:moveTo>
                    <a:pt x="0" y="5523"/>
                  </a:moveTo>
                  <a:lnTo>
                    <a:pt x="0" y="6904"/>
                  </a:lnTo>
                  <a:lnTo>
                    <a:pt x="329" y="6904"/>
                  </a:lnTo>
                  <a:lnTo>
                    <a:pt x="329" y="5523"/>
                  </a:lnTo>
                  <a:close/>
                  <a:moveTo>
                    <a:pt x="0" y="8285"/>
                  </a:moveTo>
                  <a:lnTo>
                    <a:pt x="0" y="9666"/>
                  </a:lnTo>
                  <a:lnTo>
                    <a:pt x="329" y="9666"/>
                  </a:lnTo>
                  <a:lnTo>
                    <a:pt x="329" y="8285"/>
                  </a:lnTo>
                  <a:close/>
                  <a:moveTo>
                    <a:pt x="0" y="11047"/>
                  </a:moveTo>
                  <a:lnTo>
                    <a:pt x="0" y="12428"/>
                  </a:lnTo>
                  <a:lnTo>
                    <a:pt x="329" y="12428"/>
                  </a:lnTo>
                  <a:lnTo>
                    <a:pt x="329" y="11047"/>
                  </a:lnTo>
                  <a:close/>
                  <a:moveTo>
                    <a:pt x="0" y="13809"/>
                  </a:moveTo>
                  <a:lnTo>
                    <a:pt x="0" y="15188"/>
                  </a:lnTo>
                  <a:lnTo>
                    <a:pt x="329" y="15188"/>
                  </a:lnTo>
                  <a:lnTo>
                    <a:pt x="329" y="13809"/>
                  </a:lnTo>
                  <a:close/>
                  <a:moveTo>
                    <a:pt x="0" y="16569"/>
                  </a:moveTo>
                  <a:lnTo>
                    <a:pt x="0" y="17950"/>
                  </a:lnTo>
                  <a:lnTo>
                    <a:pt x="329" y="17950"/>
                  </a:lnTo>
                  <a:lnTo>
                    <a:pt x="329" y="16569"/>
                  </a:lnTo>
                  <a:close/>
                  <a:moveTo>
                    <a:pt x="0" y="19331"/>
                  </a:moveTo>
                  <a:lnTo>
                    <a:pt x="0" y="20712"/>
                  </a:lnTo>
                  <a:lnTo>
                    <a:pt x="329" y="20712"/>
                  </a:lnTo>
                  <a:lnTo>
                    <a:pt x="329" y="19331"/>
                  </a:lnTo>
                  <a:close/>
                  <a:moveTo>
                    <a:pt x="0" y="22092"/>
                  </a:moveTo>
                  <a:lnTo>
                    <a:pt x="0" y="23473"/>
                  </a:lnTo>
                  <a:lnTo>
                    <a:pt x="329" y="23473"/>
                  </a:lnTo>
                  <a:lnTo>
                    <a:pt x="329"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3343275" y="1746025"/>
              <a:ext cx="8200" cy="16475"/>
            </a:xfrm>
            <a:custGeom>
              <a:avLst/>
              <a:gdLst/>
              <a:ahLst/>
              <a:cxnLst/>
              <a:rect l="l" t="t" r="r" b="b"/>
              <a:pathLst>
                <a:path w="328" h="659" extrusionOk="0">
                  <a:moveTo>
                    <a:pt x="0" y="1"/>
                  </a:moveTo>
                  <a:lnTo>
                    <a:pt x="0" y="658"/>
                  </a:lnTo>
                  <a:lnTo>
                    <a:pt x="328" y="658"/>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3650325" y="1073750"/>
              <a:ext cx="8225" cy="16450"/>
            </a:xfrm>
            <a:custGeom>
              <a:avLst/>
              <a:gdLst/>
              <a:ahLst/>
              <a:cxnLst/>
              <a:rect l="l" t="t" r="r" b="b"/>
              <a:pathLst>
                <a:path w="329" h="658" extrusionOk="0">
                  <a:moveTo>
                    <a:pt x="0" y="0"/>
                  </a:moveTo>
                  <a:lnTo>
                    <a:pt x="0" y="658"/>
                  </a:lnTo>
                  <a:lnTo>
                    <a:pt x="328" y="658"/>
                  </a:lnTo>
                  <a:lnTo>
                    <a:pt x="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3650300" y="1124700"/>
              <a:ext cx="8250" cy="586825"/>
            </a:xfrm>
            <a:custGeom>
              <a:avLst/>
              <a:gdLst/>
              <a:ahLst/>
              <a:cxnLst/>
              <a:rect l="l" t="t" r="r" b="b"/>
              <a:pathLst>
                <a:path w="330" h="23473" extrusionOk="0">
                  <a:moveTo>
                    <a:pt x="0" y="0"/>
                  </a:moveTo>
                  <a:lnTo>
                    <a:pt x="0" y="1381"/>
                  </a:lnTo>
                  <a:lnTo>
                    <a:pt x="329" y="1381"/>
                  </a:lnTo>
                  <a:lnTo>
                    <a:pt x="329" y="0"/>
                  </a:lnTo>
                  <a:close/>
                  <a:moveTo>
                    <a:pt x="0" y="2762"/>
                  </a:moveTo>
                  <a:lnTo>
                    <a:pt x="0" y="4142"/>
                  </a:lnTo>
                  <a:lnTo>
                    <a:pt x="329" y="4142"/>
                  </a:lnTo>
                  <a:lnTo>
                    <a:pt x="329" y="2762"/>
                  </a:lnTo>
                  <a:close/>
                  <a:moveTo>
                    <a:pt x="0" y="5523"/>
                  </a:moveTo>
                  <a:lnTo>
                    <a:pt x="0" y="6904"/>
                  </a:lnTo>
                  <a:lnTo>
                    <a:pt x="329" y="6904"/>
                  </a:lnTo>
                  <a:lnTo>
                    <a:pt x="329" y="5523"/>
                  </a:lnTo>
                  <a:close/>
                  <a:moveTo>
                    <a:pt x="0" y="8285"/>
                  </a:moveTo>
                  <a:lnTo>
                    <a:pt x="0" y="9666"/>
                  </a:lnTo>
                  <a:lnTo>
                    <a:pt x="329" y="9666"/>
                  </a:lnTo>
                  <a:lnTo>
                    <a:pt x="329" y="8285"/>
                  </a:lnTo>
                  <a:close/>
                  <a:moveTo>
                    <a:pt x="0" y="11047"/>
                  </a:moveTo>
                  <a:lnTo>
                    <a:pt x="0" y="12428"/>
                  </a:lnTo>
                  <a:lnTo>
                    <a:pt x="329" y="12428"/>
                  </a:lnTo>
                  <a:lnTo>
                    <a:pt x="329" y="11047"/>
                  </a:lnTo>
                  <a:close/>
                  <a:moveTo>
                    <a:pt x="0" y="13809"/>
                  </a:moveTo>
                  <a:lnTo>
                    <a:pt x="0" y="15188"/>
                  </a:lnTo>
                  <a:lnTo>
                    <a:pt x="329" y="15188"/>
                  </a:lnTo>
                  <a:lnTo>
                    <a:pt x="329" y="13809"/>
                  </a:lnTo>
                  <a:close/>
                  <a:moveTo>
                    <a:pt x="0" y="16569"/>
                  </a:moveTo>
                  <a:lnTo>
                    <a:pt x="0" y="17950"/>
                  </a:lnTo>
                  <a:lnTo>
                    <a:pt x="329" y="17950"/>
                  </a:lnTo>
                  <a:lnTo>
                    <a:pt x="329" y="16569"/>
                  </a:lnTo>
                  <a:close/>
                  <a:moveTo>
                    <a:pt x="0" y="19331"/>
                  </a:moveTo>
                  <a:lnTo>
                    <a:pt x="0" y="20712"/>
                  </a:lnTo>
                  <a:lnTo>
                    <a:pt x="329" y="20712"/>
                  </a:lnTo>
                  <a:lnTo>
                    <a:pt x="329" y="19331"/>
                  </a:lnTo>
                  <a:close/>
                  <a:moveTo>
                    <a:pt x="0" y="22092"/>
                  </a:moveTo>
                  <a:lnTo>
                    <a:pt x="0" y="23473"/>
                  </a:lnTo>
                  <a:lnTo>
                    <a:pt x="329" y="23473"/>
                  </a:lnTo>
                  <a:lnTo>
                    <a:pt x="329"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3650325" y="1746025"/>
              <a:ext cx="8225" cy="16475"/>
            </a:xfrm>
            <a:custGeom>
              <a:avLst/>
              <a:gdLst/>
              <a:ahLst/>
              <a:cxnLst/>
              <a:rect l="l" t="t" r="r" b="b"/>
              <a:pathLst>
                <a:path w="329" h="659" extrusionOk="0">
                  <a:moveTo>
                    <a:pt x="0" y="1"/>
                  </a:moveTo>
                  <a:lnTo>
                    <a:pt x="0" y="658"/>
                  </a:lnTo>
                  <a:lnTo>
                    <a:pt x="328" y="658"/>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3957450" y="1073750"/>
              <a:ext cx="8250" cy="16450"/>
            </a:xfrm>
            <a:custGeom>
              <a:avLst/>
              <a:gdLst/>
              <a:ahLst/>
              <a:cxnLst/>
              <a:rect l="l" t="t" r="r" b="b"/>
              <a:pathLst>
                <a:path w="330" h="658" extrusionOk="0">
                  <a:moveTo>
                    <a:pt x="0" y="0"/>
                  </a:moveTo>
                  <a:lnTo>
                    <a:pt x="0"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3957450" y="1124700"/>
              <a:ext cx="8250" cy="586825"/>
            </a:xfrm>
            <a:custGeom>
              <a:avLst/>
              <a:gdLst/>
              <a:ahLst/>
              <a:cxnLst/>
              <a:rect l="l" t="t" r="r" b="b"/>
              <a:pathLst>
                <a:path w="330" h="23473" extrusionOk="0">
                  <a:moveTo>
                    <a:pt x="0" y="0"/>
                  </a:moveTo>
                  <a:lnTo>
                    <a:pt x="0" y="1381"/>
                  </a:lnTo>
                  <a:lnTo>
                    <a:pt x="330" y="1381"/>
                  </a:lnTo>
                  <a:lnTo>
                    <a:pt x="330" y="0"/>
                  </a:lnTo>
                  <a:close/>
                  <a:moveTo>
                    <a:pt x="0" y="2762"/>
                  </a:moveTo>
                  <a:lnTo>
                    <a:pt x="0" y="4142"/>
                  </a:lnTo>
                  <a:lnTo>
                    <a:pt x="330" y="4142"/>
                  </a:lnTo>
                  <a:lnTo>
                    <a:pt x="330" y="2762"/>
                  </a:lnTo>
                  <a:close/>
                  <a:moveTo>
                    <a:pt x="0" y="5523"/>
                  </a:moveTo>
                  <a:lnTo>
                    <a:pt x="0" y="6904"/>
                  </a:lnTo>
                  <a:lnTo>
                    <a:pt x="330" y="6904"/>
                  </a:lnTo>
                  <a:lnTo>
                    <a:pt x="330" y="5523"/>
                  </a:lnTo>
                  <a:close/>
                  <a:moveTo>
                    <a:pt x="0" y="8285"/>
                  </a:moveTo>
                  <a:lnTo>
                    <a:pt x="0" y="9666"/>
                  </a:lnTo>
                  <a:lnTo>
                    <a:pt x="330" y="9666"/>
                  </a:lnTo>
                  <a:lnTo>
                    <a:pt x="330" y="8285"/>
                  </a:lnTo>
                  <a:close/>
                  <a:moveTo>
                    <a:pt x="0" y="11047"/>
                  </a:moveTo>
                  <a:lnTo>
                    <a:pt x="0" y="12428"/>
                  </a:lnTo>
                  <a:lnTo>
                    <a:pt x="330" y="12428"/>
                  </a:lnTo>
                  <a:lnTo>
                    <a:pt x="330" y="11047"/>
                  </a:lnTo>
                  <a:close/>
                  <a:moveTo>
                    <a:pt x="0" y="13809"/>
                  </a:moveTo>
                  <a:lnTo>
                    <a:pt x="0" y="15188"/>
                  </a:lnTo>
                  <a:lnTo>
                    <a:pt x="330" y="15188"/>
                  </a:lnTo>
                  <a:lnTo>
                    <a:pt x="330" y="13809"/>
                  </a:lnTo>
                  <a:close/>
                  <a:moveTo>
                    <a:pt x="0" y="16569"/>
                  </a:moveTo>
                  <a:lnTo>
                    <a:pt x="0" y="17950"/>
                  </a:lnTo>
                  <a:lnTo>
                    <a:pt x="330" y="17950"/>
                  </a:lnTo>
                  <a:lnTo>
                    <a:pt x="330" y="16569"/>
                  </a:lnTo>
                  <a:close/>
                  <a:moveTo>
                    <a:pt x="0" y="19331"/>
                  </a:moveTo>
                  <a:lnTo>
                    <a:pt x="0" y="20712"/>
                  </a:lnTo>
                  <a:lnTo>
                    <a:pt x="330" y="20712"/>
                  </a:lnTo>
                  <a:lnTo>
                    <a:pt x="330" y="19331"/>
                  </a:lnTo>
                  <a:close/>
                  <a:moveTo>
                    <a:pt x="0" y="22092"/>
                  </a:moveTo>
                  <a:lnTo>
                    <a:pt x="0"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3957450" y="1746025"/>
              <a:ext cx="8250" cy="16475"/>
            </a:xfrm>
            <a:custGeom>
              <a:avLst/>
              <a:gdLst/>
              <a:ahLst/>
              <a:cxnLst/>
              <a:rect l="l" t="t" r="r" b="b"/>
              <a:pathLst>
                <a:path w="330" h="659" extrusionOk="0">
                  <a:moveTo>
                    <a:pt x="0" y="1"/>
                  </a:moveTo>
                  <a:lnTo>
                    <a:pt x="0" y="658"/>
                  </a:lnTo>
                  <a:lnTo>
                    <a:pt x="330" y="658"/>
                  </a:ln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4264525" y="1073750"/>
              <a:ext cx="8275" cy="16450"/>
            </a:xfrm>
            <a:custGeom>
              <a:avLst/>
              <a:gdLst/>
              <a:ahLst/>
              <a:cxnLst/>
              <a:rect l="l" t="t" r="r" b="b"/>
              <a:pathLst>
                <a:path w="331" h="658" extrusionOk="0">
                  <a:moveTo>
                    <a:pt x="1" y="0"/>
                  </a:moveTo>
                  <a:lnTo>
                    <a:pt x="1"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4264525" y="1124700"/>
              <a:ext cx="8275" cy="586825"/>
            </a:xfrm>
            <a:custGeom>
              <a:avLst/>
              <a:gdLst/>
              <a:ahLst/>
              <a:cxnLst/>
              <a:rect l="l" t="t" r="r" b="b"/>
              <a:pathLst>
                <a:path w="331"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4264525" y="1746025"/>
              <a:ext cx="8275" cy="16475"/>
            </a:xfrm>
            <a:custGeom>
              <a:avLst/>
              <a:gdLst/>
              <a:ahLst/>
              <a:cxnLst/>
              <a:rect l="l" t="t" r="r" b="b"/>
              <a:pathLst>
                <a:path w="331" h="659" extrusionOk="0">
                  <a:moveTo>
                    <a:pt x="1" y="1"/>
                  </a:moveTo>
                  <a:lnTo>
                    <a:pt x="1" y="658"/>
                  </a:lnTo>
                  <a:lnTo>
                    <a:pt x="330" y="658"/>
                  </a:lnTo>
                  <a:lnTo>
                    <a:pt x="33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4571625" y="1073750"/>
              <a:ext cx="8250" cy="16450"/>
            </a:xfrm>
            <a:custGeom>
              <a:avLst/>
              <a:gdLst/>
              <a:ahLst/>
              <a:cxnLst/>
              <a:rect l="l" t="t" r="r" b="b"/>
              <a:pathLst>
                <a:path w="330" h="658" extrusionOk="0">
                  <a:moveTo>
                    <a:pt x="1" y="0"/>
                  </a:moveTo>
                  <a:lnTo>
                    <a:pt x="1" y="658"/>
                  </a:lnTo>
                  <a:lnTo>
                    <a:pt x="330" y="658"/>
                  </a:lnTo>
                  <a:lnTo>
                    <a:pt x="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4571625" y="1124700"/>
              <a:ext cx="8250" cy="586825"/>
            </a:xfrm>
            <a:custGeom>
              <a:avLst/>
              <a:gdLst/>
              <a:ahLst/>
              <a:cxnLst/>
              <a:rect l="l" t="t" r="r" b="b"/>
              <a:pathLst>
                <a:path w="330"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4571625" y="1746025"/>
              <a:ext cx="8250" cy="16475"/>
            </a:xfrm>
            <a:custGeom>
              <a:avLst/>
              <a:gdLst/>
              <a:ahLst/>
              <a:cxnLst/>
              <a:rect l="l" t="t" r="r" b="b"/>
              <a:pathLst>
                <a:path w="330" h="659" extrusionOk="0">
                  <a:moveTo>
                    <a:pt x="1" y="1"/>
                  </a:moveTo>
                  <a:lnTo>
                    <a:pt x="1" y="658"/>
                  </a:lnTo>
                  <a:lnTo>
                    <a:pt x="330" y="658"/>
                  </a:lnTo>
                  <a:lnTo>
                    <a:pt x="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4878750" y="1073750"/>
              <a:ext cx="8225" cy="16450"/>
            </a:xfrm>
            <a:custGeom>
              <a:avLst/>
              <a:gdLst/>
              <a:ahLst/>
              <a:cxnLst/>
              <a:rect l="l" t="t" r="r" b="b"/>
              <a:pathLst>
                <a:path w="329" h="658" extrusionOk="0">
                  <a:moveTo>
                    <a:pt x="1" y="0"/>
                  </a:moveTo>
                  <a:lnTo>
                    <a:pt x="1" y="658"/>
                  </a:lnTo>
                  <a:lnTo>
                    <a:pt x="329" y="658"/>
                  </a:lnTo>
                  <a:lnTo>
                    <a:pt x="3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4878750" y="1124700"/>
              <a:ext cx="8250" cy="586825"/>
            </a:xfrm>
            <a:custGeom>
              <a:avLst/>
              <a:gdLst/>
              <a:ahLst/>
              <a:cxnLst/>
              <a:rect l="l" t="t" r="r" b="b"/>
              <a:pathLst>
                <a:path w="330" h="23473" extrusionOk="0">
                  <a:moveTo>
                    <a:pt x="1" y="0"/>
                  </a:moveTo>
                  <a:lnTo>
                    <a:pt x="1" y="1381"/>
                  </a:lnTo>
                  <a:lnTo>
                    <a:pt x="330" y="1381"/>
                  </a:lnTo>
                  <a:lnTo>
                    <a:pt x="330" y="0"/>
                  </a:lnTo>
                  <a:close/>
                  <a:moveTo>
                    <a:pt x="1" y="2762"/>
                  </a:moveTo>
                  <a:lnTo>
                    <a:pt x="1" y="4142"/>
                  </a:lnTo>
                  <a:lnTo>
                    <a:pt x="330" y="4142"/>
                  </a:lnTo>
                  <a:lnTo>
                    <a:pt x="330" y="2762"/>
                  </a:lnTo>
                  <a:close/>
                  <a:moveTo>
                    <a:pt x="1" y="5523"/>
                  </a:moveTo>
                  <a:lnTo>
                    <a:pt x="1" y="6904"/>
                  </a:lnTo>
                  <a:lnTo>
                    <a:pt x="330" y="6904"/>
                  </a:lnTo>
                  <a:lnTo>
                    <a:pt x="330" y="5523"/>
                  </a:lnTo>
                  <a:close/>
                  <a:moveTo>
                    <a:pt x="1" y="8285"/>
                  </a:moveTo>
                  <a:lnTo>
                    <a:pt x="1" y="9666"/>
                  </a:lnTo>
                  <a:lnTo>
                    <a:pt x="330" y="9666"/>
                  </a:lnTo>
                  <a:lnTo>
                    <a:pt x="330" y="8285"/>
                  </a:lnTo>
                  <a:close/>
                  <a:moveTo>
                    <a:pt x="1" y="11047"/>
                  </a:moveTo>
                  <a:lnTo>
                    <a:pt x="1" y="12428"/>
                  </a:lnTo>
                  <a:lnTo>
                    <a:pt x="330" y="12428"/>
                  </a:lnTo>
                  <a:lnTo>
                    <a:pt x="330" y="11047"/>
                  </a:lnTo>
                  <a:close/>
                  <a:moveTo>
                    <a:pt x="1" y="13809"/>
                  </a:moveTo>
                  <a:lnTo>
                    <a:pt x="1" y="15188"/>
                  </a:lnTo>
                  <a:lnTo>
                    <a:pt x="330" y="15188"/>
                  </a:lnTo>
                  <a:lnTo>
                    <a:pt x="330" y="13809"/>
                  </a:lnTo>
                  <a:close/>
                  <a:moveTo>
                    <a:pt x="1" y="16569"/>
                  </a:moveTo>
                  <a:lnTo>
                    <a:pt x="1" y="17950"/>
                  </a:lnTo>
                  <a:lnTo>
                    <a:pt x="330" y="17950"/>
                  </a:lnTo>
                  <a:lnTo>
                    <a:pt x="330" y="16569"/>
                  </a:lnTo>
                  <a:close/>
                  <a:moveTo>
                    <a:pt x="1" y="19331"/>
                  </a:moveTo>
                  <a:lnTo>
                    <a:pt x="1" y="20712"/>
                  </a:lnTo>
                  <a:lnTo>
                    <a:pt x="330" y="20712"/>
                  </a:lnTo>
                  <a:lnTo>
                    <a:pt x="330" y="19331"/>
                  </a:lnTo>
                  <a:close/>
                  <a:moveTo>
                    <a:pt x="1" y="22092"/>
                  </a:moveTo>
                  <a:lnTo>
                    <a:pt x="1" y="23473"/>
                  </a:lnTo>
                  <a:lnTo>
                    <a:pt x="330" y="23473"/>
                  </a:lnTo>
                  <a:lnTo>
                    <a:pt x="330" y="220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4878750" y="1746025"/>
              <a:ext cx="8225" cy="16475"/>
            </a:xfrm>
            <a:custGeom>
              <a:avLst/>
              <a:gdLst/>
              <a:ahLst/>
              <a:cxnLst/>
              <a:rect l="l" t="t" r="r" b="b"/>
              <a:pathLst>
                <a:path w="329" h="659" extrusionOk="0">
                  <a:moveTo>
                    <a:pt x="1" y="1"/>
                  </a:moveTo>
                  <a:lnTo>
                    <a:pt x="1" y="658"/>
                  </a:lnTo>
                  <a:lnTo>
                    <a:pt x="329" y="658"/>
                  </a:lnTo>
                  <a:lnTo>
                    <a:pt x="32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3344350" y="1199075"/>
              <a:ext cx="1482275" cy="454450"/>
            </a:xfrm>
            <a:custGeom>
              <a:avLst/>
              <a:gdLst/>
              <a:ahLst/>
              <a:cxnLst/>
              <a:rect l="l" t="t" r="r" b="b"/>
              <a:pathLst>
                <a:path w="59291" h="18178" extrusionOk="0">
                  <a:moveTo>
                    <a:pt x="53808" y="0"/>
                  </a:moveTo>
                  <a:cubicBezTo>
                    <a:pt x="52947" y="0"/>
                    <a:pt x="52248" y="699"/>
                    <a:pt x="52248" y="1560"/>
                  </a:cubicBezTo>
                  <a:cubicBezTo>
                    <a:pt x="52248" y="1956"/>
                    <a:pt x="52401" y="2313"/>
                    <a:pt x="52644" y="2589"/>
                  </a:cubicBezTo>
                  <a:lnTo>
                    <a:pt x="40726" y="15153"/>
                  </a:lnTo>
                  <a:cubicBezTo>
                    <a:pt x="40465" y="14659"/>
                    <a:pt x="39951" y="14318"/>
                    <a:pt x="39352" y="14318"/>
                  </a:cubicBezTo>
                  <a:cubicBezTo>
                    <a:pt x="38850" y="14320"/>
                    <a:pt x="38380" y="14563"/>
                    <a:pt x="38088" y="14972"/>
                  </a:cubicBezTo>
                  <a:lnTo>
                    <a:pt x="33667" y="10299"/>
                  </a:lnTo>
                  <a:cubicBezTo>
                    <a:pt x="33910" y="10023"/>
                    <a:pt x="34063" y="9666"/>
                    <a:pt x="34063" y="9270"/>
                  </a:cubicBezTo>
                  <a:cubicBezTo>
                    <a:pt x="34064" y="8383"/>
                    <a:pt x="33338" y="7708"/>
                    <a:pt x="32506" y="7708"/>
                  </a:cubicBezTo>
                  <a:cubicBezTo>
                    <a:pt x="32358" y="7708"/>
                    <a:pt x="32206" y="7730"/>
                    <a:pt x="32055" y="7775"/>
                  </a:cubicBezTo>
                  <a:cubicBezTo>
                    <a:pt x="31053" y="8077"/>
                    <a:pt x="30627" y="9260"/>
                    <a:pt x="31204" y="10131"/>
                  </a:cubicBezTo>
                  <a:lnTo>
                    <a:pt x="24816" y="15228"/>
                  </a:lnTo>
                  <a:cubicBezTo>
                    <a:pt x="24586" y="14722"/>
                    <a:pt x="24102" y="14378"/>
                    <a:pt x="23550" y="14326"/>
                  </a:cubicBezTo>
                  <a:cubicBezTo>
                    <a:pt x="23500" y="14321"/>
                    <a:pt x="23450" y="14319"/>
                    <a:pt x="23400" y="14319"/>
                  </a:cubicBezTo>
                  <a:cubicBezTo>
                    <a:pt x="22901" y="14319"/>
                    <a:pt x="22428" y="14560"/>
                    <a:pt x="22136" y="14973"/>
                  </a:cubicBezTo>
                  <a:lnTo>
                    <a:pt x="14617" y="5127"/>
                  </a:lnTo>
                  <a:cubicBezTo>
                    <a:pt x="15085" y="4836"/>
                    <a:pt x="15363" y="4317"/>
                    <a:pt x="15349" y="3766"/>
                  </a:cubicBezTo>
                  <a:cubicBezTo>
                    <a:pt x="15334" y="3214"/>
                    <a:pt x="15030" y="2713"/>
                    <a:pt x="14547" y="2445"/>
                  </a:cubicBezTo>
                  <a:cubicBezTo>
                    <a:pt x="14312" y="2314"/>
                    <a:pt x="14052" y="2249"/>
                    <a:pt x="13792" y="2249"/>
                  </a:cubicBezTo>
                  <a:cubicBezTo>
                    <a:pt x="13519" y="2249"/>
                    <a:pt x="13245" y="2322"/>
                    <a:pt x="13001" y="2466"/>
                  </a:cubicBezTo>
                  <a:cubicBezTo>
                    <a:pt x="12527" y="2745"/>
                    <a:pt x="12235" y="3256"/>
                    <a:pt x="12235" y="3808"/>
                  </a:cubicBezTo>
                  <a:cubicBezTo>
                    <a:pt x="12235" y="4182"/>
                    <a:pt x="12373" y="4522"/>
                    <a:pt x="12593" y="4791"/>
                  </a:cubicBezTo>
                  <a:lnTo>
                    <a:pt x="2697" y="13924"/>
                  </a:lnTo>
                  <a:cubicBezTo>
                    <a:pt x="2417" y="13675"/>
                    <a:pt x="2055" y="13538"/>
                    <a:pt x="1682" y="13537"/>
                  </a:cubicBezTo>
                  <a:cubicBezTo>
                    <a:pt x="1051" y="13537"/>
                    <a:pt x="482" y="13917"/>
                    <a:pt x="242" y="14500"/>
                  </a:cubicBezTo>
                  <a:cubicBezTo>
                    <a:pt x="0" y="15083"/>
                    <a:pt x="135" y="15753"/>
                    <a:pt x="580" y="16198"/>
                  </a:cubicBezTo>
                  <a:cubicBezTo>
                    <a:pt x="878" y="16496"/>
                    <a:pt x="1276" y="16654"/>
                    <a:pt x="1682" y="16654"/>
                  </a:cubicBezTo>
                  <a:cubicBezTo>
                    <a:pt x="1883" y="16654"/>
                    <a:pt x="2086" y="16616"/>
                    <a:pt x="2279" y="16535"/>
                  </a:cubicBezTo>
                  <a:cubicBezTo>
                    <a:pt x="2861" y="16295"/>
                    <a:pt x="3240" y="15727"/>
                    <a:pt x="3240" y="15096"/>
                  </a:cubicBezTo>
                  <a:cubicBezTo>
                    <a:pt x="3240" y="14726"/>
                    <a:pt x="3104" y="14390"/>
                    <a:pt x="2889" y="14122"/>
                  </a:cubicBezTo>
                  <a:lnTo>
                    <a:pt x="12785" y="4989"/>
                  </a:lnTo>
                  <a:cubicBezTo>
                    <a:pt x="13060" y="5221"/>
                    <a:pt x="13409" y="5367"/>
                    <a:pt x="13795" y="5367"/>
                  </a:cubicBezTo>
                  <a:cubicBezTo>
                    <a:pt x="13991" y="5367"/>
                    <a:pt x="14186" y="5328"/>
                    <a:pt x="14368" y="5255"/>
                  </a:cubicBezTo>
                  <a:lnTo>
                    <a:pt x="21988" y="15230"/>
                  </a:lnTo>
                  <a:cubicBezTo>
                    <a:pt x="21894" y="15434"/>
                    <a:pt x="21845" y="15655"/>
                    <a:pt x="21845" y="15878"/>
                  </a:cubicBezTo>
                  <a:cubicBezTo>
                    <a:pt x="21829" y="16760"/>
                    <a:pt x="22543" y="17467"/>
                    <a:pt x="23401" y="17467"/>
                  </a:cubicBezTo>
                  <a:cubicBezTo>
                    <a:pt x="23464" y="17467"/>
                    <a:pt x="23528" y="17463"/>
                    <a:pt x="23593" y="17455"/>
                  </a:cubicBezTo>
                  <a:cubicBezTo>
                    <a:pt x="24533" y="17340"/>
                    <a:pt x="25155" y="16419"/>
                    <a:pt x="24910" y="15505"/>
                  </a:cubicBezTo>
                  <a:lnTo>
                    <a:pt x="31378" y="10344"/>
                  </a:lnTo>
                  <a:cubicBezTo>
                    <a:pt x="31680" y="10664"/>
                    <a:pt x="32089" y="10828"/>
                    <a:pt x="32500" y="10828"/>
                  </a:cubicBezTo>
                  <a:cubicBezTo>
                    <a:pt x="32840" y="10828"/>
                    <a:pt x="33182" y="10715"/>
                    <a:pt x="33466" y="10486"/>
                  </a:cubicBezTo>
                  <a:lnTo>
                    <a:pt x="37945" y="15220"/>
                  </a:lnTo>
                  <a:cubicBezTo>
                    <a:pt x="37463" y="16213"/>
                    <a:pt x="38134" y="17379"/>
                    <a:pt x="39235" y="17460"/>
                  </a:cubicBezTo>
                  <a:cubicBezTo>
                    <a:pt x="39274" y="17463"/>
                    <a:pt x="39312" y="17465"/>
                    <a:pt x="39350" y="17465"/>
                  </a:cubicBezTo>
                  <a:cubicBezTo>
                    <a:pt x="39825" y="17465"/>
                    <a:pt x="40278" y="17249"/>
                    <a:pt x="40576" y="16872"/>
                  </a:cubicBezTo>
                  <a:cubicBezTo>
                    <a:pt x="40897" y="16466"/>
                    <a:pt x="40997" y="15927"/>
                    <a:pt x="40841" y="15433"/>
                  </a:cubicBezTo>
                  <a:lnTo>
                    <a:pt x="52844" y="2777"/>
                  </a:lnTo>
                  <a:cubicBezTo>
                    <a:pt x="53110" y="2987"/>
                    <a:pt x="53442" y="3119"/>
                    <a:pt x="53808" y="3119"/>
                  </a:cubicBezTo>
                  <a:cubicBezTo>
                    <a:pt x="53892" y="3118"/>
                    <a:pt x="53974" y="3109"/>
                    <a:pt x="54056" y="3093"/>
                  </a:cubicBezTo>
                  <a:lnTo>
                    <a:pt x="57145" y="15190"/>
                  </a:lnTo>
                  <a:cubicBezTo>
                    <a:pt x="56394" y="15467"/>
                    <a:pt x="55979" y="16271"/>
                    <a:pt x="56191" y="17044"/>
                  </a:cubicBezTo>
                  <a:cubicBezTo>
                    <a:pt x="56377" y="17723"/>
                    <a:pt x="56994" y="18177"/>
                    <a:pt x="57676" y="18177"/>
                  </a:cubicBezTo>
                  <a:cubicBezTo>
                    <a:pt x="57769" y="18177"/>
                    <a:pt x="57863" y="18169"/>
                    <a:pt x="57957" y="18152"/>
                  </a:cubicBezTo>
                  <a:cubicBezTo>
                    <a:pt x="58745" y="18006"/>
                    <a:pt x="59290" y="17284"/>
                    <a:pt x="59213" y="16487"/>
                  </a:cubicBezTo>
                  <a:cubicBezTo>
                    <a:pt x="59137" y="15697"/>
                    <a:pt x="58472" y="15094"/>
                    <a:pt x="57679" y="15094"/>
                  </a:cubicBezTo>
                  <a:cubicBezTo>
                    <a:pt x="57673" y="15094"/>
                    <a:pt x="57667" y="15094"/>
                    <a:pt x="57661" y="15094"/>
                  </a:cubicBezTo>
                  <a:lnTo>
                    <a:pt x="57662" y="15096"/>
                  </a:lnTo>
                  <a:cubicBezTo>
                    <a:pt x="57579" y="15097"/>
                    <a:pt x="57495" y="15106"/>
                    <a:pt x="57414" y="15122"/>
                  </a:cubicBezTo>
                  <a:lnTo>
                    <a:pt x="54324" y="3025"/>
                  </a:lnTo>
                  <a:cubicBezTo>
                    <a:pt x="54930" y="2812"/>
                    <a:pt x="55368" y="2240"/>
                    <a:pt x="55368" y="1560"/>
                  </a:cubicBezTo>
                  <a:cubicBezTo>
                    <a:pt x="55368" y="699"/>
                    <a:pt x="54669" y="0"/>
                    <a:pt x="53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3441650" y="2091700"/>
              <a:ext cx="1458550" cy="679900"/>
            </a:xfrm>
            <a:custGeom>
              <a:avLst/>
              <a:gdLst/>
              <a:ahLst/>
              <a:cxnLst/>
              <a:rect l="l" t="t" r="r" b="b"/>
              <a:pathLst>
                <a:path w="58342" h="27196" extrusionOk="0">
                  <a:moveTo>
                    <a:pt x="0" y="1"/>
                  </a:moveTo>
                  <a:lnTo>
                    <a:pt x="0" y="27195"/>
                  </a:lnTo>
                  <a:lnTo>
                    <a:pt x="58342" y="27195"/>
                  </a:lnTo>
                  <a:lnTo>
                    <a:pt x="58342" y="1"/>
                  </a:lnTo>
                  <a:close/>
                </a:path>
              </a:pathLst>
            </a:cu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3544850" y="2196750"/>
              <a:ext cx="1252300" cy="76000"/>
            </a:xfrm>
            <a:custGeom>
              <a:avLst/>
              <a:gdLst/>
              <a:ahLst/>
              <a:cxnLst/>
              <a:rect l="l" t="t" r="r" b="b"/>
              <a:pathLst>
                <a:path w="50092" h="3040" extrusionOk="0">
                  <a:moveTo>
                    <a:pt x="3" y="0"/>
                  </a:moveTo>
                  <a:lnTo>
                    <a:pt x="1" y="3014"/>
                  </a:lnTo>
                  <a:lnTo>
                    <a:pt x="50088" y="3039"/>
                  </a:lnTo>
                  <a:lnTo>
                    <a:pt x="50092" y="21"/>
                  </a:lnTo>
                  <a:lnTo>
                    <a:pt x="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3544800" y="2393575"/>
              <a:ext cx="1252200" cy="76050"/>
            </a:xfrm>
            <a:custGeom>
              <a:avLst/>
              <a:gdLst/>
              <a:ahLst/>
              <a:cxnLst/>
              <a:rect l="l" t="t" r="r" b="b"/>
              <a:pathLst>
                <a:path w="50088" h="3042" extrusionOk="0">
                  <a:moveTo>
                    <a:pt x="0" y="0"/>
                  </a:moveTo>
                  <a:lnTo>
                    <a:pt x="0" y="3017"/>
                  </a:lnTo>
                  <a:lnTo>
                    <a:pt x="50086" y="3042"/>
                  </a:lnTo>
                  <a:lnTo>
                    <a:pt x="50087" y="2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3544700" y="2590450"/>
              <a:ext cx="1252200" cy="76100"/>
            </a:xfrm>
            <a:custGeom>
              <a:avLst/>
              <a:gdLst/>
              <a:ahLst/>
              <a:cxnLst/>
              <a:rect l="l" t="t" r="r" b="b"/>
              <a:pathLst>
                <a:path w="50088" h="3044" extrusionOk="0">
                  <a:moveTo>
                    <a:pt x="0" y="1"/>
                  </a:moveTo>
                  <a:lnTo>
                    <a:pt x="0" y="3019"/>
                  </a:lnTo>
                  <a:lnTo>
                    <a:pt x="50086" y="3044"/>
                  </a:lnTo>
                  <a:lnTo>
                    <a:pt x="50087" y="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2818500" y="3387800"/>
              <a:ext cx="630100" cy="49625"/>
            </a:xfrm>
            <a:custGeom>
              <a:avLst/>
              <a:gdLst/>
              <a:ahLst/>
              <a:cxnLst/>
              <a:rect l="l" t="t" r="r" b="b"/>
              <a:pathLst>
                <a:path w="25204" h="1985" extrusionOk="0">
                  <a:moveTo>
                    <a:pt x="1" y="1"/>
                  </a:moveTo>
                  <a:lnTo>
                    <a:pt x="1" y="1984"/>
                  </a:lnTo>
                  <a:lnTo>
                    <a:pt x="25203" y="1984"/>
                  </a:lnTo>
                  <a:lnTo>
                    <a:pt x="25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2818450" y="3517050"/>
              <a:ext cx="630075" cy="49950"/>
            </a:xfrm>
            <a:custGeom>
              <a:avLst/>
              <a:gdLst/>
              <a:ahLst/>
              <a:cxnLst/>
              <a:rect l="l" t="t" r="r" b="b"/>
              <a:pathLst>
                <a:path w="25203" h="1998" extrusionOk="0">
                  <a:moveTo>
                    <a:pt x="0" y="1"/>
                  </a:moveTo>
                  <a:lnTo>
                    <a:pt x="0" y="1987"/>
                  </a:lnTo>
                  <a:lnTo>
                    <a:pt x="25201" y="1997"/>
                  </a:lnTo>
                  <a:lnTo>
                    <a:pt x="25203"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2818375" y="3646500"/>
              <a:ext cx="630075" cy="49900"/>
            </a:xfrm>
            <a:custGeom>
              <a:avLst/>
              <a:gdLst/>
              <a:ahLst/>
              <a:cxnLst/>
              <a:rect l="l" t="t" r="r" b="b"/>
              <a:pathLst>
                <a:path w="25203" h="1996" extrusionOk="0">
                  <a:moveTo>
                    <a:pt x="2" y="0"/>
                  </a:moveTo>
                  <a:lnTo>
                    <a:pt x="1" y="1984"/>
                  </a:lnTo>
                  <a:lnTo>
                    <a:pt x="25202" y="1995"/>
                  </a:lnTo>
                  <a:lnTo>
                    <a:pt x="25203" y="12"/>
                  </a:lnTo>
                  <a:lnTo>
                    <a:pt x="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3540850" y="3387800"/>
              <a:ext cx="630075" cy="49625"/>
            </a:xfrm>
            <a:custGeom>
              <a:avLst/>
              <a:gdLst/>
              <a:ahLst/>
              <a:cxnLst/>
              <a:rect l="l" t="t" r="r" b="b"/>
              <a:pathLst>
                <a:path w="25203" h="1985" extrusionOk="0">
                  <a:moveTo>
                    <a:pt x="0" y="1"/>
                  </a:moveTo>
                  <a:lnTo>
                    <a:pt x="0" y="1984"/>
                  </a:lnTo>
                  <a:lnTo>
                    <a:pt x="25202" y="1984"/>
                  </a:lnTo>
                  <a:lnTo>
                    <a:pt x="25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3540775" y="3517050"/>
              <a:ext cx="630075" cy="49950"/>
            </a:xfrm>
            <a:custGeom>
              <a:avLst/>
              <a:gdLst/>
              <a:ahLst/>
              <a:cxnLst/>
              <a:rect l="l" t="t" r="r" b="b"/>
              <a:pathLst>
                <a:path w="25203" h="1998" extrusionOk="0">
                  <a:moveTo>
                    <a:pt x="0" y="1"/>
                  </a:moveTo>
                  <a:lnTo>
                    <a:pt x="0" y="1987"/>
                  </a:lnTo>
                  <a:lnTo>
                    <a:pt x="25201" y="1997"/>
                  </a:lnTo>
                  <a:lnTo>
                    <a:pt x="25203"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3540700" y="3646625"/>
              <a:ext cx="630100" cy="49600"/>
            </a:xfrm>
            <a:custGeom>
              <a:avLst/>
              <a:gdLst/>
              <a:ahLst/>
              <a:cxnLst/>
              <a:rect l="l" t="t" r="r" b="b"/>
              <a:pathLst>
                <a:path w="25204" h="1984" extrusionOk="0">
                  <a:moveTo>
                    <a:pt x="1" y="1"/>
                  </a:moveTo>
                  <a:lnTo>
                    <a:pt x="1" y="1984"/>
                  </a:lnTo>
                  <a:lnTo>
                    <a:pt x="25203" y="1984"/>
                  </a:lnTo>
                  <a:lnTo>
                    <a:pt x="25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2998350" y="3001775"/>
              <a:ext cx="270300" cy="270300"/>
            </a:xfrm>
            <a:custGeom>
              <a:avLst/>
              <a:gdLst/>
              <a:ahLst/>
              <a:cxnLst/>
              <a:rect l="l" t="t" r="r" b="b"/>
              <a:pathLst>
                <a:path w="10812" h="10812" extrusionOk="0">
                  <a:moveTo>
                    <a:pt x="5405" y="0"/>
                  </a:moveTo>
                  <a:cubicBezTo>
                    <a:pt x="2419" y="0"/>
                    <a:pt x="0" y="2419"/>
                    <a:pt x="0" y="5405"/>
                  </a:cubicBezTo>
                  <a:cubicBezTo>
                    <a:pt x="0" y="8392"/>
                    <a:pt x="2420" y="10812"/>
                    <a:pt x="5405" y="10812"/>
                  </a:cubicBezTo>
                  <a:cubicBezTo>
                    <a:pt x="8391" y="10812"/>
                    <a:pt x="10812" y="8391"/>
                    <a:pt x="10812" y="5405"/>
                  </a:cubicBezTo>
                  <a:cubicBezTo>
                    <a:pt x="10812" y="2420"/>
                    <a:pt x="8392" y="0"/>
                    <a:pt x="5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3720675" y="3001750"/>
              <a:ext cx="270300" cy="270325"/>
            </a:xfrm>
            <a:custGeom>
              <a:avLst/>
              <a:gdLst/>
              <a:ahLst/>
              <a:cxnLst/>
              <a:rect l="l" t="t" r="r" b="b"/>
              <a:pathLst>
                <a:path w="10812" h="10813" extrusionOk="0">
                  <a:moveTo>
                    <a:pt x="5406" y="0"/>
                  </a:moveTo>
                  <a:cubicBezTo>
                    <a:pt x="2420" y="0"/>
                    <a:pt x="1" y="2421"/>
                    <a:pt x="1" y="5406"/>
                  </a:cubicBezTo>
                  <a:cubicBezTo>
                    <a:pt x="1" y="8392"/>
                    <a:pt x="2420" y="10813"/>
                    <a:pt x="5406" y="10813"/>
                  </a:cubicBezTo>
                  <a:cubicBezTo>
                    <a:pt x="8391" y="10813"/>
                    <a:pt x="10812" y="8392"/>
                    <a:pt x="10812" y="5406"/>
                  </a:cubicBezTo>
                  <a:cubicBezTo>
                    <a:pt x="10812" y="2421"/>
                    <a:pt x="8391"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4338250" y="4892200"/>
              <a:ext cx="1688375" cy="583775"/>
            </a:xfrm>
            <a:custGeom>
              <a:avLst/>
              <a:gdLst/>
              <a:ahLst/>
              <a:cxnLst/>
              <a:rect l="l" t="t" r="r" b="b"/>
              <a:pathLst>
                <a:path w="67535" h="23351" extrusionOk="0">
                  <a:moveTo>
                    <a:pt x="672" y="2986"/>
                  </a:moveTo>
                  <a:lnTo>
                    <a:pt x="1" y="23350"/>
                  </a:lnTo>
                  <a:lnTo>
                    <a:pt x="67535" y="23350"/>
                  </a:lnTo>
                  <a:lnTo>
                    <a:pt x="34621" y="1572"/>
                  </a:lnTo>
                  <a:lnTo>
                    <a:pt x="19028" y="1"/>
                  </a:lnTo>
                  <a:lnTo>
                    <a:pt x="26104" y="8880"/>
                  </a:lnTo>
                  <a:lnTo>
                    <a:pt x="12062" y="3489"/>
                  </a:lnTo>
                  <a:close/>
                </a:path>
              </a:pathLst>
            </a:custGeom>
            <a:gradFill>
              <a:gsLst>
                <a:gs pos="0">
                  <a:srgbClr val="FFFFFF">
                    <a:alpha val="11372"/>
                  </a:srgbClr>
                </a:gs>
                <a:gs pos="66000">
                  <a:srgbClr val="E354F7">
                    <a:alpha val="16078"/>
                  </a:srgbClr>
                </a:gs>
                <a:gs pos="100000">
                  <a:srgbClr val="10ECFF">
                    <a:alpha val="254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4577275" y="4776800"/>
              <a:ext cx="148850" cy="238475"/>
            </a:xfrm>
            <a:custGeom>
              <a:avLst/>
              <a:gdLst/>
              <a:ahLst/>
              <a:cxnLst/>
              <a:rect l="l" t="t" r="r" b="b"/>
              <a:pathLst>
                <a:path w="5954" h="9539" extrusionOk="0">
                  <a:moveTo>
                    <a:pt x="5467" y="914"/>
                  </a:moveTo>
                  <a:cubicBezTo>
                    <a:pt x="5506" y="725"/>
                    <a:pt x="5430" y="482"/>
                    <a:pt x="5212" y="435"/>
                  </a:cubicBezTo>
                  <a:cubicBezTo>
                    <a:pt x="4896" y="365"/>
                    <a:pt x="4575" y="333"/>
                    <a:pt x="4260" y="314"/>
                  </a:cubicBezTo>
                  <a:cubicBezTo>
                    <a:pt x="4240" y="287"/>
                    <a:pt x="4228" y="260"/>
                    <a:pt x="4209" y="232"/>
                  </a:cubicBezTo>
                  <a:cubicBezTo>
                    <a:pt x="4046" y="1"/>
                    <a:pt x="3663" y="82"/>
                    <a:pt x="3528" y="295"/>
                  </a:cubicBezTo>
                  <a:cubicBezTo>
                    <a:pt x="2491" y="305"/>
                    <a:pt x="1456" y="432"/>
                    <a:pt x="415" y="318"/>
                  </a:cubicBezTo>
                  <a:cubicBezTo>
                    <a:pt x="202" y="292"/>
                    <a:pt x="1" y="533"/>
                    <a:pt x="63" y="739"/>
                  </a:cubicBezTo>
                  <a:cubicBezTo>
                    <a:pt x="740" y="3003"/>
                    <a:pt x="494" y="5087"/>
                    <a:pt x="182" y="7383"/>
                  </a:cubicBezTo>
                  <a:cubicBezTo>
                    <a:pt x="164" y="7507"/>
                    <a:pt x="262" y="7588"/>
                    <a:pt x="365" y="7602"/>
                  </a:cubicBezTo>
                  <a:cubicBezTo>
                    <a:pt x="383" y="7679"/>
                    <a:pt x="407" y="7754"/>
                    <a:pt x="434" y="7828"/>
                  </a:cubicBezTo>
                  <a:cubicBezTo>
                    <a:pt x="559" y="8146"/>
                    <a:pt x="751" y="8433"/>
                    <a:pt x="1000" y="8666"/>
                  </a:cubicBezTo>
                  <a:cubicBezTo>
                    <a:pt x="1256" y="9116"/>
                    <a:pt x="1644" y="9408"/>
                    <a:pt x="2173" y="9306"/>
                  </a:cubicBezTo>
                  <a:cubicBezTo>
                    <a:pt x="2614" y="9434"/>
                    <a:pt x="3088" y="9494"/>
                    <a:pt x="3549" y="9510"/>
                  </a:cubicBezTo>
                  <a:cubicBezTo>
                    <a:pt x="4465" y="9538"/>
                    <a:pt x="5791" y="9127"/>
                    <a:pt x="5842" y="8020"/>
                  </a:cubicBezTo>
                  <a:cubicBezTo>
                    <a:pt x="5953" y="5620"/>
                    <a:pt x="4946" y="3373"/>
                    <a:pt x="5467" y="914"/>
                  </a:cubicBezTo>
                  <a:close/>
                </a:path>
              </a:pathLst>
            </a:custGeom>
            <a:solidFill>
              <a:srgbClr val="5F2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4348150" y="4883800"/>
              <a:ext cx="406550" cy="233550"/>
            </a:xfrm>
            <a:custGeom>
              <a:avLst/>
              <a:gdLst/>
              <a:ahLst/>
              <a:cxnLst/>
              <a:rect l="l" t="t" r="r" b="b"/>
              <a:pathLst>
                <a:path w="16262" h="9342" extrusionOk="0">
                  <a:moveTo>
                    <a:pt x="15855" y="8144"/>
                  </a:moveTo>
                  <a:cubicBezTo>
                    <a:pt x="16261" y="6895"/>
                    <a:pt x="15195" y="4651"/>
                    <a:pt x="15268" y="3289"/>
                  </a:cubicBezTo>
                  <a:cubicBezTo>
                    <a:pt x="15198" y="3266"/>
                    <a:pt x="15122" y="3255"/>
                    <a:pt x="15050" y="3289"/>
                  </a:cubicBezTo>
                  <a:cubicBezTo>
                    <a:pt x="13599" y="5271"/>
                    <a:pt x="9504" y="5388"/>
                    <a:pt x="9505" y="2336"/>
                  </a:cubicBezTo>
                  <a:cubicBezTo>
                    <a:pt x="9271" y="2085"/>
                    <a:pt x="9006" y="1889"/>
                    <a:pt x="8616" y="1723"/>
                  </a:cubicBezTo>
                  <a:cubicBezTo>
                    <a:pt x="7309" y="1168"/>
                    <a:pt x="5680" y="810"/>
                    <a:pt x="4305" y="432"/>
                  </a:cubicBezTo>
                  <a:cubicBezTo>
                    <a:pt x="2742" y="1"/>
                    <a:pt x="1" y="522"/>
                    <a:pt x="103" y="1966"/>
                  </a:cubicBezTo>
                  <a:cubicBezTo>
                    <a:pt x="83" y="2509"/>
                    <a:pt x="291" y="3130"/>
                    <a:pt x="723" y="3620"/>
                  </a:cubicBezTo>
                  <a:cubicBezTo>
                    <a:pt x="2439" y="5577"/>
                    <a:pt x="4464" y="6672"/>
                    <a:pt x="6947" y="7374"/>
                  </a:cubicBezTo>
                  <a:cubicBezTo>
                    <a:pt x="9126" y="7994"/>
                    <a:pt x="12697" y="9341"/>
                    <a:pt x="14375" y="8971"/>
                  </a:cubicBezTo>
                  <a:cubicBezTo>
                    <a:pt x="14411" y="8964"/>
                    <a:pt x="15822" y="8167"/>
                    <a:pt x="15855" y="8144"/>
                  </a:cubicBezTo>
                  <a:close/>
                </a:path>
              </a:pathLst>
            </a:custGeom>
            <a:solidFill>
              <a:srgbClr val="7F0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4349025" y="4892200"/>
              <a:ext cx="59050" cy="102975"/>
            </a:xfrm>
            <a:custGeom>
              <a:avLst/>
              <a:gdLst/>
              <a:ahLst/>
              <a:cxnLst/>
              <a:rect l="l" t="t" r="r" b="b"/>
              <a:pathLst>
                <a:path w="2362" h="4119" extrusionOk="0">
                  <a:moveTo>
                    <a:pt x="2362" y="1"/>
                  </a:moveTo>
                  <a:lnTo>
                    <a:pt x="2362" y="1"/>
                  </a:lnTo>
                  <a:cubicBezTo>
                    <a:pt x="1132" y="150"/>
                    <a:pt x="1" y="698"/>
                    <a:pt x="68" y="1635"/>
                  </a:cubicBezTo>
                  <a:cubicBezTo>
                    <a:pt x="48" y="2176"/>
                    <a:pt x="256" y="2798"/>
                    <a:pt x="688" y="3287"/>
                  </a:cubicBezTo>
                  <a:cubicBezTo>
                    <a:pt x="951" y="3586"/>
                    <a:pt x="1221" y="3859"/>
                    <a:pt x="1498" y="4119"/>
                  </a:cubicBezTo>
                  <a:cubicBezTo>
                    <a:pt x="1118" y="3447"/>
                    <a:pt x="938" y="2713"/>
                    <a:pt x="961" y="2047"/>
                  </a:cubicBezTo>
                  <a:cubicBezTo>
                    <a:pt x="897" y="1154"/>
                    <a:pt x="1476" y="474"/>
                    <a:pt x="2362" y="1"/>
                  </a:cubicBezTo>
                  <a:close/>
                </a:path>
              </a:pathLst>
            </a:custGeom>
            <a:solidFill>
              <a:srgbClr val="F86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5011400" y="4670025"/>
              <a:ext cx="191525" cy="242575"/>
            </a:xfrm>
            <a:custGeom>
              <a:avLst/>
              <a:gdLst/>
              <a:ahLst/>
              <a:cxnLst/>
              <a:rect l="l" t="t" r="r" b="b"/>
              <a:pathLst>
                <a:path w="7661" h="9703" extrusionOk="0">
                  <a:moveTo>
                    <a:pt x="5399" y="550"/>
                  </a:moveTo>
                  <a:cubicBezTo>
                    <a:pt x="5392" y="354"/>
                    <a:pt x="5261" y="137"/>
                    <a:pt x="5039" y="143"/>
                  </a:cubicBezTo>
                  <a:cubicBezTo>
                    <a:pt x="4713" y="153"/>
                    <a:pt x="4395" y="200"/>
                    <a:pt x="4084" y="252"/>
                  </a:cubicBezTo>
                  <a:cubicBezTo>
                    <a:pt x="4060" y="235"/>
                    <a:pt x="4041" y="203"/>
                    <a:pt x="4018" y="184"/>
                  </a:cubicBezTo>
                  <a:cubicBezTo>
                    <a:pt x="3801" y="1"/>
                    <a:pt x="3447" y="172"/>
                    <a:pt x="3368" y="410"/>
                  </a:cubicBezTo>
                  <a:cubicBezTo>
                    <a:pt x="2368" y="667"/>
                    <a:pt x="1390" y="1034"/>
                    <a:pt x="352" y="1173"/>
                  </a:cubicBezTo>
                  <a:cubicBezTo>
                    <a:pt x="137" y="1196"/>
                    <a:pt x="0" y="1477"/>
                    <a:pt x="111" y="1667"/>
                  </a:cubicBezTo>
                  <a:cubicBezTo>
                    <a:pt x="1303" y="3705"/>
                    <a:pt x="1556" y="5781"/>
                    <a:pt x="1797" y="8092"/>
                  </a:cubicBezTo>
                  <a:cubicBezTo>
                    <a:pt x="1810" y="8215"/>
                    <a:pt x="1922" y="8271"/>
                    <a:pt x="2027" y="8259"/>
                  </a:cubicBezTo>
                  <a:cubicBezTo>
                    <a:pt x="2063" y="8330"/>
                    <a:pt x="2105" y="8398"/>
                    <a:pt x="2151" y="8463"/>
                  </a:cubicBezTo>
                  <a:cubicBezTo>
                    <a:pt x="2344" y="8744"/>
                    <a:pt x="2599" y="8975"/>
                    <a:pt x="2898" y="9140"/>
                  </a:cubicBezTo>
                  <a:cubicBezTo>
                    <a:pt x="3249" y="9515"/>
                    <a:pt x="3698" y="9703"/>
                    <a:pt x="4188" y="9485"/>
                  </a:cubicBezTo>
                  <a:cubicBezTo>
                    <a:pt x="4647" y="9504"/>
                    <a:pt x="5122" y="9450"/>
                    <a:pt x="5571" y="9354"/>
                  </a:cubicBezTo>
                  <a:cubicBezTo>
                    <a:pt x="6469" y="9165"/>
                    <a:pt x="7660" y="8450"/>
                    <a:pt x="7446" y="7362"/>
                  </a:cubicBezTo>
                  <a:cubicBezTo>
                    <a:pt x="6986" y="5005"/>
                    <a:pt x="5478" y="3061"/>
                    <a:pt x="5399" y="550"/>
                  </a:cubicBezTo>
                  <a:close/>
                </a:path>
              </a:pathLst>
            </a:custGeom>
            <a:solidFill>
              <a:srgbClr val="5F20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4803250" y="4834850"/>
              <a:ext cx="309325" cy="161375"/>
            </a:xfrm>
            <a:custGeom>
              <a:avLst/>
              <a:gdLst/>
              <a:ahLst/>
              <a:cxnLst/>
              <a:rect l="l" t="t" r="r" b="b"/>
              <a:pathLst>
                <a:path w="12373" h="6455" extrusionOk="0">
                  <a:moveTo>
                    <a:pt x="3371" y="0"/>
                  </a:moveTo>
                  <a:cubicBezTo>
                    <a:pt x="1825" y="0"/>
                    <a:pt x="1" y="261"/>
                    <a:pt x="248" y="2500"/>
                  </a:cubicBezTo>
                  <a:cubicBezTo>
                    <a:pt x="363" y="3034"/>
                    <a:pt x="2178" y="3991"/>
                    <a:pt x="2768" y="4264"/>
                  </a:cubicBezTo>
                  <a:cubicBezTo>
                    <a:pt x="5628" y="5586"/>
                    <a:pt x="9293" y="6455"/>
                    <a:pt x="11916" y="6455"/>
                  </a:cubicBezTo>
                  <a:cubicBezTo>
                    <a:pt x="12072" y="6455"/>
                    <a:pt x="12224" y="6452"/>
                    <a:pt x="12372" y="6445"/>
                  </a:cubicBezTo>
                  <a:cubicBezTo>
                    <a:pt x="9788" y="6357"/>
                    <a:pt x="6367" y="5513"/>
                    <a:pt x="3662" y="4264"/>
                  </a:cubicBezTo>
                  <a:cubicBezTo>
                    <a:pt x="3072" y="3992"/>
                    <a:pt x="1254" y="3036"/>
                    <a:pt x="1142" y="2500"/>
                  </a:cubicBezTo>
                  <a:cubicBezTo>
                    <a:pt x="916" y="454"/>
                    <a:pt x="2422" y="59"/>
                    <a:pt x="3863" y="7"/>
                  </a:cubicBezTo>
                  <a:cubicBezTo>
                    <a:pt x="3705" y="3"/>
                    <a:pt x="3540" y="0"/>
                    <a:pt x="3371" y="0"/>
                  </a:cubicBezTo>
                  <a:close/>
                </a:path>
              </a:pathLst>
            </a:custGeom>
            <a:solidFill>
              <a:srgbClr val="F860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4820250" y="4830700"/>
              <a:ext cx="399400" cy="175175"/>
            </a:xfrm>
            <a:custGeom>
              <a:avLst/>
              <a:gdLst/>
              <a:ahLst/>
              <a:cxnLst/>
              <a:rect l="l" t="t" r="r" b="b"/>
              <a:pathLst>
                <a:path w="15976" h="7007" extrusionOk="0">
                  <a:moveTo>
                    <a:pt x="15875" y="4257"/>
                  </a:moveTo>
                  <a:cubicBezTo>
                    <a:pt x="15975" y="2948"/>
                    <a:pt x="15578" y="1706"/>
                    <a:pt x="15328" y="361"/>
                  </a:cubicBezTo>
                  <a:cubicBezTo>
                    <a:pt x="15258" y="356"/>
                    <a:pt x="15178" y="364"/>
                    <a:pt x="15115" y="415"/>
                  </a:cubicBezTo>
                  <a:cubicBezTo>
                    <a:pt x="14172" y="2689"/>
                    <a:pt x="10093" y="3156"/>
                    <a:pt x="9370" y="190"/>
                  </a:cubicBezTo>
                  <a:cubicBezTo>
                    <a:pt x="9086" y="1"/>
                    <a:pt x="8912" y="493"/>
                    <a:pt x="8497" y="421"/>
                  </a:cubicBezTo>
                  <a:cubicBezTo>
                    <a:pt x="7092" y="197"/>
                    <a:pt x="5427" y="236"/>
                    <a:pt x="4001" y="195"/>
                  </a:cubicBezTo>
                  <a:cubicBezTo>
                    <a:pt x="2380" y="150"/>
                    <a:pt x="1" y="147"/>
                    <a:pt x="282" y="2684"/>
                  </a:cubicBezTo>
                  <a:cubicBezTo>
                    <a:pt x="393" y="3219"/>
                    <a:pt x="2209" y="4174"/>
                    <a:pt x="2799" y="4448"/>
                  </a:cubicBezTo>
                  <a:cubicBezTo>
                    <a:pt x="6294" y="6063"/>
                    <a:pt x="10992" y="7006"/>
                    <a:pt x="13522" y="6508"/>
                  </a:cubicBezTo>
                  <a:cubicBezTo>
                    <a:pt x="15059" y="6205"/>
                    <a:pt x="15890" y="5119"/>
                    <a:pt x="15797" y="4351"/>
                  </a:cubicBezTo>
                  <a:cubicBezTo>
                    <a:pt x="15794" y="4311"/>
                    <a:pt x="15847" y="4292"/>
                    <a:pt x="15875" y="4257"/>
                  </a:cubicBezTo>
                  <a:close/>
                </a:path>
              </a:pathLst>
            </a:custGeom>
            <a:solidFill>
              <a:srgbClr val="7F0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4667175" y="2893575"/>
              <a:ext cx="534275" cy="1901300"/>
            </a:xfrm>
            <a:custGeom>
              <a:avLst/>
              <a:gdLst/>
              <a:ahLst/>
              <a:cxnLst/>
              <a:rect l="l" t="t" r="r" b="b"/>
              <a:pathLst>
                <a:path w="21371" h="76052" extrusionOk="0">
                  <a:moveTo>
                    <a:pt x="14583" y="75764"/>
                  </a:moveTo>
                  <a:cubicBezTo>
                    <a:pt x="16564" y="75975"/>
                    <a:pt x="18542" y="76051"/>
                    <a:pt x="20425" y="75372"/>
                  </a:cubicBezTo>
                  <a:cubicBezTo>
                    <a:pt x="20649" y="75288"/>
                    <a:pt x="20873" y="75203"/>
                    <a:pt x="21096" y="75117"/>
                  </a:cubicBezTo>
                  <a:cubicBezTo>
                    <a:pt x="21057" y="70134"/>
                    <a:pt x="19967" y="65237"/>
                    <a:pt x="19409" y="60279"/>
                  </a:cubicBezTo>
                  <a:cubicBezTo>
                    <a:pt x="18597" y="53058"/>
                    <a:pt x="16070" y="45480"/>
                    <a:pt x="16809" y="38236"/>
                  </a:cubicBezTo>
                  <a:cubicBezTo>
                    <a:pt x="17480" y="31626"/>
                    <a:pt x="20120" y="25379"/>
                    <a:pt x="20762" y="18723"/>
                  </a:cubicBezTo>
                  <a:cubicBezTo>
                    <a:pt x="21370" y="12383"/>
                    <a:pt x="19545" y="7182"/>
                    <a:pt x="18671" y="1043"/>
                  </a:cubicBezTo>
                  <a:cubicBezTo>
                    <a:pt x="18556" y="216"/>
                    <a:pt x="17625" y="0"/>
                    <a:pt x="16971" y="259"/>
                  </a:cubicBezTo>
                  <a:cubicBezTo>
                    <a:pt x="13717" y="1547"/>
                    <a:pt x="2712" y="1062"/>
                    <a:pt x="2830" y="6188"/>
                  </a:cubicBezTo>
                  <a:cubicBezTo>
                    <a:pt x="1800" y="20435"/>
                    <a:pt x="0" y="35098"/>
                    <a:pt x="4660" y="48883"/>
                  </a:cubicBezTo>
                  <a:cubicBezTo>
                    <a:pt x="6987" y="55766"/>
                    <a:pt x="8528" y="62889"/>
                    <a:pt x="11186" y="69653"/>
                  </a:cubicBezTo>
                  <a:cubicBezTo>
                    <a:pt x="12252" y="72356"/>
                    <a:pt x="13170" y="74306"/>
                    <a:pt x="14583" y="75764"/>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4667200" y="2900100"/>
              <a:ext cx="451275" cy="1893900"/>
            </a:xfrm>
            <a:custGeom>
              <a:avLst/>
              <a:gdLst/>
              <a:ahLst/>
              <a:cxnLst/>
              <a:rect l="l" t="t" r="r" b="b"/>
              <a:pathLst>
                <a:path w="18051" h="75756" extrusionOk="0">
                  <a:moveTo>
                    <a:pt x="17524" y="0"/>
                  </a:moveTo>
                  <a:cubicBezTo>
                    <a:pt x="17335" y="0"/>
                    <a:pt x="17145" y="36"/>
                    <a:pt x="16973" y="105"/>
                  </a:cubicBezTo>
                  <a:cubicBezTo>
                    <a:pt x="13719" y="1390"/>
                    <a:pt x="2713" y="907"/>
                    <a:pt x="2830" y="6028"/>
                  </a:cubicBezTo>
                  <a:cubicBezTo>
                    <a:pt x="1802" y="20277"/>
                    <a:pt x="0" y="34943"/>
                    <a:pt x="4661" y="48727"/>
                  </a:cubicBezTo>
                  <a:cubicBezTo>
                    <a:pt x="6988" y="55611"/>
                    <a:pt x="8529" y="62732"/>
                    <a:pt x="11188" y="69498"/>
                  </a:cubicBezTo>
                  <a:cubicBezTo>
                    <a:pt x="12251" y="72200"/>
                    <a:pt x="13169" y="74149"/>
                    <a:pt x="14582" y="75608"/>
                  </a:cubicBezTo>
                  <a:cubicBezTo>
                    <a:pt x="15382" y="75694"/>
                    <a:pt x="16181" y="75756"/>
                    <a:pt x="16974" y="75756"/>
                  </a:cubicBezTo>
                  <a:cubicBezTo>
                    <a:pt x="17167" y="75756"/>
                    <a:pt x="17359" y="75752"/>
                    <a:pt x="17551" y="75744"/>
                  </a:cubicBezTo>
                  <a:cubicBezTo>
                    <a:pt x="16920" y="75726"/>
                    <a:pt x="16287" y="75676"/>
                    <a:pt x="15654" y="75608"/>
                  </a:cubicBezTo>
                  <a:cubicBezTo>
                    <a:pt x="14240" y="74149"/>
                    <a:pt x="13321" y="72200"/>
                    <a:pt x="12258" y="69498"/>
                  </a:cubicBezTo>
                  <a:cubicBezTo>
                    <a:pt x="9599" y="62732"/>
                    <a:pt x="8059" y="55611"/>
                    <a:pt x="5732" y="48727"/>
                  </a:cubicBezTo>
                  <a:cubicBezTo>
                    <a:pt x="1072" y="34943"/>
                    <a:pt x="2872" y="20277"/>
                    <a:pt x="3903" y="6028"/>
                  </a:cubicBezTo>
                  <a:cubicBezTo>
                    <a:pt x="3784" y="907"/>
                    <a:pt x="14790" y="1390"/>
                    <a:pt x="18043" y="105"/>
                  </a:cubicBezTo>
                  <a:cubicBezTo>
                    <a:pt x="18046" y="104"/>
                    <a:pt x="18048" y="102"/>
                    <a:pt x="18051" y="101"/>
                  </a:cubicBezTo>
                  <a:cubicBezTo>
                    <a:pt x="17887" y="33"/>
                    <a:pt x="17706" y="0"/>
                    <a:pt x="17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4416325" y="2921575"/>
              <a:ext cx="593325" cy="2001075"/>
            </a:xfrm>
            <a:custGeom>
              <a:avLst/>
              <a:gdLst/>
              <a:ahLst/>
              <a:cxnLst/>
              <a:rect l="l" t="t" r="r" b="b"/>
              <a:pathLst>
                <a:path w="23733" h="80043" extrusionOk="0">
                  <a:moveTo>
                    <a:pt x="22490" y="993"/>
                  </a:moveTo>
                  <a:cubicBezTo>
                    <a:pt x="22396" y="512"/>
                    <a:pt x="21884" y="6"/>
                    <a:pt x="21364" y="49"/>
                  </a:cubicBezTo>
                  <a:cubicBezTo>
                    <a:pt x="18010" y="317"/>
                    <a:pt x="14607" y="89"/>
                    <a:pt x="11245" y="183"/>
                  </a:cubicBezTo>
                  <a:cubicBezTo>
                    <a:pt x="9727" y="228"/>
                    <a:pt x="6878" y="1"/>
                    <a:pt x="5579" y="1238"/>
                  </a:cubicBezTo>
                  <a:cubicBezTo>
                    <a:pt x="4607" y="5725"/>
                    <a:pt x="3780" y="10239"/>
                    <a:pt x="3048" y="14775"/>
                  </a:cubicBezTo>
                  <a:cubicBezTo>
                    <a:pt x="3026" y="14983"/>
                    <a:pt x="3001" y="15196"/>
                    <a:pt x="2978" y="15406"/>
                  </a:cubicBezTo>
                  <a:cubicBezTo>
                    <a:pt x="2643" y="18146"/>
                    <a:pt x="2217" y="20871"/>
                    <a:pt x="1755" y="23591"/>
                  </a:cubicBezTo>
                  <a:cubicBezTo>
                    <a:pt x="1449" y="25905"/>
                    <a:pt x="1163" y="28223"/>
                    <a:pt x="894" y="30547"/>
                  </a:cubicBezTo>
                  <a:cubicBezTo>
                    <a:pt x="567" y="36268"/>
                    <a:pt x="123" y="41975"/>
                    <a:pt x="79" y="47704"/>
                  </a:cubicBezTo>
                  <a:cubicBezTo>
                    <a:pt x="0" y="56353"/>
                    <a:pt x="1673" y="64726"/>
                    <a:pt x="4279" y="72941"/>
                  </a:cubicBezTo>
                  <a:cubicBezTo>
                    <a:pt x="4849" y="74739"/>
                    <a:pt x="5335" y="77596"/>
                    <a:pt x="6466" y="79463"/>
                  </a:cubicBezTo>
                  <a:cubicBezTo>
                    <a:pt x="9062" y="80042"/>
                    <a:pt x="11607" y="79719"/>
                    <a:pt x="14091" y="78934"/>
                  </a:cubicBezTo>
                  <a:cubicBezTo>
                    <a:pt x="14619" y="72545"/>
                    <a:pt x="14518" y="66157"/>
                    <a:pt x="14181" y="59747"/>
                  </a:cubicBezTo>
                  <a:cubicBezTo>
                    <a:pt x="13779" y="52083"/>
                    <a:pt x="12550" y="44714"/>
                    <a:pt x="14578" y="37181"/>
                  </a:cubicBezTo>
                  <a:cubicBezTo>
                    <a:pt x="16227" y="31059"/>
                    <a:pt x="19180" y="25344"/>
                    <a:pt x="21293" y="19378"/>
                  </a:cubicBezTo>
                  <a:cubicBezTo>
                    <a:pt x="23420" y="13377"/>
                    <a:pt x="23733" y="7215"/>
                    <a:pt x="22490" y="993"/>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4399525" y="2928925"/>
              <a:ext cx="246375" cy="1980450"/>
            </a:xfrm>
            <a:custGeom>
              <a:avLst/>
              <a:gdLst/>
              <a:ahLst/>
              <a:cxnLst/>
              <a:rect l="l" t="t" r="r" b="b"/>
              <a:pathLst>
                <a:path w="9855" h="79218" extrusionOk="0">
                  <a:moveTo>
                    <a:pt x="7662" y="1"/>
                  </a:moveTo>
                  <a:lnTo>
                    <a:pt x="7662" y="1"/>
                  </a:lnTo>
                  <a:cubicBezTo>
                    <a:pt x="6845" y="141"/>
                    <a:pt x="6090" y="399"/>
                    <a:pt x="5578" y="888"/>
                  </a:cubicBezTo>
                  <a:cubicBezTo>
                    <a:pt x="4607" y="5373"/>
                    <a:pt x="3779" y="9886"/>
                    <a:pt x="3049" y="14423"/>
                  </a:cubicBezTo>
                  <a:cubicBezTo>
                    <a:pt x="3024" y="14631"/>
                    <a:pt x="2999" y="14845"/>
                    <a:pt x="2977" y="15054"/>
                  </a:cubicBezTo>
                  <a:cubicBezTo>
                    <a:pt x="2642" y="17794"/>
                    <a:pt x="2217" y="20518"/>
                    <a:pt x="1755" y="23240"/>
                  </a:cubicBezTo>
                  <a:cubicBezTo>
                    <a:pt x="1451" y="25553"/>
                    <a:pt x="1163" y="27872"/>
                    <a:pt x="894" y="30197"/>
                  </a:cubicBezTo>
                  <a:cubicBezTo>
                    <a:pt x="566" y="35915"/>
                    <a:pt x="122" y="41625"/>
                    <a:pt x="76" y="47351"/>
                  </a:cubicBezTo>
                  <a:cubicBezTo>
                    <a:pt x="1" y="56001"/>
                    <a:pt x="1670" y="64375"/>
                    <a:pt x="4278" y="72592"/>
                  </a:cubicBezTo>
                  <a:cubicBezTo>
                    <a:pt x="4849" y="74389"/>
                    <a:pt x="5016" y="76663"/>
                    <a:pt x="6149" y="78532"/>
                  </a:cubicBezTo>
                  <a:cubicBezTo>
                    <a:pt x="6344" y="78572"/>
                    <a:pt x="6849" y="79182"/>
                    <a:pt x="7040" y="79218"/>
                  </a:cubicBezTo>
                  <a:cubicBezTo>
                    <a:pt x="6746" y="78000"/>
                    <a:pt x="6507" y="76807"/>
                    <a:pt x="6246" y="75874"/>
                  </a:cubicBezTo>
                  <a:cubicBezTo>
                    <a:pt x="3726" y="66789"/>
                    <a:pt x="2141" y="57543"/>
                    <a:pt x="2307" y="48008"/>
                  </a:cubicBezTo>
                  <a:cubicBezTo>
                    <a:pt x="2339" y="46043"/>
                    <a:pt x="1885" y="39515"/>
                    <a:pt x="2665" y="26757"/>
                  </a:cubicBezTo>
                  <a:cubicBezTo>
                    <a:pt x="2957" y="24200"/>
                    <a:pt x="3503" y="20936"/>
                    <a:pt x="3868" y="17920"/>
                  </a:cubicBezTo>
                  <a:cubicBezTo>
                    <a:pt x="3893" y="17687"/>
                    <a:pt x="9854" y="772"/>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4011250" y="1071500"/>
              <a:ext cx="589200" cy="1163800"/>
            </a:xfrm>
            <a:custGeom>
              <a:avLst/>
              <a:gdLst/>
              <a:ahLst/>
              <a:cxnLst/>
              <a:rect l="l" t="t" r="r" b="b"/>
              <a:pathLst>
                <a:path w="23568" h="46552" extrusionOk="0">
                  <a:moveTo>
                    <a:pt x="20465" y="38458"/>
                  </a:moveTo>
                  <a:cubicBezTo>
                    <a:pt x="18509" y="36704"/>
                    <a:pt x="16638" y="35221"/>
                    <a:pt x="14953" y="33147"/>
                  </a:cubicBezTo>
                  <a:cubicBezTo>
                    <a:pt x="14861" y="33034"/>
                    <a:pt x="14777" y="32911"/>
                    <a:pt x="14688" y="32796"/>
                  </a:cubicBezTo>
                  <a:cubicBezTo>
                    <a:pt x="13163" y="30464"/>
                    <a:pt x="11719" y="28075"/>
                    <a:pt x="10568" y="25453"/>
                  </a:cubicBezTo>
                  <a:cubicBezTo>
                    <a:pt x="8494" y="20740"/>
                    <a:pt x="4395" y="8724"/>
                    <a:pt x="4731" y="5693"/>
                  </a:cubicBezTo>
                  <a:cubicBezTo>
                    <a:pt x="4689" y="4655"/>
                    <a:pt x="4950" y="3790"/>
                    <a:pt x="5046" y="2669"/>
                  </a:cubicBezTo>
                  <a:cubicBezTo>
                    <a:pt x="5131" y="1708"/>
                    <a:pt x="5069" y="0"/>
                    <a:pt x="4425" y="580"/>
                  </a:cubicBezTo>
                  <a:cubicBezTo>
                    <a:pt x="4074" y="896"/>
                    <a:pt x="3678" y="3436"/>
                    <a:pt x="3056" y="4159"/>
                  </a:cubicBezTo>
                  <a:cubicBezTo>
                    <a:pt x="2625" y="4659"/>
                    <a:pt x="2582" y="4627"/>
                    <a:pt x="1926" y="4753"/>
                  </a:cubicBezTo>
                  <a:cubicBezTo>
                    <a:pt x="1439" y="4847"/>
                    <a:pt x="949" y="5052"/>
                    <a:pt x="623" y="5250"/>
                  </a:cubicBezTo>
                  <a:cubicBezTo>
                    <a:pt x="571" y="5357"/>
                    <a:pt x="216" y="6185"/>
                    <a:pt x="212" y="6313"/>
                  </a:cubicBezTo>
                  <a:cubicBezTo>
                    <a:pt x="153" y="8170"/>
                    <a:pt x="0" y="8694"/>
                    <a:pt x="1416" y="10014"/>
                  </a:cubicBezTo>
                  <a:cubicBezTo>
                    <a:pt x="2310" y="10848"/>
                    <a:pt x="2166" y="10218"/>
                    <a:pt x="2510" y="12646"/>
                  </a:cubicBezTo>
                  <a:cubicBezTo>
                    <a:pt x="3223" y="17693"/>
                    <a:pt x="4189" y="28180"/>
                    <a:pt x="6927" y="32552"/>
                  </a:cubicBezTo>
                  <a:cubicBezTo>
                    <a:pt x="8389" y="34884"/>
                    <a:pt x="11941" y="40487"/>
                    <a:pt x="14275" y="42431"/>
                  </a:cubicBezTo>
                  <a:cubicBezTo>
                    <a:pt x="14868" y="43125"/>
                    <a:pt x="15197" y="43271"/>
                    <a:pt x="15854" y="43819"/>
                  </a:cubicBezTo>
                  <a:cubicBezTo>
                    <a:pt x="16668" y="44865"/>
                    <a:pt x="17485" y="45063"/>
                    <a:pt x="18416" y="46036"/>
                  </a:cubicBezTo>
                  <a:cubicBezTo>
                    <a:pt x="18913" y="46552"/>
                    <a:pt x="19899" y="46528"/>
                    <a:pt x="20259" y="45848"/>
                  </a:cubicBezTo>
                  <a:cubicBezTo>
                    <a:pt x="21957" y="42635"/>
                    <a:pt x="23568" y="41242"/>
                    <a:pt x="20465" y="3845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4011200" y="1083100"/>
              <a:ext cx="494600" cy="1148200"/>
            </a:xfrm>
            <a:custGeom>
              <a:avLst/>
              <a:gdLst/>
              <a:ahLst/>
              <a:cxnLst/>
              <a:rect l="l" t="t" r="r" b="b"/>
              <a:pathLst>
                <a:path w="19784" h="45928" extrusionOk="0">
                  <a:moveTo>
                    <a:pt x="4663" y="1"/>
                  </a:moveTo>
                  <a:cubicBezTo>
                    <a:pt x="4595" y="1"/>
                    <a:pt x="4517" y="37"/>
                    <a:pt x="4427" y="118"/>
                  </a:cubicBezTo>
                  <a:cubicBezTo>
                    <a:pt x="4076" y="434"/>
                    <a:pt x="3680" y="2974"/>
                    <a:pt x="3057" y="3696"/>
                  </a:cubicBezTo>
                  <a:cubicBezTo>
                    <a:pt x="2627" y="4198"/>
                    <a:pt x="2584" y="4165"/>
                    <a:pt x="1927" y="4292"/>
                  </a:cubicBezTo>
                  <a:cubicBezTo>
                    <a:pt x="1441" y="4386"/>
                    <a:pt x="949" y="4590"/>
                    <a:pt x="624" y="4788"/>
                  </a:cubicBezTo>
                  <a:cubicBezTo>
                    <a:pt x="572" y="4895"/>
                    <a:pt x="218" y="5722"/>
                    <a:pt x="214" y="5852"/>
                  </a:cubicBezTo>
                  <a:cubicBezTo>
                    <a:pt x="155" y="7708"/>
                    <a:pt x="1" y="8232"/>
                    <a:pt x="1418" y="9553"/>
                  </a:cubicBezTo>
                  <a:cubicBezTo>
                    <a:pt x="2312" y="10385"/>
                    <a:pt x="2168" y="9757"/>
                    <a:pt x="2511" y="12184"/>
                  </a:cubicBezTo>
                  <a:cubicBezTo>
                    <a:pt x="3225" y="17231"/>
                    <a:pt x="4189" y="27717"/>
                    <a:pt x="6929" y="32090"/>
                  </a:cubicBezTo>
                  <a:cubicBezTo>
                    <a:pt x="8390" y="34422"/>
                    <a:pt x="11942" y="40024"/>
                    <a:pt x="14277" y="41970"/>
                  </a:cubicBezTo>
                  <a:cubicBezTo>
                    <a:pt x="14869" y="42665"/>
                    <a:pt x="15199" y="42811"/>
                    <a:pt x="15856" y="43357"/>
                  </a:cubicBezTo>
                  <a:cubicBezTo>
                    <a:pt x="16669" y="44404"/>
                    <a:pt x="17486" y="44602"/>
                    <a:pt x="18418" y="45574"/>
                  </a:cubicBezTo>
                  <a:cubicBezTo>
                    <a:pt x="18643" y="45807"/>
                    <a:pt x="18965" y="45928"/>
                    <a:pt x="19286" y="45928"/>
                  </a:cubicBezTo>
                  <a:cubicBezTo>
                    <a:pt x="19457" y="45928"/>
                    <a:pt x="19629" y="45893"/>
                    <a:pt x="19784" y="45823"/>
                  </a:cubicBezTo>
                  <a:cubicBezTo>
                    <a:pt x="19645" y="45761"/>
                    <a:pt x="19516" y="45683"/>
                    <a:pt x="19411" y="45574"/>
                  </a:cubicBezTo>
                  <a:cubicBezTo>
                    <a:pt x="18480" y="44602"/>
                    <a:pt x="17663" y="44404"/>
                    <a:pt x="16848" y="43357"/>
                  </a:cubicBezTo>
                  <a:cubicBezTo>
                    <a:pt x="16193" y="42811"/>
                    <a:pt x="15862" y="42666"/>
                    <a:pt x="15270" y="41970"/>
                  </a:cubicBezTo>
                  <a:cubicBezTo>
                    <a:pt x="12934" y="40024"/>
                    <a:pt x="9383" y="34422"/>
                    <a:pt x="7922" y="32090"/>
                  </a:cubicBezTo>
                  <a:cubicBezTo>
                    <a:pt x="5182" y="27719"/>
                    <a:pt x="4219" y="17231"/>
                    <a:pt x="3504" y="12184"/>
                  </a:cubicBezTo>
                  <a:cubicBezTo>
                    <a:pt x="3163" y="9757"/>
                    <a:pt x="3304" y="10385"/>
                    <a:pt x="2413" y="9553"/>
                  </a:cubicBezTo>
                  <a:cubicBezTo>
                    <a:pt x="994" y="8232"/>
                    <a:pt x="1148" y="7708"/>
                    <a:pt x="1207" y="5852"/>
                  </a:cubicBezTo>
                  <a:cubicBezTo>
                    <a:pt x="1212" y="5722"/>
                    <a:pt x="1565" y="4895"/>
                    <a:pt x="1617" y="4788"/>
                  </a:cubicBezTo>
                  <a:cubicBezTo>
                    <a:pt x="1944" y="4590"/>
                    <a:pt x="2434" y="4386"/>
                    <a:pt x="2918" y="4292"/>
                  </a:cubicBezTo>
                  <a:cubicBezTo>
                    <a:pt x="3577" y="4164"/>
                    <a:pt x="3620" y="4198"/>
                    <a:pt x="4051" y="3696"/>
                  </a:cubicBezTo>
                  <a:cubicBezTo>
                    <a:pt x="4472" y="3209"/>
                    <a:pt x="4789" y="1889"/>
                    <a:pt x="5060" y="988"/>
                  </a:cubicBezTo>
                  <a:cubicBezTo>
                    <a:pt x="5017" y="449"/>
                    <a:pt x="4903" y="1"/>
                    <a:pt x="4663" y="1"/>
                  </a:cubicBezTo>
                  <a:close/>
                </a:path>
              </a:pathLst>
            </a:custGeom>
            <a:solidFill>
              <a:srgbClr val="261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4590125" y="1470550"/>
              <a:ext cx="364650" cy="597725"/>
            </a:xfrm>
            <a:custGeom>
              <a:avLst/>
              <a:gdLst/>
              <a:ahLst/>
              <a:cxnLst/>
              <a:rect l="l" t="t" r="r" b="b"/>
              <a:pathLst>
                <a:path w="14586" h="23909" extrusionOk="0">
                  <a:moveTo>
                    <a:pt x="11610" y="14112"/>
                  </a:moveTo>
                  <a:cubicBezTo>
                    <a:pt x="12940" y="11058"/>
                    <a:pt x="14586" y="7472"/>
                    <a:pt x="14191" y="4808"/>
                  </a:cubicBezTo>
                  <a:cubicBezTo>
                    <a:pt x="14203" y="4570"/>
                    <a:pt x="14208" y="4328"/>
                    <a:pt x="14181" y="4075"/>
                  </a:cubicBezTo>
                  <a:cubicBezTo>
                    <a:pt x="13995" y="1923"/>
                    <a:pt x="12003" y="318"/>
                    <a:pt x="10063" y="320"/>
                  </a:cubicBezTo>
                  <a:cubicBezTo>
                    <a:pt x="9041" y="1"/>
                    <a:pt x="7942" y="215"/>
                    <a:pt x="6874" y="738"/>
                  </a:cubicBezTo>
                  <a:cubicBezTo>
                    <a:pt x="6710" y="925"/>
                    <a:pt x="4498" y="675"/>
                    <a:pt x="4322" y="854"/>
                  </a:cubicBezTo>
                  <a:cubicBezTo>
                    <a:pt x="3124" y="2972"/>
                    <a:pt x="2532" y="4021"/>
                    <a:pt x="1246" y="6097"/>
                  </a:cubicBezTo>
                  <a:cubicBezTo>
                    <a:pt x="519" y="7400"/>
                    <a:pt x="0" y="10083"/>
                    <a:pt x="55" y="11130"/>
                  </a:cubicBezTo>
                  <a:cubicBezTo>
                    <a:pt x="82" y="11633"/>
                    <a:pt x="593" y="12644"/>
                    <a:pt x="898" y="13015"/>
                  </a:cubicBezTo>
                  <a:cubicBezTo>
                    <a:pt x="1819" y="14139"/>
                    <a:pt x="2441" y="14357"/>
                    <a:pt x="3883" y="14142"/>
                  </a:cubicBezTo>
                  <a:cubicBezTo>
                    <a:pt x="4323" y="14076"/>
                    <a:pt x="3610" y="20862"/>
                    <a:pt x="3916" y="21751"/>
                  </a:cubicBezTo>
                  <a:cubicBezTo>
                    <a:pt x="4656" y="23909"/>
                    <a:pt x="8939" y="23093"/>
                    <a:pt x="10673" y="22772"/>
                  </a:cubicBezTo>
                  <a:cubicBezTo>
                    <a:pt x="10789" y="22751"/>
                    <a:pt x="10901" y="22709"/>
                    <a:pt x="11006" y="22650"/>
                  </a:cubicBezTo>
                  <a:cubicBezTo>
                    <a:pt x="11096" y="22650"/>
                    <a:pt x="11182" y="22661"/>
                    <a:pt x="11276" y="22654"/>
                  </a:cubicBezTo>
                  <a:cubicBezTo>
                    <a:pt x="11921" y="22631"/>
                    <a:pt x="12597" y="22053"/>
                    <a:pt x="12375" y="21337"/>
                  </a:cubicBezTo>
                  <a:cubicBezTo>
                    <a:pt x="11697" y="19140"/>
                    <a:pt x="11543" y="16536"/>
                    <a:pt x="11610" y="14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p:nvPr/>
          </p:nvSpPr>
          <p:spPr>
            <a:xfrm>
              <a:off x="4589750" y="1490150"/>
              <a:ext cx="308200" cy="560225"/>
            </a:xfrm>
            <a:custGeom>
              <a:avLst/>
              <a:gdLst/>
              <a:ahLst/>
              <a:cxnLst/>
              <a:rect l="l" t="t" r="r" b="b"/>
              <a:pathLst>
                <a:path w="12328" h="22409" extrusionOk="0">
                  <a:moveTo>
                    <a:pt x="4939" y="1"/>
                  </a:moveTo>
                  <a:cubicBezTo>
                    <a:pt x="4622" y="1"/>
                    <a:pt x="4379" y="15"/>
                    <a:pt x="4324" y="70"/>
                  </a:cubicBezTo>
                  <a:cubicBezTo>
                    <a:pt x="3126" y="2188"/>
                    <a:pt x="2535" y="3236"/>
                    <a:pt x="1247" y="5312"/>
                  </a:cubicBezTo>
                  <a:cubicBezTo>
                    <a:pt x="521" y="6616"/>
                    <a:pt x="1" y="9299"/>
                    <a:pt x="56" y="10346"/>
                  </a:cubicBezTo>
                  <a:cubicBezTo>
                    <a:pt x="82" y="10849"/>
                    <a:pt x="594" y="11860"/>
                    <a:pt x="900" y="12231"/>
                  </a:cubicBezTo>
                  <a:cubicBezTo>
                    <a:pt x="1616" y="13106"/>
                    <a:pt x="2152" y="13432"/>
                    <a:pt x="3035" y="13432"/>
                  </a:cubicBezTo>
                  <a:cubicBezTo>
                    <a:pt x="3286" y="13432"/>
                    <a:pt x="3565" y="13406"/>
                    <a:pt x="3884" y="13358"/>
                  </a:cubicBezTo>
                  <a:cubicBezTo>
                    <a:pt x="3886" y="13358"/>
                    <a:pt x="3888" y="13358"/>
                    <a:pt x="3890" y="13358"/>
                  </a:cubicBezTo>
                  <a:cubicBezTo>
                    <a:pt x="4316" y="13358"/>
                    <a:pt x="3612" y="20082"/>
                    <a:pt x="3916" y="20967"/>
                  </a:cubicBezTo>
                  <a:cubicBezTo>
                    <a:pt x="4302" y="22092"/>
                    <a:pt x="5651" y="22409"/>
                    <a:pt x="7100" y="22409"/>
                  </a:cubicBezTo>
                  <a:cubicBezTo>
                    <a:pt x="8430" y="22409"/>
                    <a:pt x="9844" y="22142"/>
                    <a:pt x="10673" y="21988"/>
                  </a:cubicBezTo>
                  <a:cubicBezTo>
                    <a:pt x="10791" y="21966"/>
                    <a:pt x="10903" y="21925"/>
                    <a:pt x="11007" y="21866"/>
                  </a:cubicBezTo>
                  <a:cubicBezTo>
                    <a:pt x="11077" y="21866"/>
                    <a:pt x="11145" y="21872"/>
                    <a:pt x="11216" y="21872"/>
                  </a:cubicBezTo>
                  <a:cubicBezTo>
                    <a:pt x="11236" y="21872"/>
                    <a:pt x="11256" y="21871"/>
                    <a:pt x="11277" y="21870"/>
                  </a:cubicBezTo>
                  <a:cubicBezTo>
                    <a:pt x="11708" y="21855"/>
                    <a:pt x="12147" y="21587"/>
                    <a:pt x="12327" y="21200"/>
                  </a:cubicBezTo>
                  <a:lnTo>
                    <a:pt x="12327" y="21200"/>
                  </a:lnTo>
                  <a:cubicBezTo>
                    <a:pt x="12308" y="21203"/>
                    <a:pt x="12290" y="21209"/>
                    <a:pt x="12270" y="21209"/>
                  </a:cubicBezTo>
                  <a:cubicBezTo>
                    <a:pt x="12249" y="21210"/>
                    <a:pt x="12229" y="21211"/>
                    <a:pt x="12208" y="21211"/>
                  </a:cubicBezTo>
                  <a:cubicBezTo>
                    <a:pt x="12137" y="21211"/>
                    <a:pt x="12070" y="21205"/>
                    <a:pt x="12000" y="21205"/>
                  </a:cubicBezTo>
                  <a:cubicBezTo>
                    <a:pt x="11895" y="21264"/>
                    <a:pt x="11783" y="21306"/>
                    <a:pt x="11665" y="21327"/>
                  </a:cubicBezTo>
                  <a:cubicBezTo>
                    <a:pt x="10836" y="21481"/>
                    <a:pt x="9421" y="21748"/>
                    <a:pt x="8091" y="21748"/>
                  </a:cubicBezTo>
                  <a:cubicBezTo>
                    <a:pt x="6643" y="21748"/>
                    <a:pt x="5295" y="21431"/>
                    <a:pt x="4909" y="20306"/>
                  </a:cubicBezTo>
                  <a:cubicBezTo>
                    <a:pt x="4604" y="19421"/>
                    <a:pt x="5309" y="12696"/>
                    <a:pt x="4883" y="12696"/>
                  </a:cubicBezTo>
                  <a:cubicBezTo>
                    <a:pt x="4881" y="12696"/>
                    <a:pt x="4879" y="12696"/>
                    <a:pt x="4877" y="12696"/>
                  </a:cubicBezTo>
                  <a:cubicBezTo>
                    <a:pt x="4557" y="12744"/>
                    <a:pt x="4277" y="12770"/>
                    <a:pt x="4026" y="12770"/>
                  </a:cubicBezTo>
                  <a:cubicBezTo>
                    <a:pt x="3144" y="12770"/>
                    <a:pt x="2608" y="12444"/>
                    <a:pt x="1893" y="11569"/>
                  </a:cubicBezTo>
                  <a:cubicBezTo>
                    <a:pt x="1587" y="11198"/>
                    <a:pt x="1076" y="10188"/>
                    <a:pt x="1049" y="9683"/>
                  </a:cubicBezTo>
                  <a:cubicBezTo>
                    <a:pt x="992" y="8638"/>
                    <a:pt x="1512" y="5955"/>
                    <a:pt x="2240" y="4651"/>
                  </a:cubicBezTo>
                  <a:cubicBezTo>
                    <a:pt x="3400" y="2780"/>
                    <a:pt x="4000" y="1736"/>
                    <a:pt x="4982" y="1"/>
                  </a:cubicBezTo>
                  <a:cubicBezTo>
                    <a:pt x="4968" y="1"/>
                    <a:pt x="4953" y="1"/>
                    <a:pt x="4939" y="1"/>
                  </a:cubicBezTo>
                  <a:close/>
                </a:path>
              </a:pathLst>
            </a:custGeom>
            <a:solidFill>
              <a:srgbClr val="261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9"/>
            <p:cNvSpPr/>
            <p:nvPr/>
          </p:nvSpPr>
          <p:spPr>
            <a:xfrm>
              <a:off x="4668400" y="1406450"/>
              <a:ext cx="404725" cy="425150"/>
            </a:xfrm>
            <a:custGeom>
              <a:avLst/>
              <a:gdLst/>
              <a:ahLst/>
              <a:cxnLst/>
              <a:rect l="l" t="t" r="r" b="b"/>
              <a:pathLst>
                <a:path w="16189" h="17006" extrusionOk="0">
                  <a:moveTo>
                    <a:pt x="15594" y="6876"/>
                  </a:moveTo>
                  <a:cubicBezTo>
                    <a:pt x="15300" y="4829"/>
                    <a:pt x="14112" y="2647"/>
                    <a:pt x="12052" y="1912"/>
                  </a:cubicBezTo>
                  <a:cubicBezTo>
                    <a:pt x="10724" y="1437"/>
                    <a:pt x="9413" y="1358"/>
                    <a:pt x="8013" y="1291"/>
                  </a:cubicBezTo>
                  <a:cubicBezTo>
                    <a:pt x="5824" y="1189"/>
                    <a:pt x="3254" y="0"/>
                    <a:pt x="2137" y="1035"/>
                  </a:cubicBezTo>
                  <a:cubicBezTo>
                    <a:pt x="971" y="2113"/>
                    <a:pt x="1" y="3789"/>
                    <a:pt x="1399" y="4670"/>
                  </a:cubicBezTo>
                  <a:cubicBezTo>
                    <a:pt x="2210" y="5182"/>
                    <a:pt x="3032" y="5346"/>
                    <a:pt x="3575" y="5277"/>
                  </a:cubicBezTo>
                  <a:cubicBezTo>
                    <a:pt x="5523" y="5025"/>
                    <a:pt x="7125" y="5297"/>
                    <a:pt x="7981" y="7095"/>
                  </a:cubicBezTo>
                  <a:cubicBezTo>
                    <a:pt x="8322" y="7808"/>
                    <a:pt x="8123" y="8635"/>
                    <a:pt x="7868" y="9398"/>
                  </a:cubicBezTo>
                  <a:cubicBezTo>
                    <a:pt x="7269" y="10026"/>
                    <a:pt x="6599" y="10667"/>
                    <a:pt x="6418" y="11541"/>
                  </a:cubicBezTo>
                  <a:cubicBezTo>
                    <a:pt x="6451" y="11531"/>
                    <a:pt x="6480" y="11516"/>
                    <a:pt x="6518" y="11513"/>
                  </a:cubicBezTo>
                  <a:cubicBezTo>
                    <a:pt x="7168" y="11466"/>
                    <a:pt x="7786" y="10993"/>
                    <a:pt x="8483" y="11042"/>
                  </a:cubicBezTo>
                  <a:cubicBezTo>
                    <a:pt x="9119" y="11086"/>
                    <a:pt x="9662" y="11592"/>
                    <a:pt x="9434" y="12284"/>
                  </a:cubicBezTo>
                  <a:cubicBezTo>
                    <a:pt x="9188" y="13026"/>
                    <a:pt x="8480" y="13355"/>
                    <a:pt x="7774" y="13691"/>
                  </a:cubicBezTo>
                  <a:cubicBezTo>
                    <a:pt x="7755" y="13741"/>
                    <a:pt x="7735" y="13794"/>
                    <a:pt x="7721" y="13840"/>
                  </a:cubicBezTo>
                  <a:cubicBezTo>
                    <a:pt x="7469" y="14570"/>
                    <a:pt x="7882" y="17006"/>
                    <a:pt x="8479" y="16675"/>
                  </a:cubicBezTo>
                  <a:cubicBezTo>
                    <a:pt x="13492" y="13898"/>
                    <a:pt x="16188" y="11004"/>
                    <a:pt x="15594" y="68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9"/>
            <p:cNvSpPr/>
            <p:nvPr/>
          </p:nvSpPr>
          <p:spPr>
            <a:xfrm>
              <a:off x="4331750" y="1928400"/>
              <a:ext cx="821850" cy="1134575"/>
            </a:xfrm>
            <a:custGeom>
              <a:avLst/>
              <a:gdLst/>
              <a:ahLst/>
              <a:cxnLst/>
              <a:rect l="l" t="t" r="r" b="b"/>
              <a:pathLst>
                <a:path w="32874" h="45383" extrusionOk="0">
                  <a:moveTo>
                    <a:pt x="32718" y="40187"/>
                  </a:moveTo>
                  <a:cubicBezTo>
                    <a:pt x="30134" y="32221"/>
                    <a:pt x="30929" y="23959"/>
                    <a:pt x="31213" y="15745"/>
                  </a:cubicBezTo>
                  <a:cubicBezTo>
                    <a:pt x="31380" y="10980"/>
                    <a:pt x="29253" y="4208"/>
                    <a:pt x="24507" y="2215"/>
                  </a:cubicBezTo>
                  <a:cubicBezTo>
                    <a:pt x="24262" y="2114"/>
                    <a:pt x="24045" y="2102"/>
                    <a:pt x="23860" y="2155"/>
                  </a:cubicBezTo>
                  <a:cubicBezTo>
                    <a:pt x="22913" y="1926"/>
                    <a:pt x="20264" y="3505"/>
                    <a:pt x="19594" y="3673"/>
                  </a:cubicBezTo>
                  <a:cubicBezTo>
                    <a:pt x="18793" y="3874"/>
                    <a:pt x="17269" y="3929"/>
                    <a:pt x="16247" y="3636"/>
                  </a:cubicBezTo>
                  <a:cubicBezTo>
                    <a:pt x="15522" y="3428"/>
                    <a:pt x="14690" y="2349"/>
                    <a:pt x="14214" y="2066"/>
                  </a:cubicBezTo>
                  <a:cubicBezTo>
                    <a:pt x="12162" y="848"/>
                    <a:pt x="8452" y="2294"/>
                    <a:pt x="6567" y="536"/>
                  </a:cubicBezTo>
                  <a:cubicBezTo>
                    <a:pt x="5988" y="0"/>
                    <a:pt x="5173" y="212"/>
                    <a:pt x="4886" y="933"/>
                  </a:cubicBezTo>
                  <a:cubicBezTo>
                    <a:pt x="3965" y="3208"/>
                    <a:pt x="1058" y="6768"/>
                    <a:pt x="312" y="8108"/>
                  </a:cubicBezTo>
                  <a:cubicBezTo>
                    <a:pt x="1" y="8467"/>
                    <a:pt x="1174" y="8829"/>
                    <a:pt x="1592" y="9187"/>
                  </a:cubicBezTo>
                  <a:cubicBezTo>
                    <a:pt x="6235" y="13145"/>
                    <a:pt x="7946" y="18115"/>
                    <a:pt x="7976" y="24117"/>
                  </a:cubicBezTo>
                  <a:cubicBezTo>
                    <a:pt x="8006" y="30164"/>
                    <a:pt x="8462" y="36197"/>
                    <a:pt x="8324" y="42250"/>
                  </a:cubicBezTo>
                  <a:cubicBezTo>
                    <a:pt x="8313" y="42716"/>
                    <a:pt x="8607" y="43167"/>
                    <a:pt x="9068" y="43299"/>
                  </a:cubicBezTo>
                  <a:cubicBezTo>
                    <a:pt x="16344" y="45383"/>
                    <a:pt x="25484" y="45313"/>
                    <a:pt x="32160" y="41406"/>
                  </a:cubicBezTo>
                  <a:cubicBezTo>
                    <a:pt x="32553" y="41174"/>
                    <a:pt x="32873" y="40662"/>
                    <a:pt x="32718" y="40187"/>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9"/>
            <p:cNvSpPr/>
            <p:nvPr/>
          </p:nvSpPr>
          <p:spPr>
            <a:xfrm>
              <a:off x="4331750" y="2085925"/>
              <a:ext cx="335800" cy="946325"/>
            </a:xfrm>
            <a:custGeom>
              <a:avLst/>
              <a:gdLst/>
              <a:ahLst/>
              <a:cxnLst/>
              <a:rect l="l" t="t" r="r" b="b"/>
              <a:pathLst>
                <a:path w="13432" h="37853" extrusionOk="0">
                  <a:moveTo>
                    <a:pt x="1520" y="0"/>
                  </a:moveTo>
                  <a:cubicBezTo>
                    <a:pt x="458" y="1563"/>
                    <a:pt x="736" y="1060"/>
                    <a:pt x="312" y="1826"/>
                  </a:cubicBezTo>
                  <a:cubicBezTo>
                    <a:pt x="1" y="2185"/>
                    <a:pt x="1174" y="2547"/>
                    <a:pt x="1592" y="2906"/>
                  </a:cubicBezTo>
                  <a:cubicBezTo>
                    <a:pt x="6235" y="6862"/>
                    <a:pt x="7946" y="11833"/>
                    <a:pt x="7976" y="17835"/>
                  </a:cubicBezTo>
                  <a:cubicBezTo>
                    <a:pt x="8004" y="23884"/>
                    <a:pt x="8460" y="29916"/>
                    <a:pt x="8323" y="35968"/>
                  </a:cubicBezTo>
                  <a:cubicBezTo>
                    <a:pt x="8311" y="36435"/>
                    <a:pt x="8605" y="36885"/>
                    <a:pt x="9066" y="37019"/>
                  </a:cubicBezTo>
                  <a:cubicBezTo>
                    <a:pt x="9560" y="37160"/>
                    <a:pt x="12326" y="37728"/>
                    <a:pt x="12837" y="37852"/>
                  </a:cubicBezTo>
                  <a:cubicBezTo>
                    <a:pt x="13431" y="34311"/>
                    <a:pt x="9496" y="26231"/>
                    <a:pt x="9404" y="22851"/>
                  </a:cubicBezTo>
                  <a:cubicBezTo>
                    <a:pt x="9311" y="19471"/>
                    <a:pt x="11730" y="18705"/>
                    <a:pt x="11730" y="17787"/>
                  </a:cubicBezTo>
                  <a:cubicBezTo>
                    <a:pt x="11730" y="17787"/>
                    <a:pt x="8758" y="14523"/>
                    <a:pt x="8277" y="12227"/>
                  </a:cubicBezTo>
                  <a:cubicBezTo>
                    <a:pt x="7393" y="7996"/>
                    <a:pt x="7205" y="5570"/>
                    <a:pt x="4195" y="2399"/>
                  </a:cubicBezTo>
                  <a:cubicBezTo>
                    <a:pt x="3989" y="2181"/>
                    <a:pt x="1825" y="219"/>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37"/>
          <p:cNvSpPr txBox="1">
            <a:spLocks noGrp="1"/>
          </p:cNvSpPr>
          <p:nvPr>
            <p:ph type="title"/>
          </p:nvPr>
        </p:nvSpPr>
        <p:spPr>
          <a:xfrm>
            <a:off x="2556213" y="542324"/>
            <a:ext cx="3540300" cy="12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INTERFACE</a:t>
            </a:r>
            <a:endParaRPr dirty="0"/>
          </a:p>
        </p:txBody>
      </p:sp>
      <p:pic>
        <p:nvPicPr>
          <p:cNvPr id="27" name="Picture 26" descr="Graphical user interface&#10;&#10;Description automatically generated">
            <a:extLst>
              <a:ext uri="{FF2B5EF4-FFF2-40B4-BE49-F238E27FC236}">
                <a16:creationId xmlns:a16="http://schemas.microsoft.com/office/drawing/2014/main" id="{56A49B42-7812-4931-A8F1-B93328099D10}"/>
              </a:ext>
            </a:extLst>
          </p:cNvPr>
          <p:cNvPicPr>
            <a:picLocks noChangeAspect="1"/>
          </p:cNvPicPr>
          <p:nvPr/>
        </p:nvPicPr>
        <p:blipFill>
          <a:blip r:embed="rId3"/>
          <a:stretch>
            <a:fillRect/>
          </a:stretch>
        </p:blipFill>
        <p:spPr>
          <a:xfrm>
            <a:off x="1311965" y="1325757"/>
            <a:ext cx="6276594" cy="33875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E322-DDAC-4254-B99D-97F14E8204B1}"/>
              </a:ext>
            </a:extLst>
          </p:cNvPr>
          <p:cNvSpPr>
            <a:spLocks noGrp="1"/>
          </p:cNvSpPr>
          <p:nvPr>
            <p:ph type="title"/>
          </p:nvPr>
        </p:nvSpPr>
        <p:spPr/>
        <p:txBody>
          <a:bodyPr/>
          <a:lstStyle/>
          <a:p>
            <a:r>
              <a:rPr lang="en-US" dirty="0"/>
              <a:t>MENU</a:t>
            </a:r>
            <a:endParaRPr lang="en-IN" dirty="0"/>
          </a:p>
        </p:txBody>
      </p:sp>
      <p:sp>
        <p:nvSpPr>
          <p:cNvPr id="3" name="Text Placeholder 2">
            <a:extLst>
              <a:ext uri="{FF2B5EF4-FFF2-40B4-BE49-F238E27FC236}">
                <a16:creationId xmlns:a16="http://schemas.microsoft.com/office/drawing/2014/main" id="{216AF7F9-9598-4B82-8C1B-6C84BC2F3309}"/>
              </a:ext>
            </a:extLst>
          </p:cNvPr>
          <p:cNvSpPr>
            <a:spLocks noGrp="1"/>
          </p:cNvSpPr>
          <p:nvPr>
            <p:ph type="body" idx="1"/>
          </p:nvPr>
        </p:nvSpPr>
        <p:spPr/>
        <p:txBody>
          <a:bodyPr/>
          <a:lstStyle/>
          <a:p>
            <a:pPr marL="139700" indent="0">
              <a:buNone/>
            </a:pPr>
            <a:r>
              <a:rPr lang="en-US" dirty="0"/>
              <a:t>This is the menu of the restaurant; the restaurant has two different sections.</a:t>
            </a:r>
          </a:p>
          <a:p>
            <a:pPr marL="139700" indent="0">
              <a:buNone/>
            </a:pPr>
            <a:r>
              <a:rPr lang="en-US" dirty="0"/>
              <a:t>The food section and the drinks section.</a:t>
            </a:r>
            <a:endParaRPr lang="en-IN" dirty="0"/>
          </a:p>
        </p:txBody>
      </p:sp>
      <p:pic>
        <p:nvPicPr>
          <p:cNvPr id="5" name="Picture 4" descr="Graphical user interface, table&#10;&#10;Description automatically generated">
            <a:extLst>
              <a:ext uri="{FF2B5EF4-FFF2-40B4-BE49-F238E27FC236}">
                <a16:creationId xmlns:a16="http://schemas.microsoft.com/office/drawing/2014/main" id="{07EA2C81-66B5-4C22-A212-CA830FD2B373}"/>
              </a:ext>
            </a:extLst>
          </p:cNvPr>
          <p:cNvPicPr>
            <a:picLocks noChangeAspect="1"/>
          </p:cNvPicPr>
          <p:nvPr/>
        </p:nvPicPr>
        <p:blipFill rotWithShape="1">
          <a:blip r:embed="rId2"/>
          <a:srcRect l="4242" t="6242" r="4250" b="30182"/>
          <a:stretch/>
        </p:blipFill>
        <p:spPr>
          <a:xfrm>
            <a:off x="3093153" y="1367622"/>
            <a:ext cx="5645330" cy="3061252"/>
          </a:xfrm>
          <a:prstGeom prst="rect">
            <a:avLst/>
          </a:prstGeom>
        </p:spPr>
      </p:pic>
    </p:spTree>
    <p:extLst>
      <p:ext uri="{BB962C8B-B14F-4D97-AF65-F5344CB8AC3E}">
        <p14:creationId xmlns:p14="http://schemas.microsoft.com/office/powerpoint/2010/main" val="1174068651"/>
      </p:ext>
    </p:extLst>
  </p:cSld>
  <p:clrMapOvr>
    <a:masterClrMapping/>
  </p:clrMapOvr>
</p:sld>
</file>

<file path=ppt/theme/theme1.xml><?xml version="1.0" encoding="utf-8"?>
<a:theme xmlns:a="http://schemas.openxmlformats.org/drawingml/2006/main" name="Digital Marketing Agency by Slidesgo">
  <a:themeElements>
    <a:clrScheme name="Simple Light">
      <a:dk1>
        <a:srgbClr val="000000"/>
      </a:dk1>
      <a:lt1>
        <a:srgbClr val="FFFFFF"/>
      </a:lt1>
      <a:dk2>
        <a:srgbClr val="595959"/>
      </a:dk2>
      <a:lt2>
        <a:srgbClr val="EEEEEE"/>
      </a:lt2>
      <a:accent1>
        <a:srgbClr val="10ECFF"/>
      </a:accent1>
      <a:accent2>
        <a:srgbClr val="E354F7"/>
      </a:accent2>
      <a:accent3>
        <a:srgbClr val="FFFFFF"/>
      </a:accent3>
      <a:accent4>
        <a:srgbClr val="3E22BC"/>
      </a:accent4>
      <a:accent5>
        <a:srgbClr val="80E0FF"/>
      </a:accent5>
      <a:accent6>
        <a:srgbClr val="CFE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338</Words>
  <Application>Microsoft Office PowerPoint</Application>
  <PresentationFormat>On-screen Show (16:9)</PresentationFormat>
  <Paragraphs>48</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Fjalla One</vt:lpstr>
      <vt:lpstr>Abel</vt:lpstr>
      <vt:lpstr>Digital Marketing Agency by Slidesgo</vt:lpstr>
      <vt:lpstr>RESTAURANT BILLING  APPLICATION</vt:lpstr>
      <vt:lpstr>01</vt:lpstr>
      <vt:lpstr>01. ABOUT US</vt:lpstr>
      <vt:lpstr>ABOUT US</vt:lpstr>
      <vt:lpstr>MODULES</vt:lpstr>
      <vt:lpstr>THE BENEFITS OF THIS APPLICATION</vt:lpstr>
      <vt:lpstr>02.THE WORKING</vt:lpstr>
      <vt:lpstr>THE INTERFACE</vt:lpstr>
      <vt:lpstr>MENU</vt:lpstr>
      <vt:lpstr>TOTAL TAB</vt:lpstr>
      <vt:lpstr>CALCULATOR AND DISPLAY</vt:lpstr>
      <vt:lpstr>Database Maintenance </vt:lpstr>
      <vt:lpstr>INNOVATION FOR FUTURE</vt:lpstr>
      <vt:lpstr>THANKS! FOR YOUR  VALUABLE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BILLING  APPLICATION</dc:title>
  <dc:creator>MRITYUNJAY</dc:creator>
  <cp:lastModifiedBy>Pratyush Pranjal</cp:lastModifiedBy>
  <cp:revision>14</cp:revision>
  <dcterms:modified xsi:type="dcterms:W3CDTF">2020-11-09T10:26:36Z</dcterms:modified>
</cp:coreProperties>
</file>