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70" r:id="rId2"/>
    <p:sldId id="257" r:id="rId3"/>
    <p:sldId id="258" r:id="rId4"/>
    <p:sldId id="268" r:id="rId5"/>
    <p:sldId id="259" r:id="rId6"/>
    <p:sldId id="260" r:id="rId7"/>
    <p:sldId id="261" r:id="rId8"/>
    <p:sldId id="262" r:id="rId9"/>
    <p:sldId id="271" r:id="rId10"/>
    <p:sldId id="272" r:id="rId11"/>
    <p:sldId id="263" r:id="rId12"/>
    <p:sldId id="265" r:id="rId13"/>
    <p:sldId id="266" r:id="rId14"/>
    <p:sldId id="267"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1C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9E8A4-CE55-C881-9C32-31D072B8BDC8}" v="116" dt="2023-11-04T10:13:46.698"/>
    <p1510:client id="{1B8950C4-80F2-9F6D-F6E2-B79B6DE9862A}" v="6" dt="2023-12-02T18:24:08.282"/>
    <p1510:client id="{2D9B459A-9BB8-69B7-9DA7-308CC2D5883F}" v="43" dt="2023-11-04T09:11:21.319"/>
    <p1510:client id="{2E1DE814-D7ED-E2EF-FDB4-067020FFEA91}" v="125" dt="2023-12-02T19:09:03.524"/>
    <p1510:client id="{49F0D657-3D84-D7C2-8727-56452250EB8C}" v="5" dt="2023-12-02T16:55:25.343"/>
    <p1510:client id="{56512AF3-A989-A8FE-3EAE-7C00E16909E3}" v="81" dt="2023-12-02T19:48:22.290"/>
    <p1510:client id="{7DDBC270-29BD-76AA-6CBC-4C03A5CCAE72}" v="22" dt="2023-12-02T16:20:14.698"/>
    <p1510:client id="{9730F154-1E8F-D2C0-756C-B90D87652129}" v="551" dt="2023-12-02T12:25:50.893"/>
    <p1510:client id="{A3C255A0-E1F1-F831-73C0-3F75F3EFB45D}" v="265" dt="2023-12-02T13:05:42.381"/>
    <p1510:client id="{B4267070-84C5-E022-FB6A-F07FFA037E79}" v="168" dt="2023-11-04T12:10:59.857"/>
    <p1510:client id="{C8F13B86-E193-E868-9328-22B174E54A90}" v="7" dt="2023-11-17T11:07:45.627"/>
    <p1510:client id="{CE6A39B9-DFD2-3348-1185-F3E2912788E4}" v="10" dt="2023-11-07T17:02:30.470"/>
    <p1510:client id="{E8A84935-DCD0-BFB3-ECE5-7AAC781A2A7E}" v="120" dt="2023-12-03T10:54:09.749"/>
    <p1510:client id="{EB7C151C-4783-A5BB-5B63-AB829D70E147}" v="100" dt="2023-12-02T17:57:54.501"/>
    <p1510:client id="{EC5B19BB-D9B2-A905-8F3E-A115F3470C9B}" v="36" dt="2023-12-02T17:18:31.626"/>
    <p1510:client id="{EDAA80F9-771D-3F05-7307-69DA5284075D}" v="9" dt="2023-11-04T09:16:55.131"/>
    <p1510:client id="{FAD50CF3-509E-3F00-B816-CACA6E866B4A}" v="21" dt="2023-12-02T17:34:58.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8.png"/><Relationship Id="rId12" Type="http://schemas.openxmlformats.org/officeDocument/2006/relationships/image" Target="../media/image19.svg"/><Relationship Id="rId2" Type="http://schemas.openxmlformats.org/officeDocument/2006/relationships/image" Target="../media/image11.svg"/><Relationship Id="rId16" Type="http://schemas.openxmlformats.org/officeDocument/2006/relationships/image" Target="../media/image2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 Id="rId1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8.png"/><Relationship Id="rId12" Type="http://schemas.openxmlformats.org/officeDocument/2006/relationships/image" Target="../media/image19.svg"/><Relationship Id="rId2" Type="http://schemas.openxmlformats.org/officeDocument/2006/relationships/image" Target="../media/image11.svg"/><Relationship Id="rId16" Type="http://schemas.openxmlformats.org/officeDocument/2006/relationships/image" Target="../media/image2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 Id="rId1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79C4E-53F5-4484-AD9C-7A1610CB6D4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794423-B2B2-4668-BA75-D7DF8FE11CE2}">
      <dgm:prSet phldr="0"/>
      <dgm:spPr/>
      <dgm:t>
        <a:bodyPr/>
        <a:lstStyle/>
        <a:p>
          <a:pPr>
            <a:defRPr b="1"/>
          </a:pPr>
          <a:r>
            <a:rPr lang="en-US" dirty="0">
              <a:latin typeface="Times New Roman"/>
              <a:cs typeface="Arial"/>
            </a:rPr>
            <a:t>Mechanical Television (19th-early 20th century):</a:t>
          </a:r>
        </a:p>
      </dgm:t>
    </dgm:pt>
    <dgm:pt modelId="{790A98E0-2C07-4541-AC51-7C957CF3BEED}" type="parTrans" cxnId="{5EAEF0A2-089C-41FC-BEC6-CC3540CA4214}">
      <dgm:prSet/>
      <dgm:spPr/>
    </dgm:pt>
    <dgm:pt modelId="{E8E739FD-5013-4795-B285-43AB14EB45A8}" type="sibTrans" cxnId="{5EAEF0A2-089C-41FC-BEC6-CC3540CA4214}">
      <dgm:prSet/>
      <dgm:spPr/>
      <dgm:t>
        <a:bodyPr/>
        <a:lstStyle/>
        <a:p>
          <a:endParaRPr lang="en-US"/>
        </a:p>
      </dgm:t>
    </dgm:pt>
    <dgm:pt modelId="{B0A23CA7-D902-41C6-B4A6-78248461A9D2}">
      <dgm:prSet phldr="0"/>
      <dgm:spPr/>
      <dgm:t>
        <a:bodyPr/>
        <a:lstStyle/>
        <a:p>
          <a:pPr>
            <a:defRPr b="1"/>
          </a:pPr>
          <a:r>
            <a:rPr lang="en-US" dirty="0">
              <a:latin typeface="Times New Roman"/>
              <a:cs typeface="Arial"/>
            </a:rPr>
            <a:t>Electronic Television (1930s-1940s):</a:t>
          </a:r>
        </a:p>
      </dgm:t>
    </dgm:pt>
    <dgm:pt modelId="{CB6BA8CC-8678-48EB-9B27-EE30F56724E1}" type="parTrans" cxnId="{A68F3BE5-DBD8-4A69-ABA0-7040401FC0AA}">
      <dgm:prSet/>
      <dgm:spPr/>
    </dgm:pt>
    <dgm:pt modelId="{0677C181-E91A-45F1-8848-E764182E876B}" type="sibTrans" cxnId="{A68F3BE5-DBD8-4A69-ABA0-7040401FC0AA}">
      <dgm:prSet/>
      <dgm:spPr/>
      <dgm:t>
        <a:bodyPr/>
        <a:lstStyle/>
        <a:p>
          <a:endParaRPr lang="en-US"/>
        </a:p>
      </dgm:t>
    </dgm:pt>
    <dgm:pt modelId="{CDEE7721-DF07-461F-B8A5-5F9E4852BFA4}">
      <dgm:prSet phldr="0"/>
      <dgm:spPr/>
      <dgm:t>
        <a:bodyPr/>
        <a:lstStyle/>
        <a:p>
          <a:r>
            <a:rPr lang="en-US" dirty="0">
              <a:latin typeface="Times New Roman"/>
              <a:cs typeface="Arial"/>
            </a:rPr>
            <a:t>1930: Charles Jenkins broadcasts the first television commercial in the United States.</a:t>
          </a:r>
        </a:p>
      </dgm:t>
    </dgm:pt>
    <dgm:pt modelId="{DCAA9408-6CEF-4E3B-AC34-E649B2001BD6}" type="parTrans" cxnId="{5770269E-FB72-4892-B536-15F80EB71695}">
      <dgm:prSet/>
      <dgm:spPr/>
    </dgm:pt>
    <dgm:pt modelId="{AA253A9F-89E0-4EBF-85B0-542A236C750A}" type="sibTrans" cxnId="{5770269E-FB72-4892-B536-15F80EB71695}">
      <dgm:prSet/>
      <dgm:spPr/>
      <dgm:t>
        <a:bodyPr/>
        <a:lstStyle/>
        <a:p>
          <a:endParaRPr lang="en-US"/>
        </a:p>
      </dgm:t>
    </dgm:pt>
    <dgm:pt modelId="{E117BA1A-EC81-47E9-B91D-32C1AE765BC6}">
      <dgm:prSet phldr="0"/>
      <dgm:spPr/>
      <dgm:t>
        <a:bodyPr/>
        <a:lstStyle/>
        <a:p>
          <a:r>
            <a:rPr lang="en-US" dirty="0">
              <a:latin typeface="Times New Roman"/>
              <a:cs typeface="Arial"/>
            </a:rPr>
            <a:t>1936: The BBC initiates regular high-definition television broadcasts.</a:t>
          </a:r>
        </a:p>
      </dgm:t>
    </dgm:pt>
    <dgm:pt modelId="{20ADBEA8-4020-4422-901A-DB3BC18962DB}" type="parTrans" cxnId="{DB9160B9-D5A4-4F4F-A5DB-CF32E7199B38}">
      <dgm:prSet/>
      <dgm:spPr/>
    </dgm:pt>
    <dgm:pt modelId="{80F597B3-A677-4674-967E-E8AB015D24A5}" type="sibTrans" cxnId="{DB9160B9-D5A4-4F4F-A5DB-CF32E7199B38}">
      <dgm:prSet/>
      <dgm:spPr/>
      <dgm:t>
        <a:bodyPr/>
        <a:lstStyle/>
        <a:p>
          <a:endParaRPr lang="en-US"/>
        </a:p>
      </dgm:t>
    </dgm:pt>
    <dgm:pt modelId="{3041FF38-A7B8-4CE9-8A64-8E0FBF166E84}">
      <dgm:prSet phldr="0"/>
      <dgm:spPr/>
      <dgm:t>
        <a:bodyPr/>
        <a:lstStyle/>
        <a:p>
          <a:r>
            <a:rPr lang="en-US" dirty="0">
              <a:latin typeface="Times New Roman"/>
              <a:cs typeface="Arial"/>
            </a:rPr>
            <a:t>1939: RCA introduces the first mass-produced television sets at the New York World's Fair.</a:t>
          </a:r>
        </a:p>
      </dgm:t>
    </dgm:pt>
    <dgm:pt modelId="{5F5C671E-7877-4CCF-9D0C-4FA876531283}" type="parTrans" cxnId="{69B9C33B-7412-43B2-BD87-ABF877137F80}">
      <dgm:prSet/>
      <dgm:spPr/>
    </dgm:pt>
    <dgm:pt modelId="{C87A1919-9A7D-421E-B5B5-E990A198D8F7}" type="sibTrans" cxnId="{69B9C33B-7412-43B2-BD87-ABF877137F80}">
      <dgm:prSet/>
      <dgm:spPr/>
      <dgm:t>
        <a:bodyPr/>
        <a:lstStyle/>
        <a:p>
          <a:endParaRPr lang="en-US"/>
        </a:p>
      </dgm:t>
    </dgm:pt>
    <dgm:pt modelId="{39F42554-3D2F-47AF-A790-707ED2ED6788}">
      <dgm:prSet phldr="0"/>
      <dgm:spPr/>
      <dgm:t>
        <a:bodyPr/>
        <a:lstStyle/>
        <a:p>
          <a:pPr>
            <a:defRPr b="1"/>
          </a:pPr>
          <a:r>
            <a:rPr lang="en-US" dirty="0">
              <a:latin typeface="Times New Roman"/>
              <a:cs typeface="Arial"/>
            </a:rPr>
            <a:t>Color Television (1960s):</a:t>
          </a:r>
        </a:p>
      </dgm:t>
    </dgm:pt>
    <dgm:pt modelId="{37511DC1-840C-40E2-BB27-6D153DA9CE49}" type="parTrans" cxnId="{DFD363FE-35A7-4C0F-BBED-FD8F001215B8}">
      <dgm:prSet/>
      <dgm:spPr/>
    </dgm:pt>
    <dgm:pt modelId="{05D9AE3A-A248-4823-A47F-AD18AAFE58B1}" type="sibTrans" cxnId="{DFD363FE-35A7-4C0F-BBED-FD8F001215B8}">
      <dgm:prSet/>
      <dgm:spPr/>
      <dgm:t>
        <a:bodyPr/>
        <a:lstStyle/>
        <a:p>
          <a:endParaRPr lang="en-US"/>
        </a:p>
      </dgm:t>
    </dgm:pt>
    <dgm:pt modelId="{E62E44F6-7CDB-4D2C-802F-8DCC389E72F9}">
      <dgm:prSet phldr="0"/>
      <dgm:spPr/>
      <dgm:t>
        <a:bodyPr/>
        <a:lstStyle/>
        <a:p>
          <a:r>
            <a:rPr lang="en-US" dirty="0">
              <a:latin typeface="Times New Roman"/>
              <a:cs typeface="Arial"/>
            </a:rPr>
            <a:t>1960: NTSC color television standard adopted in the United States.</a:t>
          </a:r>
        </a:p>
      </dgm:t>
    </dgm:pt>
    <dgm:pt modelId="{9A72A502-2480-4017-B060-7592A2BC13BA}" type="parTrans" cxnId="{EEBC1BCD-E9E8-44D1-B171-2EEB817261C2}">
      <dgm:prSet/>
      <dgm:spPr/>
    </dgm:pt>
    <dgm:pt modelId="{5B63AAA4-52D0-4EE2-ABA7-4E24A5AC84B0}" type="sibTrans" cxnId="{EEBC1BCD-E9E8-44D1-B171-2EEB817261C2}">
      <dgm:prSet/>
      <dgm:spPr/>
      <dgm:t>
        <a:bodyPr/>
        <a:lstStyle/>
        <a:p>
          <a:endParaRPr lang="en-US"/>
        </a:p>
      </dgm:t>
    </dgm:pt>
    <dgm:pt modelId="{F4EA8E93-752B-4B07-9293-0BC4D6567933}">
      <dgm:prSet phldr="0"/>
      <dgm:spPr/>
      <dgm:t>
        <a:bodyPr/>
        <a:lstStyle/>
        <a:p>
          <a:r>
            <a:rPr lang="en-US" dirty="0">
              <a:latin typeface="Times New Roman"/>
              <a:cs typeface="Arial"/>
            </a:rPr>
            <a:t>1967: The UK launches color broadcasts using the PAL system.</a:t>
          </a:r>
        </a:p>
      </dgm:t>
    </dgm:pt>
    <dgm:pt modelId="{C0C32303-B7DA-471A-8B44-77FA4ECFA79F}" type="parTrans" cxnId="{456B0FF5-5CE6-41EA-A440-FB67C3854FB4}">
      <dgm:prSet/>
      <dgm:spPr/>
    </dgm:pt>
    <dgm:pt modelId="{CE9F3907-41A8-446B-A355-B201E7FB675B}" type="sibTrans" cxnId="{456B0FF5-5CE6-41EA-A440-FB67C3854FB4}">
      <dgm:prSet/>
      <dgm:spPr/>
      <dgm:t>
        <a:bodyPr/>
        <a:lstStyle/>
        <a:p>
          <a:endParaRPr lang="en-US"/>
        </a:p>
      </dgm:t>
    </dgm:pt>
    <dgm:pt modelId="{4B4E1A7D-9C54-49CF-A23C-7AB8159D4794}">
      <dgm:prSet phldr="0"/>
      <dgm:spPr/>
      <dgm:t>
        <a:bodyPr/>
        <a:lstStyle/>
        <a:p>
          <a:pPr>
            <a:defRPr b="1"/>
          </a:pPr>
          <a:r>
            <a:rPr lang="en-US" dirty="0">
              <a:latin typeface="Times New Roman"/>
              <a:cs typeface="Arial"/>
            </a:rPr>
            <a:t>Smart TVs and Streaming (2010s-Present):</a:t>
          </a:r>
        </a:p>
      </dgm:t>
    </dgm:pt>
    <dgm:pt modelId="{947B417E-E1B6-4F6D-85D7-F19B26BF5605}" type="parTrans" cxnId="{AA12A736-20FD-44C9-AA33-DDCBBD02B88C}">
      <dgm:prSet/>
      <dgm:spPr/>
    </dgm:pt>
    <dgm:pt modelId="{B8687862-1F71-44B4-8544-AEF9CB14CC66}" type="sibTrans" cxnId="{AA12A736-20FD-44C9-AA33-DDCBBD02B88C}">
      <dgm:prSet/>
      <dgm:spPr/>
      <dgm:t>
        <a:bodyPr/>
        <a:lstStyle/>
        <a:p>
          <a:endParaRPr lang="en-US"/>
        </a:p>
      </dgm:t>
    </dgm:pt>
    <dgm:pt modelId="{3A1AC0E1-7F7C-44A5-9671-DA61AD7D19EF}">
      <dgm:prSet phldr="0"/>
      <dgm:spPr/>
      <dgm:t>
        <a:bodyPr/>
        <a:lstStyle/>
        <a:p>
          <a:r>
            <a:rPr lang="en-US" dirty="0">
              <a:latin typeface="Times New Roman"/>
              <a:cs typeface="Arial"/>
            </a:rPr>
            <a:t>2010s: Smart TVs with internet connectivity become prevalent, enabling access to streaming services.</a:t>
          </a:r>
        </a:p>
      </dgm:t>
    </dgm:pt>
    <dgm:pt modelId="{04CB9D43-41D9-4190-B52E-6CC8E19137B2}" type="parTrans" cxnId="{504C2912-E09C-47A9-BC02-1009A97E1260}">
      <dgm:prSet/>
      <dgm:spPr/>
    </dgm:pt>
    <dgm:pt modelId="{CC3E2E0F-7367-4D1C-A894-ACA4947F330F}" type="sibTrans" cxnId="{504C2912-E09C-47A9-BC02-1009A97E1260}">
      <dgm:prSet/>
      <dgm:spPr/>
      <dgm:t>
        <a:bodyPr/>
        <a:lstStyle/>
        <a:p>
          <a:endParaRPr lang="en-US"/>
        </a:p>
      </dgm:t>
    </dgm:pt>
    <dgm:pt modelId="{D02B6AEB-204E-43A3-8249-6229004795DD}">
      <dgm:prSet phldr="0"/>
      <dgm:spPr/>
      <dgm:t>
        <a:bodyPr/>
        <a:lstStyle/>
        <a:p>
          <a:r>
            <a:rPr lang="en-US" dirty="0">
              <a:latin typeface="Times New Roman"/>
              <a:cs typeface="Arial"/>
            </a:rPr>
            <a:t>2015: The rise of 4K Ultra High Definition (UHD) television.</a:t>
          </a:r>
        </a:p>
      </dgm:t>
    </dgm:pt>
    <dgm:pt modelId="{19021E6A-9CC7-4A22-9C01-64703F463C21}" type="parTrans" cxnId="{E039D8EC-97C8-4556-85EA-0E1E3CB81886}">
      <dgm:prSet/>
      <dgm:spPr/>
    </dgm:pt>
    <dgm:pt modelId="{E3C80764-A1F3-4CC2-BB07-6324D18B9883}" type="sibTrans" cxnId="{E039D8EC-97C8-4556-85EA-0E1E3CB81886}">
      <dgm:prSet/>
      <dgm:spPr/>
      <dgm:t>
        <a:bodyPr/>
        <a:lstStyle/>
        <a:p>
          <a:endParaRPr lang="en-US"/>
        </a:p>
      </dgm:t>
    </dgm:pt>
    <dgm:pt modelId="{B2F62C15-96B9-42AB-8AED-DA533368B7E3}">
      <dgm:prSet phldr="0"/>
      <dgm:spPr/>
      <dgm:t>
        <a:bodyPr/>
        <a:lstStyle/>
        <a:p>
          <a:r>
            <a:rPr lang="en-US" dirty="0">
              <a:latin typeface="Times New Roman"/>
              <a:cs typeface="Arial"/>
            </a:rPr>
            <a:t>2020s: Continued advancements in display technology, including OLED and QLED.</a:t>
          </a:r>
        </a:p>
      </dgm:t>
    </dgm:pt>
    <dgm:pt modelId="{B8C37D23-75CE-40A8-904F-6772C9437BCB}" type="parTrans" cxnId="{35DC5E35-2648-4144-934D-A1FABB4219AC}">
      <dgm:prSet/>
      <dgm:spPr/>
    </dgm:pt>
    <dgm:pt modelId="{F33FBA83-B5DB-4C24-AAB8-749D0DB66DB1}" type="sibTrans" cxnId="{35DC5E35-2648-4144-934D-A1FABB4219AC}">
      <dgm:prSet/>
      <dgm:spPr/>
      <dgm:t>
        <a:bodyPr/>
        <a:lstStyle/>
        <a:p>
          <a:endParaRPr lang="en-US"/>
        </a:p>
      </dgm:t>
    </dgm:pt>
    <dgm:pt modelId="{EC32EDC5-1327-49DE-B745-06C429E97C25}">
      <dgm:prSet phldr="0"/>
      <dgm:spPr/>
      <dgm:t>
        <a:bodyPr/>
        <a:lstStyle/>
        <a:p>
          <a:r>
            <a:rPr lang="en-US" dirty="0">
              <a:latin typeface="Times New Roman"/>
              <a:cs typeface="Arial"/>
            </a:rPr>
            <a:t>1884: Paul Nipkow, a German inventor, develops the Nipkow disk, an early scanning device.</a:t>
          </a:r>
        </a:p>
      </dgm:t>
    </dgm:pt>
    <dgm:pt modelId="{B9199979-2E79-4839-A3D7-823DA452ECAF}" type="parTrans" cxnId="{4D6DCE2C-E2DC-48A1-97C1-00EC78218972}">
      <dgm:prSet/>
      <dgm:spPr/>
    </dgm:pt>
    <dgm:pt modelId="{D677983C-C1D2-4B03-9A9F-D0F061B1BBD1}" type="sibTrans" cxnId="{4D6DCE2C-E2DC-48A1-97C1-00EC78218972}">
      <dgm:prSet/>
      <dgm:spPr/>
      <dgm:t>
        <a:bodyPr/>
        <a:lstStyle/>
        <a:p>
          <a:endParaRPr lang="en-US"/>
        </a:p>
      </dgm:t>
    </dgm:pt>
    <dgm:pt modelId="{6784A23B-7FD1-44F9-AA33-DCAA0898C60D}">
      <dgm:prSet phldr="0"/>
      <dgm:spPr/>
      <dgm:t>
        <a:bodyPr/>
        <a:lstStyle/>
        <a:p>
          <a:r>
            <a:rPr lang="en-US" dirty="0">
              <a:latin typeface="Times New Roman"/>
              <a:cs typeface="Arial"/>
            </a:rPr>
            <a:t>1927: Philo Farnsworth, an American inventor, demonstrates the first working prototype of an all-electronic television system.</a:t>
          </a:r>
        </a:p>
      </dgm:t>
    </dgm:pt>
    <dgm:pt modelId="{F8FC7A2C-8109-41F0-BF2E-51466AC6EB6B}" type="parTrans" cxnId="{37F26B8A-A9B2-4D9D-94F6-6D856E2C23A5}">
      <dgm:prSet/>
      <dgm:spPr/>
    </dgm:pt>
    <dgm:pt modelId="{5676E9F8-D82C-4741-810F-DF2FBC32E3B7}" type="sibTrans" cxnId="{37F26B8A-A9B2-4D9D-94F6-6D856E2C23A5}">
      <dgm:prSet/>
      <dgm:spPr/>
      <dgm:t>
        <a:bodyPr/>
        <a:lstStyle/>
        <a:p>
          <a:endParaRPr lang="en-US"/>
        </a:p>
      </dgm:t>
    </dgm:pt>
    <dgm:pt modelId="{7A16266B-46E3-4B99-AB38-83E769A25E3B}" type="pres">
      <dgm:prSet presAssocID="{B4D79C4E-53F5-4484-AD9C-7A1610CB6D49}" presName="root" presStyleCnt="0">
        <dgm:presLayoutVars>
          <dgm:dir/>
          <dgm:resizeHandles val="exact"/>
        </dgm:presLayoutVars>
      </dgm:prSet>
      <dgm:spPr/>
    </dgm:pt>
    <dgm:pt modelId="{2A54BE31-0BCB-4767-B194-6C9D3695EE4C}" type="pres">
      <dgm:prSet presAssocID="{81794423-B2B2-4668-BA75-D7DF8FE11CE2}" presName="compNode" presStyleCnt="0"/>
      <dgm:spPr/>
    </dgm:pt>
    <dgm:pt modelId="{F327F02B-EDD6-423B-B6F7-5EAF5D6C908F}" type="pres">
      <dgm:prSet presAssocID="{81794423-B2B2-4668-BA75-D7DF8FE11C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prechaun Hat"/>
        </a:ext>
      </dgm:extLst>
    </dgm:pt>
    <dgm:pt modelId="{3D43C789-A273-413F-AC2F-DBB5642A4C11}" type="pres">
      <dgm:prSet presAssocID="{81794423-B2B2-4668-BA75-D7DF8FE11CE2}" presName="iconSpace" presStyleCnt="0"/>
      <dgm:spPr/>
    </dgm:pt>
    <dgm:pt modelId="{52707F6B-AFB5-4EE6-AF6B-CDF9AE11A9D8}" type="pres">
      <dgm:prSet presAssocID="{81794423-B2B2-4668-BA75-D7DF8FE11CE2}" presName="parTx" presStyleLbl="revTx" presStyleIdx="0" presStyleCnt="8">
        <dgm:presLayoutVars>
          <dgm:chMax val="0"/>
          <dgm:chPref val="0"/>
        </dgm:presLayoutVars>
      </dgm:prSet>
      <dgm:spPr/>
    </dgm:pt>
    <dgm:pt modelId="{8A344625-E9A7-4977-82F7-3E00E3DF9702}" type="pres">
      <dgm:prSet presAssocID="{81794423-B2B2-4668-BA75-D7DF8FE11CE2}" presName="txSpace" presStyleCnt="0"/>
      <dgm:spPr/>
    </dgm:pt>
    <dgm:pt modelId="{4E15B6B6-8E62-4B18-B145-7C3752FAA144}" type="pres">
      <dgm:prSet presAssocID="{81794423-B2B2-4668-BA75-D7DF8FE11CE2}" presName="desTx" presStyleLbl="revTx" presStyleIdx="1" presStyleCnt="8">
        <dgm:presLayoutVars/>
      </dgm:prSet>
      <dgm:spPr/>
    </dgm:pt>
    <dgm:pt modelId="{E116FB00-FD24-4794-9C0D-4FD6CB2688BC}" type="pres">
      <dgm:prSet presAssocID="{E8E739FD-5013-4795-B285-43AB14EB45A8}" presName="sibTrans" presStyleCnt="0"/>
      <dgm:spPr/>
    </dgm:pt>
    <dgm:pt modelId="{2F87D12E-5F63-4D1B-8501-113AA83DE571}" type="pres">
      <dgm:prSet presAssocID="{B0A23CA7-D902-41C6-B4A6-78248461A9D2}" presName="compNode" presStyleCnt="0"/>
      <dgm:spPr/>
    </dgm:pt>
    <dgm:pt modelId="{DAAAE725-480E-47D4-99C7-5F3E5B7F8F8C}" type="pres">
      <dgm:prSet presAssocID="{B0A23CA7-D902-41C6-B4A6-78248461A9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06D0F4AC-D45D-4CC3-8398-871C41C995A7}" type="pres">
      <dgm:prSet presAssocID="{B0A23CA7-D902-41C6-B4A6-78248461A9D2}" presName="iconSpace" presStyleCnt="0"/>
      <dgm:spPr/>
    </dgm:pt>
    <dgm:pt modelId="{E209C8D3-54A7-4567-83AF-790E88295D6E}" type="pres">
      <dgm:prSet presAssocID="{B0A23CA7-D902-41C6-B4A6-78248461A9D2}" presName="parTx" presStyleLbl="revTx" presStyleIdx="2" presStyleCnt="8">
        <dgm:presLayoutVars>
          <dgm:chMax val="0"/>
          <dgm:chPref val="0"/>
        </dgm:presLayoutVars>
      </dgm:prSet>
      <dgm:spPr/>
    </dgm:pt>
    <dgm:pt modelId="{87C8E01C-A712-4259-A020-603B058BD84C}" type="pres">
      <dgm:prSet presAssocID="{B0A23CA7-D902-41C6-B4A6-78248461A9D2}" presName="txSpace" presStyleCnt="0"/>
      <dgm:spPr/>
    </dgm:pt>
    <dgm:pt modelId="{F65488F7-8F4E-4FD4-BE64-1FC8FACB36D1}" type="pres">
      <dgm:prSet presAssocID="{B0A23CA7-D902-41C6-B4A6-78248461A9D2}" presName="desTx" presStyleLbl="revTx" presStyleIdx="3" presStyleCnt="8">
        <dgm:presLayoutVars/>
      </dgm:prSet>
      <dgm:spPr/>
    </dgm:pt>
    <dgm:pt modelId="{70C68E02-D2D3-43CA-9166-5C36F5D5CE97}" type="pres">
      <dgm:prSet presAssocID="{0677C181-E91A-45F1-8848-E764182E876B}" presName="sibTrans" presStyleCnt="0"/>
      <dgm:spPr/>
    </dgm:pt>
    <dgm:pt modelId="{065F8A65-54DD-4CAF-9A2C-0AC83A4C740A}" type="pres">
      <dgm:prSet presAssocID="{39F42554-3D2F-47AF-A790-707ED2ED6788}" presName="compNode" presStyleCnt="0"/>
      <dgm:spPr/>
    </dgm:pt>
    <dgm:pt modelId="{DE26DE41-72FE-49CE-ACEC-E305BECEE363}" type="pres">
      <dgm:prSet presAssocID="{39F42554-3D2F-47AF-A790-707ED2ED6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jector screen"/>
        </a:ext>
      </dgm:extLst>
    </dgm:pt>
    <dgm:pt modelId="{F681A8AF-3014-443E-B310-58FF8E421DD1}" type="pres">
      <dgm:prSet presAssocID="{39F42554-3D2F-47AF-A790-707ED2ED6788}" presName="iconSpace" presStyleCnt="0"/>
      <dgm:spPr/>
    </dgm:pt>
    <dgm:pt modelId="{54FCA2E4-FB58-409D-8765-2D571FD75488}" type="pres">
      <dgm:prSet presAssocID="{39F42554-3D2F-47AF-A790-707ED2ED6788}" presName="parTx" presStyleLbl="revTx" presStyleIdx="4" presStyleCnt="8">
        <dgm:presLayoutVars>
          <dgm:chMax val="0"/>
          <dgm:chPref val="0"/>
        </dgm:presLayoutVars>
      </dgm:prSet>
      <dgm:spPr/>
    </dgm:pt>
    <dgm:pt modelId="{47AD0422-ABF4-4E8F-9DB7-9AFE756D58CC}" type="pres">
      <dgm:prSet presAssocID="{39F42554-3D2F-47AF-A790-707ED2ED6788}" presName="txSpace" presStyleCnt="0"/>
      <dgm:spPr/>
    </dgm:pt>
    <dgm:pt modelId="{FBF98CEA-D04E-47CD-8412-E3DFBB68E487}" type="pres">
      <dgm:prSet presAssocID="{39F42554-3D2F-47AF-A790-707ED2ED6788}" presName="desTx" presStyleLbl="revTx" presStyleIdx="5" presStyleCnt="8">
        <dgm:presLayoutVars/>
      </dgm:prSet>
      <dgm:spPr/>
    </dgm:pt>
    <dgm:pt modelId="{FDF62926-1891-40CA-AF9E-8A2956CDF1DA}" type="pres">
      <dgm:prSet presAssocID="{05D9AE3A-A248-4823-A47F-AD18AAFE58B1}" presName="sibTrans" presStyleCnt="0"/>
      <dgm:spPr/>
    </dgm:pt>
    <dgm:pt modelId="{D05BB7A6-AB1F-44D4-AB30-3468FB1564F0}" type="pres">
      <dgm:prSet presAssocID="{4B4E1A7D-9C54-49CF-A23C-7AB8159D4794}" presName="compNode" presStyleCnt="0"/>
      <dgm:spPr/>
    </dgm:pt>
    <dgm:pt modelId="{62F0257A-5B54-4AF2-A87E-71B1273F6FCC}" type="pres">
      <dgm:prSet presAssocID="{4B4E1A7D-9C54-49CF-A23C-7AB8159D47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mote control"/>
        </a:ext>
      </dgm:extLst>
    </dgm:pt>
    <dgm:pt modelId="{4E491956-B2E3-4F4C-A49A-5ED296104C45}" type="pres">
      <dgm:prSet presAssocID="{4B4E1A7D-9C54-49CF-A23C-7AB8159D4794}" presName="iconSpace" presStyleCnt="0"/>
      <dgm:spPr/>
    </dgm:pt>
    <dgm:pt modelId="{C67459D8-2974-487E-96A5-6E84A0004FFD}" type="pres">
      <dgm:prSet presAssocID="{4B4E1A7D-9C54-49CF-A23C-7AB8159D4794}" presName="parTx" presStyleLbl="revTx" presStyleIdx="6" presStyleCnt="8">
        <dgm:presLayoutVars>
          <dgm:chMax val="0"/>
          <dgm:chPref val="0"/>
        </dgm:presLayoutVars>
      </dgm:prSet>
      <dgm:spPr/>
    </dgm:pt>
    <dgm:pt modelId="{44FF22A2-3702-4357-896C-D3F5D81BB1B1}" type="pres">
      <dgm:prSet presAssocID="{4B4E1A7D-9C54-49CF-A23C-7AB8159D4794}" presName="txSpace" presStyleCnt="0"/>
      <dgm:spPr/>
    </dgm:pt>
    <dgm:pt modelId="{591C8CC8-D0BE-4D5A-BC40-BC9A275F3190}" type="pres">
      <dgm:prSet presAssocID="{4B4E1A7D-9C54-49CF-A23C-7AB8159D4794}" presName="desTx" presStyleLbl="revTx" presStyleIdx="7" presStyleCnt="8">
        <dgm:presLayoutVars/>
      </dgm:prSet>
      <dgm:spPr/>
    </dgm:pt>
  </dgm:ptLst>
  <dgm:cxnLst>
    <dgm:cxn modelId="{504C2912-E09C-47A9-BC02-1009A97E1260}" srcId="{4B4E1A7D-9C54-49CF-A23C-7AB8159D4794}" destId="{3A1AC0E1-7F7C-44A5-9671-DA61AD7D19EF}" srcOrd="0" destOrd="0" parTransId="{04CB9D43-41D9-4190-B52E-6CC8E19137B2}" sibTransId="{CC3E2E0F-7367-4D1C-A894-ACA4947F330F}"/>
    <dgm:cxn modelId="{549C6413-F63E-4FEC-BEC4-ED98D21DBD3C}" type="presOf" srcId="{F4EA8E93-752B-4B07-9293-0BC4D6567933}" destId="{FBF98CEA-D04E-47CD-8412-E3DFBB68E487}" srcOrd="0" destOrd="1" presId="urn:microsoft.com/office/officeart/2018/5/layout/CenteredIconLabelDescriptionList"/>
    <dgm:cxn modelId="{46E7DB1C-0E3D-4195-A326-45AEB57EC2AD}" type="presOf" srcId="{3A1AC0E1-7F7C-44A5-9671-DA61AD7D19EF}" destId="{591C8CC8-D0BE-4D5A-BC40-BC9A275F3190}" srcOrd="0" destOrd="0" presId="urn:microsoft.com/office/officeart/2018/5/layout/CenteredIconLabelDescriptionList"/>
    <dgm:cxn modelId="{1411DC29-E4CB-4823-B68A-FD7D8923F6BA}" type="presOf" srcId="{3041FF38-A7B8-4CE9-8A64-8E0FBF166E84}" destId="{F65488F7-8F4E-4FD4-BE64-1FC8FACB36D1}" srcOrd="0" destOrd="2" presId="urn:microsoft.com/office/officeart/2018/5/layout/CenteredIconLabelDescriptionList"/>
    <dgm:cxn modelId="{4D6DCE2C-E2DC-48A1-97C1-00EC78218972}" srcId="{81794423-B2B2-4668-BA75-D7DF8FE11CE2}" destId="{EC32EDC5-1327-49DE-B745-06C429E97C25}" srcOrd="0" destOrd="0" parTransId="{B9199979-2E79-4839-A3D7-823DA452ECAF}" sibTransId="{D677983C-C1D2-4B03-9A9F-D0F061B1BBD1}"/>
    <dgm:cxn modelId="{35DC5E35-2648-4144-934D-A1FABB4219AC}" srcId="{4B4E1A7D-9C54-49CF-A23C-7AB8159D4794}" destId="{B2F62C15-96B9-42AB-8AED-DA533368B7E3}" srcOrd="2" destOrd="0" parTransId="{B8C37D23-75CE-40A8-904F-6772C9437BCB}" sibTransId="{F33FBA83-B5DB-4C24-AAB8-749D0DB66DB1}"/>
    <dgm:cxn modelId="{AA12A736-20FD-44C9-AA33-DDCBBD02B88C}" srcId="{B4D79C4E-53F5-4484-AD9C-7A1610CB6D49}" destId="{4B4E1A7D-9C54-49CF-A23C-7AB8159D4794}" srcOrd="3" destOrd="0" parTransId="{947B417E-E1B6-4F6D-85D7-F19B26BF5605}" sibTransId="{B8687862-1F71-44B4-8544-AEF9CB14CC66}"/>
    <dgm:cxn modelId="{69B9C33B-7412-43B2-BD87-ABF877137F80}" srcId="{B0A23CA7-D902-41C6-B4A6-78248461A9D2}" destId="{3041FF38-A7B8-4CE9-8A64-8E0FBF166E84}" srcOrd="2" destOrd="0" parTransId="{5F5C671E-7877-4CCF-9D0C-4FA876531283}" sibTransId="{C87A1919-9A7D-421E-B5B5-E990A198D8F7}"/>
    <dgm:cxn modelId="{BC88FA5F-32F2-4802-9681-79BF67C2DA42}" type="presOf" srcId="{4B4E1A7D-9C54-49CF-A23C-7AB8159D4794}" destId="{C67459D8-2974-487E-96A5-6E84A0004FFD}" srcOrd="0" destOrd="0" presId="urn:microsoft.com/office/officeart/2018/5/layout/CenteredIconLabelDescriptionList"/>
    <dgm:cxn modelId="{90DF6C63-434E-4160-A353-F8F7F4F41F82}" type="presOf" srcId="{E117BA1A-EC81-47E9-B91D-32C1AE765BC6}" destId="{F65488F7-8F4E-4FD4-BE64-1FC8FACB36D1}" srcOrd="0" destOrd="1" presId="urn:microsoft.com/office/officeart/2018/5/layout/CenteredIconLabelDescriptionList"/>
    <dgm:cxn modelId="{71256B65-9EA5-473A-A5EA-7C33CD350BFB}" type="presOf" srcId="{B0A23CA7-D902-41C6-B4A6-78248461A9D2}" destId="{E209C8D3-54A7-4567-83AF-790E88295D6E}" srcOrd="0" destOrd="0" presId="urn:microsoft.com/office/officeart/2018/5/layout/CenteredIconLabelDescriptionList"/>
    <dgm:cxn modelId="{C97C2946-E896-4C11-8B95-060A09BA42FF}" type="presOf" srcId="{B2F62C15-96B9-42AB-8AED-DA533368B7E3}" destId="{591C8CC8-D0BE-4D5A-BC40-BC9A275F3190}" srcOrd="0" destOrd="2" presId="urn:microsoft.com/office/officeart/2018/5/layout/CenteredIconLabelDescriptionList"/>
    <dgm:cxn modelId="{B223C74D-6191-470F-94A9-94A866298E57}" type="presOf" srcId="{6784A23B-7FD1-44F9-AA33-DCAA0898C60D}" destId="{4E15B6B6-8E62-4B18-B145-7C3752FAA144}" srcOrd="0" destOrd="1" presId="urn:microsoft.com/office/officeart/2018/5/layout/CenteredIconLabelDescriptionList"/>
    <dgm:cxn modelId="{37F26B8A-A9B2-4D9D-94F6-6D856E2C23A5}" srcId="{81794423-B2B2-4668-BA75-D7DF8FE11CE2}" destId="{6784A23B-7FD1-44F9-AA33-DCAA0898C60D}" srcOrd="1" destOrd="0" parTransId="{F8FC7A2C-8109-41F0-BF2E-51466AC6EB6B}" sibTransId="{5676E9F8-D82C-4741-810F-DF2FBC32E3B7}"/>
    <dgm:cxn modelId="{0FA94990-581B-4860-982E-3B3D700A5CB2}" type="presOf" srcId="{E62E44F6-7CDB-4D2C-802F-8DCC389E72F9}" destId="{FBF98CEA-D04E-47CD-8412-E3DFBB68E487}" srcOrd="0" destOrd="0" presId="urn:microsoft.com/office/officeart/2018/5/layout/CenteredIconLabelDescriptionList"/>
    <dgm:cxn modelId="{5FD0249C-FAA2-4A5E-A7C0-BA9CD3F036A9}" type="presOf" srcId="{81794423-B2B2-4668-BA75-D7DF8FE11CE2}" destId="{52707F6B-AFB5-4EE6-AF6B-CDF9AE11A9D8}" srcOrd="0" destOrd="0" presId="urn:microsoft.com/office/officeart/2018/5/layout/CenteredIconLabelDescriptionList"/>
    <dgm:cxn modelId="{5770269E-FB72-4892-B536-15F80EB71695}" srcId="{B0A23CA7-D902-41C6-B4A6-78248461A9D2}" destId="{CDEE7721-DF07-461F-B8A5-5F9E4852BFA4}" srcOrd="0" destOrd="0" parTransId="{DCAA9408-6CEF-4E3B-AC34-E649B2001BD6}" sibTransId="{AA253A9F-89E0-4EBF-85B0-542A236C750A}"/>
    <dgm:cxn modelId="{5EAEF0A2-089C-41FC-BEC6-CC3540CA4214}" srcId="{B4D79C4E-53F5-4484-AD9C-7A1610CB6D49}" destId="{81794423-B2B2-4668-BA75-D7DF8FE11CE2}" srcOrd="0" destOrd="0" parTransId="{790A98E0-2C07-4541-AC51-7C957CF3BEED}" sibTransId="{E8E739FD-5013-4795-B285-43AB14EB45A8}"/>
    <dgm:cxn modelId="{8A0A10B0-73C3-4238-83FC-0B764B4A6043}" type="presOf" srcId="{B4D79C4E-53F5-4484-AD9C-7A1610CB6D49}" destId="{7A16266B-46E3-4B99-AB38-83E769A25E3B}" srcOrd="0" destOrd="0" presId="urn:microsoft.com/office/officeart/2018/5/layout/CenteredIconLabelDescriptionList"/>
    <dgm:cxn modelId="{DB9160B9-D5A4-4F4F-A5DB-CF32E7199B38}" srcId="{B0A23CA7-D902-41C6-B4A6-78248461A9D2}" destId="{E117BA1A-EC81-47E9-B91D-32C1AE765BC6}" srcOrd="1" destOrd="0" parTransId="{20ADBEA8-4020-4422-901A-DB3BC18962DB}" sibTransId="{80F597B3-A677-4674-967E-E8AB015D24A5}"/>
    <dgm:cxn modelId="{4078D8BD-6BE1-4E88-96C7-6C55A18A05AD}" type="presOf" srcId="{CDEE7721-DF07-461F-B8A5-5F9E4852BFA4}" destId="{F65488F7-8F4E-4FD4-BE64-1FC8FACB36D1}" srcOrd="0" destOrd="0" presId="urn:microsoft.com/office/officeart/2018/5/layout/CenteredIconLabelDescriptionList"/>
    <dgm:cxn modelId="{6A80F0BD-3466-4BA5-A1D4-D2A439D4B150}" type="presOf" srcId="{39F42554-3D2F-47AF-A790-707ED2ED6788}" destId="{54FCA2E4-FB58-409D-8765-2D571FD75488}" srcOrd="0" destOrd="0" presId="urn:microsoft.com/office/officeart/2018/5/layout/CenteredIconLabelDescriptionList"/>
    <dgm:cxn modelId="{47A2BECC-DB9F-45C2-9C45-6B30AFC94E5B}" type="presOf" srcId="{EC32EDC5-1327-49DE-B745-06C429E97C25}" destId="{4E15B6B6-8E62-4B18-B145-7C3752FAA144}" srcOrd="0" destOrd="0" presId="urn:microsoft.com/office/officeart/2018/5/layout/CenteredIconLabelDescriptionList"/>
    <dgm:cxn modelId="{EEBC1BCD-E9E8-44D1-B171-2EEB817261C2}" srcId="{39F42554-3D2F-47AF-A790-707ED2ED6788}" destId="{E62E44F6-7CDB-4D2C-802F-8DCC389E72F9}" srcOrd="0" destOrd="0" parTransId="{9A72A502-2480-4017-B060-7592A2BC13BA}" sibTransId="{5B63AAA4-52D0-4EE2-ABA7-4E24A5AC84B0}"/>
    <dgm:cxn modelId="{7A3153E3-B9F6-452B-857A-BD7C199213FF}" type="presOf" srcId="{D02B6AEB-204E-43A3-8249-6229004795DD}" destId="{591C8CC8-D0BE-4D5A-BC40-BC9A275F3190}" srcOrd="0" destOrd="1" presId="urn:microsoft.com/office/officeart/2018/5/layout/CenteredIconLabelDescriptionList"/>
    <dgm:cxn modelId="{A68F3BE5-DBD8-4A69-ABA0-7040401FC0AA}" srcId="{B4D79C4E-53F5-4484-AD9C-7A1610CB6D49}" destId="{B0A23CA7-D902-41C6-B4A6-78248461A9D2}" srcOrd="1" destOrd="0" parTransId="{CB6BA8CC-8678-48EB-9B27-EE30F56724E1}" sibTransId="{0677C181-E91A-45F1-8848-E764182E876B}"/>
    <dgm:cxn modelId="{E039D8EC-97C8-4556-85EA-0E1E3CB81886}" srcId="{4B4E1A7D-9C54-49CF-A23C-7AB8159D4794}" destId="{D02B6AEB-204E-43A3-8249-6229004795DD}" srcOrd="1" destOrd="0" parTransId="{19021E6A-9CC7-4A22-9C01-64703F463C21}" sibTransId="{E3C80764-A1F3-4CC2-BB07-6324D18B9883}"/>
    <dgm:cxn modelId="{456B0FF5-5CE6-41EA-A440-FB67C3854FB4}" srcId="{39F42554-3D2F-47AF-A790-707ED2ED6788}" destId="{F4EA8E93-752B-4B07-9293-0BC4D6567933}" srcOrd="1" destOrd="0" parTransId="{C0C32303-B7DA-471A-8B44-77FA4ECFA79F}" sibTransId="{CE9F3907-41A8-446B-A355-B201E7FB675B}"/>
    <dgm:cxn modelId="{DFD363FE-35A7-4C0F-BBED-FD8F001215B8}" srcId="{B4D79C4E-53F5-4484-AD9C-7A1610CB6D49}" destId="{39F42554-3D2F-47AF-A790-707ED2ED6788}" srcOrd="2" destOrd="0" parTransId="{37511DC1-840C-40E2-BB27-6D153DA9CE49}" sibTransId="{05D9AE3A-A248-4823-A47F-AD18AAFE58B1}"/>
    <dgm:cxn modelId="{85C3B5EB-CCA7-47AD-8D95-0A272CE67789}" type="presParOf" srcId="{7A16266B-46E3-4B99-AB38-83E769A25E3B}" destId="{2A54BE31-0BCB-4767-B194-6C9D3695EE4C}" srcOrd="0" destOrd="0" presId="urn:microsoft.com/office/officeart/2018/5/layout/CenteredIconLabelDescriptionList"/>
    <dgm:cxn modelId="{CF41948F-84BA-4B2F-9CFB-291C618E1F7C}" type="presParOf" srcId="{2A54BE31-0BCB-4767-B194-6C9D3695EE4C}" destId="{F327F02B-EDD6-423B-B6F7-5EAF5D6C908F}" srcOrd="0" destOrd="0" presId="urn:microsoft.com/office/officeart/2018/5/layout/CenteredIconLabelDescriptionList"/>
    <dgm:cxn modelId="{DD13EE65-6F13-4965-AA29-5D099F94CFA9}" type="presParOf" srcId="{2A54BE31-0BCB-4767-B194-6C9D3695EE4C}" destId="{3D43C789-A273-413F-AC2F-DBB5642A4C11}" srcOrd="1" destOrd="0" presId="urn:microsoft.com/office/officeart/2018/5/layout/CenteredIconLabelDescriptionList"/>
    <dgm:cxn modelId="{A3BE2DF3-E831-40B4-9932-18C601790B36}" type="presParOf" srcId="{2A54BE31-0BCB-4767-B194-6C9D3695EE4C}" destId="{52707F6B-AFB5-4EE6-AF6B-CDF9AE11A9D8}" srcOrd="2" destOrd="0" presId="urn:microsoft.com/office/officeart/2018/5/layout/CenteredIconLabelDescriptionList"/>
    <dgm:cxn modelId="{385E7047-E807-4C5B-8E16-749CF2AB2121}" type="presParOf" srcId="{2A54BE31-0BCB-4767-B194-6C9D3695EE4C}" destId="{8A344625-E9A7-4977-82F7-3E00E3DF9702}" srcOrd="3" destOrd="0" presId="urn:microsoft.com/office/officeart/2018/5/layout/CenteredIconLabelDescriptionList"/>
    <dgm:cxn modelId="{0957AE67-2519-41FB-8EC6-57AE91E3BCAA}" type="presParOf" srcId="{2A54BE31-0BCB-4767-B194-6C9D3695EE4C}" destId="{4E15B6B6-8E62-4B18-B145-7C3752FAA144}" srcOrd="4" destOrd="0" presId="urn:microsoft.com/office/officeart/2018/5/layout/CenteredIconLabelDescriptionList"/>
    <dgm:cxn modelId="{AE5B838A-BD16-4889-9057-22F449A885DA}" type="presParOf" srcId="{7A16266B-46E3-4B99-AB38-83E769A25E3B}" destId="{E116FB00-FD24-4794-9C0D-4FD6CB2688BC}" srcOrd="1" destOrd="0" presId="urn:microsoft.com/office/officeart/2018/5/layout/CenteredIconLabelDescriptionList"/>
    <dgm:cxn modelId="{D910C734-0BD9-4CB9-AA88-6D705577BE90}" type="presParOf" srcId="{7A16266B-46E3-4B99-AB38-83E769A25E3B}" destId="{2F87D12E-5F63-4D1B-8501-113AA83DE571}" srcOrd="2" destOrd="0" presId="urn:microsoft.com/office/officeart/2018/5/layout/CenteredIconLabelDescriptionList"/>
    <dgm:cxn modelId="{1052308D-F11F-4AA7-82E3-27975D622631}" type="presParOf" srcId="{2F87D12E-5F63-4D1B-8501-113AA83DE571}" destId="{DAAAE725-480E-47D4-99C7-5F3E5B7F8F8C}" srcOrd="0" destOrd="0" presId="urn:microsoft.com/office/officeart/2018/5/layout/CenteredIconLabelDescriptionList"/>
    <dgm:cxn modelId="{FB639882-312F-450C-BCE5-05ED090853F0}" type="presParOf" srcId="{2F87D12E-5F63-4D1B-8501-113AA83DE571}" destId="{06D0F4AC-D45D-4CC3-8398-871C41C995A7}" srcOrd="1" destOrd="0" presId="urn:microsoft.com/office/officeart/2018/5/layout/CenteredIconLabelDescriptionList"/>
    <dgm:cxn modelId="{5D284A5D-B63A-49C0-BACA-1E057910C42E}" type="presParOf" srcId="{2F87D12E-5F63-4D1B-8501-113AA83DE571}" destId="{E209C8D3-54A7-4567-83AF-790E88295D6E}" srcOrd="2" destOrd="0" presId="urn:microsoft.com/office/officeart/2018/5/layout/CenteredIconLabelDescriptionList"/>
    <dgm:cxn modelId="{B8AE0985-B3AD-484D-A021-D8D2290F991D}" type="presParOf" srcId="{2F87D12E-5F63-4D1B-8501-113AA83DE571}" destId="{87C8E01C-A712-4259-A020-603B058BD84C}" srcOrd="3" destOrd="0" presId="urn:microsoft.com/office/officeart/2018/5/layout/CenteredIconLabelDescriptionList"/>
    <dgm:cxn modelId="{9E214DC1-C2BB-4EC9-8D4A-1890AE363AAC}" type="presParOf" srcId="{2F87D12E-5F63-4D1B-8501-113AA83DE571}" destId="{F65488F7-8F4E-4FD4-BE64-1FC8FACB36D1}" srcOrd="4" destOrd="0" presId="urn:microsoft.com/office/officeart/2018/5/layout/CenteredIconLabelDescriptionList"/>
    <dgm:cxn modelId="{5E125CB1-E7CD-4432-A26E-80843A40AB46}" type="presParOf" srcId="{7A16266B-46E3-4B99-AB38-83E769A25E3B}" destId="{70C68E02-D2D3-43CA-9166-5C36F5D5CE97}" srcOrd="3" destOrd="0" presId="urn:microsoft.com/office/officeart/2018/5/layout/CenteredIconLabelDescriptionList"/>
    <dgm:cxn modelId="{82519F8D-7881-45BF-AB34-1960B2767C2E}" type="presParOf" srcId="{7A16266B-46E3-4B99-AB38-83E769A25E3B}" destId="{065F8A65-54DD-4CAF-9A2C-0AC83A4C740A}" srcOrd="4" destOrd="0" presId="urn:microsoft.com/office/officeart/2018/5/layout/CenteredIconLabelDescriptionList"/>
    <dgm:cxn modelId="{B258E387-C315-427B-9F4F-58B13A244E15}" type="presParOf" srcId="{065F8A65-54DD-4CAF-9A2C-0AC83A4C740A}" destId="{DE26DE41-72FE-49CE-ACEC-E305BECEE363}" srcOrd="0" destOrd="0" presId="urn:microsoft.com/office/officeart/2018/5/layout/CenteredIconLabelDescriptionList"/>
    <dgm:cxn modelId="{172AA4E7-55DD-4DEF-9287-A4E59590E00C}" type="presParOf" srcId="{065F8A65-54DD-4CAF-9A2C-0AC83A4C740A}" destId="{F681A8AF-3014-443E-B310-58FF8E421DD1}" srcOrd="1" destOrd="0" presId="urn:microsoft.com/office/officeart/2018/5/layout/CenteredIconLabelDescriptionList"/>
    <dgm:cxn modelId="{B82FB2EE-F549-4B84-8B73-580F346AE3A4}" type="presParOf" srcId="{065F8A65-54DD-4CAF-9A2C-0AC83A4C740A}" destId="{54FCA2E4-FB58-409D-8765-2D571FD75488}" srcOrd="2" destOrd="0" presId="urn:microsoft.com/office/officeart/2018/5/layout/CenteredIconLabelDescriptionList"/>
    <dgm:cxn modelId="{197B6931-5440-4CB4-82F8-9BAE01192081}" type="presParOf" srcId="{065F8A65-54DD-4CAF-9A2C-0AC83A4C740A}" destId="{47AD0422-ABF4-4E8F-9DB7-9AFE756D58CC}" srcOrd="3" destOrd="0" presId="urn:microsoft.com/office/officeart/2018/5/layout/CenteredIconLabelDescriptionList"/>
    <dgm:cxn modelId="{D6DF877E-4BA9-43AA-AF9E-687BF0705285}" type="presParOf" srcId="{065F8A65-54DD-4CAF-9A2C-0AC83A4C740A}" destId="{FBF98CEA-D04E-47CD-8412-E3DFBB68E487}" srcOrd="4" destOrd="0" presId="urn:microsoft.com/office/officeart/2018/5/layout/CenteredIconLabelDescriptionList"/>
    <dgm:cxn modelId="{4949034D-E229-499B-8C95-0014DF518504}" type="presParOf" srcId="{7A16266B-46E3-4B99-AB38-83E769A25E3B}" destId="{FDF62926-1891-40CA-AF9E-8A2956CDF1DA}" srcOrd="5" destOrd="0" presId="urn:microsoft.com/office/officeart/2018/5/layout/CenteredIconLabelDescriptionList"/>
    <dgm:cxn modelId="{EB9EAF11-5E8D-4BC7-8A5A-AF7EE5B3EF5C}" type="presParOf" srcId="{7A16266B-46E3-4B99-AB38-83E769A25E3B}" destId="{D05BB7A6-AB1F-44D4-AB30-3468FB1564F0}" srcOrd="6" destOrd="0" presId="urn:microsoft.com/office/officeart/2018/5/layout/CenteredIconLabelDescriptionList"/>
    <dgm:cxn modelId="{90F2C138-46AA-4063-B839-F1DEC4A9F666}" type="presParOf" srcId="{D05BB7A6-AB1F-44D4-AB30-3468FB1564F0}" destId="{62F0257A-5B54-4AF2-A87E-71B1273F6FCC}" srcOrd="0" destOrd="0" presId="urn:microsoft.com/office/officeart/2018/5/layout/CenteredIconLabelDescriptionList"/>
    <dgm:cxn modelId="{238226A8-337E-4F9E-B1E8-FB900184B38D}" type="presParOf" srcId="{D05BB7A6-AB1F-44D4-AB30-3468FB1564F0}" destId="{4E491956-B2E3-4F4C-A49A-5ED296104C45}" srcOrd="1" destOrd="0" presId="urn:microsoft.com/office/officeart/2018/5/layout/CenteredIconLabelDescriptionList"/>
    <dgm:cxn modelId="{544F13AF-97E3-47C2-BD0C-0FEB749223C7}" type="presParOf" srcId="{D05BB7A6-AB1F-44D4-AB30-3468FB1564F0}" destId="{C67459D8-2974-487E-96A5-6E84A0004FFD}" srcOrd="2" destOrd="0" presId="urn:microsoft.com/office/officeart/2018/5/layout/CenteredIconLabelDescriptionList"/>
    <dgm:cxn modelId="{81741DF1-7391-4130-A5DE-19B08B317260}" type="presParOf" srcId="{D05BB7A6-AB1F-44D4-AB30-3468FB1564F0}" destId="{44FF22A2-3702-4357-896C-D3F5D81BB1B1}" srcOrd="3" destOrd="0" presId="urn:microsoft.com/office/officeart/2018/5/layout/CenteredIconLabelDescriptionList"/>
    <dgm:cxn modelId="{8F142ADF-7BDA-4650-9DC8-0E4F40F2E567}" type="presParOf" srcId="{D05BB7A6-AB1F-44D4-AB30-3468FB1564F0}" destId="{591C8CC8-D0BE-4D5A-BC40-BC9A275F319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6D2CB5-575C-476E-BB42-FA9565A1692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A1054B-66A5-47DF-AA7C-A33348EC4D07}">
      <dgm:prSet/>
      <dgm:spPr/>
      <dgm:t>
        <a:bodyPr/>
        <a:lstStyle/>
        <a:p>
          <a:pPr>
            <a:lnSpc>
              <a:spcPct val="100000"/>
            </a:lnSpc>
          </a:pPr>
          <a:r>
            <a:rPr lang="en-US" b="1" dirty="0">
              <a:latin typeface="Times New Roman"/>
              <a:cs typeface="Times New Roman"/>
            </a:rPr>
            <a:t>1884:</a:t>
          </a:r>
          <a:r>
            <a:rPr lang="en-US" dirty="0">
              <a:latin typeface="Times New Roman"/>
              <a:cs typeface="Times New Roman"/>
            </a:rPr>
            <a:t> Paul Nipkow, a German inventor, develops the Nipkow disk, a rotating scanning disk considered an essential component of early television systems.</a:t>
          </a:r>
        </a:p>
      </dgm:t>
    </dgm:pt>
    <dgm:pt modelId="{1A58A54C-4894-4787-B5BB-5EC1A9A7C142}" type="parTrans" cxnId="{F7CC4F6C-9C5E-4F19-ADD2-E0028D3B74C8}">
      <dgm:prSet/>
      <dgm:spPr/>
      <dgm:t>
        <a:bodyPr/>
        <a:lstStyle/>
        <a:p>
          <a:endParaRPr lang="en-US"/>
        </a:p>
      </dgm:t>
    </dgm:pt>
    <dgm:pt modelId="{FD1027A8-747C-40B9-AE2A-6238341F6151}" type="sibTrans" cxnId="{F7CC4F6C-9C5E-4F19-ADD2-E0028D3B74C8}">
      <dgm:prSet/>
      <dgm:spPr/>
      <dgm:t>
        <a:bodyPr/>
        <a:lstStyle/>
        <a:p>
          <a:endParaRPr lang="en-US"/>
        </a:p>
      </dgm:t>
    </dgm:pt>
    <dgm:pt modelId="{93BD5D7D-D037-408C-870D-A1D1017D3252}">
      <dgm:prSet/>
      <dgm:spPr/>
      <dgm:t>
        <a:bodyPr/>
        <a:lstStyle/>
        <a:p>
          <a:pPr>
            <a:lnSpc>
              <a:spcPct val="100000"/>
            </a:lnSpc>
          </a:pPr>
          <a:r>
            <a:rPr lang="en-US" b="1" dirty="0">
              <a:latin typeface="Times New Roman"/>
              <a:cs typeface="Times New Roman"/>
            </a:rPr>
            <a:t>1936:</a:t>
          </a:r>
          <a:r>
            <a:rPr lang="en-US" b="0" dirty="0">
              <a:latin typeface="Times New Roman"/>
              <a:cs typeface="Times New Roman"/>
            </a:rPr>
            <a:t> The Berlin Summer Olympics becomes one of the first major events to be televised.</a:t>
          </a:r>
          <a:endParaRPr lang="en-US" dirty="0">
            <a:latin typeface="Times New Roman"/>
            <a:cs typeface="Times New Roman"/>
          </a:endParaRPr>
        </a:p>
      </dgm:t>
    </dgm:pt>
    <dgm:pt modelId="{5DDF1E6D-C70A-481A-8B9B-FFB742306BE1}" type="parTrans" cxnId="{C2891792-0BCD-40AE-9012-BB706E029727}">
      <dgm:prSet/>
      <dgm:spPr/>
      <dgm:t>
        <a:bodyPr/>
        <a:lstStyle/>
        <a:p>
          <a:endParaRPr lang="en-US"/>
        </a:p>
      </dgm:t>
    </dgm:pt>
    <dgm:pt modelId="{BAD5962A-44AF-4273-BDE5-8AFA67EA17AE}" type="sibTrans" cxnId="{C2891792-0BCD-40AE-9012-BB706E029727}">
      <dgm:prSet/>
      <dgm:spPr/>
      <dgm:t>
        <a:bodyPr/>
        <a:lstStyle/>
        <a:p>
          <a:endParaRPr lang="en-US"/>
        </a:p>
      </dgm:t>
    </dgm:pt>
    <dgm:pt modelId="{6A495960-77E3-4D2C-82A5-BD212461DFD7}">
      <dgm:prSet/>
      <dgm:spPr/>
      <dgm:t>
        <a:bodyPr/>
        <a:lstStyle/>
        <a:p>
          <a:pPr>
            <a:lnSpc>
              <a:spcPct val="100000"/>
            </a:lnSpc>
            <a:defRPr b="1"/>
          </a:pPr>
          <a:r>
            <a:rPr lang="en-US" b="1" dirty="0">
              <a:latin typeface="Times New Roman"/>
              <a:cs typeface="Times New Roman"/>
            </a:rPr>
            <a:t>Color Television (1950s-1960s):</a:t>
          </a:r>
          <a:endParaRPr lang="en-US" dirty="0">
            <a:latin typeface="Times New Roman"/>
            <a:cs typeface="Times New Roman"/>
          </a:endParaRPr>
        </a:p>
      </dgm:t>
    </dgm:pt>
    <dgm:pt modelId="{24F40B1F-075A-401D-98B9-75DBA8E3978D}" type="parTrans" cxnId="{1537A16D-2FF4-446C-8F33-147F05BC0687}">
      <dgm:prSet/>
      <dgm:spPr/>
      <dgm:t>
        <a:bodyPr/>
        <a:lstStyle/>
        <a:p>
          <a:endParaRPr lang="en-US"/>
        </a:p>
      </dgm:t>
    </dgm:pt>
    <dgm:pt modelId="{148B10E1-43F9-4A3C-867C-9B23F727A7B1}" type="sibTrans" cxnId="{1537A16D-2FF4-446C-8F33-147F05BC0687}">
      <dgm:prSet/>
      <dgm:spPr/>
      <dgm:t>
        <a:bodyPr/>
        <a:lstStyle/>
        <a:p>
          <a:endParaRPr lang="en-US"/>
        </a:p>
      </dgm:t>
    </dgm:pt>
    <dgm:pt modelId="{68143050-FBBD-420E-B673-42F9A0C405F0}">
      <dgm:prSet/>
      <dgm:spPr/>
      <dgm:t>
        <a:bodyPr/>
        <a:lstStyle/>
        <a:p>
          <a:pPr>
            <a:lnSpc>
              <a:spcPct val="100000"/>
            </a:lnSpc>
          </a:pPr>
          <a:r>
            <a:rPr lang="en-US" b="1" dirty="0">
              <a:latin typeface="Times New Roman"/>
              <a:cs typeface="Times New Roman"/>
            </a:rPr>
            <a:t>1956:</a:t>
          </a:r>
          <a:r>
            <a:rPr lang="en-US" dirty="0">
              <a:latin typeface="Times New Roman"/>
              <a:cs typeface="Times New Roman"/>
            </a:rPr>
            <a:t> The first wireless remote control is introduced, revolutionizing how viewers interact with their TVs.</a:t>
          </a:r>
        </a:p>
      </dgm:t>
    </dgm:pt>
    <dgm:pt modelId="{7CAFEB76-A27F-4898-9785-6238440A92A7}" type="parTrans" cxnId="{1B59F411-276A-44F9-95A7-422B29135392}">
      <dgm:prSet/>
      <dgm:spPr/>
      <dgm:t>
        <a:bodyPr/>
        <a:lstStyle/>
        <a:p>
          <a:endParaRPr lang="en-US"/>
        </a:p>
      </dgm:t>
    </dgm:pt>
    <dgm:pt modelId="{A2490C92-CDF9-47BD-B0F4-E471B2B70241}" type="sibTrans" cxnId="{1B59F411-276A-44F9-95A7-422B29135392}">
      <dgm:prSet/>
      <dgm:spPr/>
      <dgm:t>
        <a:bodyPr/>
        <a:lstStyle/>
        <a:p>
          <a:endParaRPr lang="en-US"/>
        </a:p>
      </dgm:t>
    </dgm:pt>
    <dgm:pt modelId="{1058A0ED-E33C-46B1-8951-71C8D1C9A5E4}">
      <dgm:prSet phldr="0"/>
      <dgm:spPr/>
      <dgm:t>
        <a:bodyPr/>
        <a:lstStyle/>
        <a:p>
          <a:pPr>
            <a:lnSpc>
              <a:spcPct val="100000"/>
            </a:lnSpc>
            <a:defRPr b="1"/>
          </a:pPr>
          <a:r>
            <a:rPr lang="en-US" b="1" dirty="0">
              <a:latin typeface="Times New Roman"/>
              <a:cs typeface="Times New Roman"/>
            </a:rPr>
            <a:t>Mechanical Television (1880s-1920s):</a:t>
          </a:r>
          <a:endParaRPr lang="en-US" dirty="0">
            <a:latin typeface="Times New Roman"/>
            <a:cs typeface="Times New Roman"/>
          </a:endParaRPr>
        </a:p>
      </dgm:t>
    </dgm:pt>
    <dgm:pt modelId="{DD96A94C-8F3D-47FF-882E-8B85BF99C74B}" type="parTrans" cxnId="{6599A896-056C-4441-AADC-7371666F49F8}">
      <dgm:prSet/>
      <dgm:spPr/>
    </dgm:pt>
    <dgm:pt modelId="{AA148F56-8E55-4DAE-A606-8A490E31BE98}" type="sibTrans" cxnId="{6599A896-056C-4441-AADC-7371666F49F8}">
      <dgm:prSet/>
      <dgm:spPr/>
      <dgm:t>
        <a:bodyPr/>
        <a:lstStyle/>
        <a:p>
          <a:endParaRPr lang="en-US"/>
        </a:p>
      </dgm:t>
    </dgm:pt>
    <dgm:pt modelId="{73E7593B-6EFF-4CBE-8EC7-5357BB23F18E}">
      <dgm:prSet phldr="0"/>
      <dgm:spPr/>
      <dgm:t>
        <a:bodyPr/>
        <a:lstStyle/>
        <a:p>
          <a:pPr>
            <a:lnSpc>
              <a:spcPct val="100000"/>
            </a:lnSpc>
          </a:pPr>
          <a:r>
            <a:rPr lang="en-US" b="1" dirty="0">
              <a:latin typeface="Times New Roman"/>
              <a:cs typeface="Times New Roman"/>
            </a:rPr>
            <a:t>1927:</a:t>
          </a:r>
          <a:r>
            <a:rPr lang="en-US" dirty="0">
              <a:latin typeface="Times New Roman"/>
              <a:cs typeface="Times New Roman"/>
            </a:rPr>
            <a:t> Philo Farnsworth, an American inventor, successfully demonstrates the first fully electronic television system.</a:t>
          </a:r>
        </a:p>
      </dgm:t>
    </dgm:pt>
    <dgm:pt modelId="{7D953294-88C5-41B3-8219-78BAD0BAE604}" type="parTrans" cxnId="{16F0DBD9-CD69-4C83-BB95-6DBF44917268}">
      <dgm:prSet/>
      <dgm:spPr/>
    </dgm:pt>
    <dgm:pt modelId="{E5EAEF9C-C4B7-4291-89EA-67BE17DB9C37}" type="sibTrans" cxnId="{16F0DBD9-CD69-4C83-BB95-6DBF44917268}">
      <dgm:prSet/>
      <dgm:spPr/>
      <dgm:t>
        <a:bodyPr/>
        <a:lstStyle/>
        <a:p>
          <a:endParaRPr lang="en-US"/>
        </a:p>
      </dgm:t>
    </dgm:pt>
    <dgm:pt modelId="{D514CA71-755F-4018-A673-986E83FFAC2B}">
      <dgm:prSet phldr="0"/>
      <dgm:spPr/>
      <dgm:t>
        <a:bodyPr/>
        <a:lstStyle/>
        <a:p>
          <a:pPr>
            <a:lnSpc>
              <a:spcPct val="100000"/>
            </a:lnSpc>
            <a:defRPr b="1"/>
          </a:pPr>
          <a:r>
            <a:rPr lang="en-US" b="1" dirty="0">
              <a:latin typeface="Times New Roman"/>
              <a:cs typeface="Times New Roman"/>
            </a:rPr>
            <a:t>Black and White Broadcasting (1930s-1950s):</a:t>
          </a:r>
          <a:endParaRPr lang="en-US" dirty="0">
            <a:latin typeface="Times New Roman"/>
            <a:cs typeface="Times New Roman"/>
          </a:endParaRPr>
        </a:p>
      </dgm:t>
    </dgm:pt>
    <dgm:pt modelId="{39B4A611-0298-4A58-9882-2DC6DAF27957}" type="parTrans" cxnId="{43BCFF57-F964-4DCF-A415-00E4A7877DC7}">
      <dgm:prSet/>
      <dgm:spPr/>
    </dgm:pt>
    <dgm:pt modelId="{00D2BC7B-A351-4FA8-98EE-D78463D11888}" type="sibTrans" cxnId="{43BCFF57-F964-4DCF-A415-00E4A7877DC7}">
      <dgm:prSet/>
      <dgm:spPr/>
      <dgm:t>
        <a:bodyPr/>
        <a:lstStyle/>
        <a:p>
          <a:endParaRPr lang="en-US"/>
        </a:p>
      </dgm:t>
    </dgm:pt>
    <dgm:pt modelId="{3548880F-467C-4D10-99D5-B2ACBFF6E151}">
      <dgm:prSet phldr="0"/>
      <dgm:spPr/>
      <dgm:t>
        <a:bodyPr/>
        <a:lstStyle/>
        <a:p>
          <a:pPr>
            <a:lnSpc>
              <a:spcPct val="100000"/>
            </a:lnSpc>
          </a:pPr>
          <a:r>
            <a:rPr lang="en-US" b="1" dirty="0">
              <a:latin typeface="Times New Roman"/>
              <a:cs typeface="Times New Roman"/>
            </a:rPr>
            <a:t>1930s:</a:t>
          </a:r>
          <a:r>
            <a:rPr lang="en-US" dirty="0">
              <a:latin typeface="Times New Roman"/>
              <a:cs typeface="Times New Roman"/>
            </a:rPr>
            <a:t> Television broadcasting begins with black and white images and limited programming.</a:t>
          </a:r>
        </a:p>
      </dgm:t>
    </dgm:pt>
    <dgm:pt modelId="{CBD2A938-CC8F-4823-B589-0FCE9980ADA2}" type="parTrans" cxnId="{94416E66-896D-4049-9FE6-C45701077B49}">
      <dgm:prSet/>
      <dgm:spPr/>
    </dgm:pt>
    <dgm:pt modelId="{15AA4894-2216-45AC-A96B-B04E94E07984}" type="sibTrans" cxnId="{94416E66-896D-4049-9FE6-C45701077B49}">
      <dgm:prSet/>
      <dgm:spPr/>
      <dgm:t>
        <a:bodyPr/>
        <a:lstStyle/>
        <a:p>
          <a:endParaRPr lang="en-US"/>
        </a:p>
      </dgm:t>
    </dgm:pt>
    <dgm:pt modelId="{F9582747-2944-4100-AC77-9AEA9ED68A43}">
      <dgm:prSet phldr="0"/>
      <dgm:spPr/>
      <dgm:t>
        <a:bodyPr/>
        <a:lstStyle/>
        <a:p>
          <a:pPr>
            <a:lnSpc>
              <a:spcPct val="100000"/>
            </a:lnSpc>
          </a:pPr>
          <a:r>
            <a:rPr lang="en-US" b="1" dirty="0">
              <a:latin typeface="Times New Roman"/>
              <a:cs typeface="Times New Roman"/>
            </a:rPr>
            <a:t>1940s:</a:t>
          </a:r>
          <a:r>
            <a:rPr lang="en-US" dirty="0">
              <a:latin typeface="Times New Roman"/>
              <a:cs typeface="Times New Roman"/>
            </a:rPr>
            <a:t> Television gains popularity after World War II, with the introduction of commercial broadcasting.</a:t>
          </a:r>
        </a:p>
      </dgm:t>
    </dgm:pt>
    <dgm:pt modelId="{84798C6F-F9E7-4E13-A24A-68844A14614C}" type="parTrans" cxnId="{73288223-165E-4A52-B6D3-2C759F90BC21}">
      <dgm:prSet/>
      <dgm:spPr/>
    </dgm:pt>
    <dgm:pt modelId="{D90DB225-E2C1-4E50-A18F-8D860E5A7EF7}" type="sibTrans" cxnId="{73288223-165E-4A52-B6D3-2C759F90BC21}">
      <dgm:prSet/>
      <dgm:spPr/>
      <dgm:t>
        <a:bodyPr/>
        <a:lstStyle/>
        <a:p>
          <a:endParaRPr lang="en-US"/>
        </a:p>
      </dgm:t>
    </dgm:pt>
    <dgm:pt modelId="{6CF90CC9-C42D-4A33-A708-D6279D2951BA}">
      <dgm:prSet phldr="0"/>
      <dgm:spPr/>
      <dgm:t>
        <a:bodyPr/>
        <a:lstStyle/>
        <a:p>
          <a:pPr>
            <a:lnSpc>
              <a:spcPct val="100000"/>
            </a:lnSpc>
          </a:pPr>
          <a:r>
            <a:rPr lang="en-US" b="1" dirty="0">
              <a:latin typeface="Times New Roman"/>
              <a:cs typeface="Times New Roman"/>
            </a:rPr>
            <a:t>1954:</a:t>
          </a:r>
          <a:r>
            <a:rPr lang="en-US" dirty="0">
              <a:latin typeface="Times New Roman"/>
              <a:cs typeface="Times New Roman"/>
            </a:rPr>
            <a:t> RCA introduces the first color television set to the market.</a:t>
          </a:r>
        </a:p>
      </dgm:t>
    </dgm:pt>
    <dgm:pt modelId="{217F54A3-C07D-48BB-9351-17D882C433FD}" type="parTrans" cxnId="{3F2F48BC-6E50-4B1D-88DF-C65CFE4324B8}">
      <dgm:prSet/>
      <dgm:spPr/>
    </dgm:pt>
    <dgm:pt modelId="{06A02D60-3231-479F-8C6E-46E0011BF322}" type="sibTrans" cxnId="{3F2F48BC-6E50-4B1D-88DF-C65CFE4324B8}">
      <dgm:prSet/>
      <dgm:spPr/>
      <dgm:t>
        <a:bodyPr/>
        <a:lstStyle/>
        <a:p>
          <a:endParaRPr lang="en-US"/>
        </a:p>
      </dgm:t>
    </dgm:pt>
    <dgm:pt modelId="{92224CF2-8490-446D-A406-005C6BC78E8D}">
      <dgm:prSet phldr="0"/>
      <dgm:spPr/>
      <dgm:t>
        <a:bodyPr/>
        <a:lstStyle/>
        <a:p>
          <a:pPr>
            <a:lnSpc>
              <a:spcPct val="100000"/>
            </a:lnSpc>
          </a:pPr>
          <a:r>
            <a:rPr lang="en-US" b="1" dirty="0">
              <a:latin typeface="Times New Roman"/>
              <a:cs typeface="Times New Roman"/>
            </a:rPr>
            <a:t>1960s:</a:t>
          </a:r>
          <a:r>
            <a:rPr lang="en-US" dirty="0">
              <a:latin typeface="Times New Roman"/>
              <a:cs typeface="Times New Roman"/>
            </a:rPr>
            <a:t> Color broadcasting becomes more widespread, although it takes time for color television sets to become affordable for the average consumer.</a:t>
          </a:r>
        </a:p>
      </dgm:t>
    </dgm:pt>
    <dgm:pt modelId="{A4F4C90D-8328-4F3E-825F-CA3564399EEE}" type="parTrans" cxnId="{2316D93B-3B2B-4349-8BF7-D017A9F98376}">
      <dgm:prSet/>
      <dgm:spPr/>
    </dgm:pt>
    <dgm:pt modelId="{6D36A4E5-4F14-40AF-801E-596A99D79924}" type="sibTrans" cxnId="{2316D93B-3B2B-4349-8BF7-D017A9F98376}">
      <dgm:prSet/>
      <dgm:spPr/>
      <dgm:t>
        <a:bodyPr/>
        <a:lstStyle/>
        <a:p>
          <a:endParaRPr lang="en-US"/>
        </a:p>
      </dgm:t>
    </dgm:pt>
    <dgm:pt modelId="{985F4FA6-863E-4DA1-A7B5-603B6A27C6A5}">
      <dgm:prSet phldr="0"/>
      <dgm:spPr/>
      <dgm:t>
        <a:bodyPr/>
        <a:lstStyle/>
        <a:p>
          <a:pPr>
            <a:lnSpc>
              <a:spcPct val="100000"/>
            </a:lnSpc>
            <a:defRPr b="1"/>
          </a:pPr>
          <a:r>
            <a:rPr lang="en-US" b="1" dirty="0">
              <a:latin typeface="Times New Roman"/>
              <a:cs typeface="Times New Roman"/>
            </a:rPr>
            <a:t>Remote Control and Cable TV (1950s-1970s):</a:t>
          </a:r>
          <a:endParaRPr lang="en-US" dirty="0">
            <a:latin typeface="Times New Roman"/>
            <a:cs typeface="Times New Roman"/>
          </a:endParaRPr>
        </a:p>
      </dgm:t>
    </dgm:pt>
    <dgm:pt modelId="{782D5445-CA77-4609-AE1A-79B244C4D9DD}" type="parTrans" cxnId="{918272FE-5802-4349-9FB9-8053C43D40F9}">
      <dgm:prSet/>
      <dgm:spPr/>
    </dgm:pt>
    <dgm:pt modelId="{FF244320-F9C2-46B6-BE47-83073B12477C}" type="sibTrans" cxnId="{918272FE-5802-4349-9FB9-8053C43D40F9}">
      <dgm:prSet/>
      <dgm:spPr/>
      <dgm:t>
        <a:bodyPr/>
        <a:lstStyle/>
        <a:p>
          <a:endParaRPr lang="en-US"/>
        </a:p>
      </dgm:t>
    </dgm:pt>
    <dgm:pt modelId="{7090B517-6FD5-4940-89EE-3D87B578EF3B}">
      <dgm:prSet phldr="0"/>
      <dgm:spPr/>
      <dgm:t>
        <a:bodyPr/>
        <a:lstStyle/>
        <a:p>
          <a:pPr>
            <a:lnSpc>
              <a:spcPct val="100000"/>
            </a:lnSpc>
          </a:pPr>
          <a:r>
            <a:rPr lang="en-US" b="1" dirty="0">
              <a:latin typeface="Times New Roman"/>
              <a:cs typeface="Times New Roman"/>
            </a:rPr>
            <a:t>1970s:</a:t>
          </a:r>
          <a:r>
            <a:rPr lang="en-US" dirty="0">
              <a:latin typeface="Times New Roman"/>
              <a:cs typeface="Times New Roman"/>
            </a:rPr>
            <a:t> The rise of cable television expands channel options, offering improved reception and specialized programming.</a:t>
          </a:r>
        </a:p>
      </dgm:t>
    </dgm:pt>
    <dgm:pt modelId="{BFFFC10B-DD30-493C-9646-7962EAEC79DC}" type="parTrans" cxnId="{32E9C787-9B80-432C-9468-5DD62FD77A0C}">
      <dgm:prSet/>
      <dgm:spPr/>
    </dgm:pt>
    <dgm:pt modelId="{5D82BA7B-0392-471F-B572-E666FDFF7D5D}" type="sibTrans" cxnId="{32E9C787-9B80-432C-9468-5DD62FD77A0C}">
      <dgm:prSet/>
      <dgm:spPr/>
      <dgm:t>
        <a:bodyPr/>
        <a:lstStyle/>
        <a:p>
          <a:endParaRPr lang="en-US"/>
        </a:p>
      </dgm:t>
    </dgm:pt>
    <dgm:pt modelId="{CE5545F2-252A-456B-8CA0-015AD136459E}">
      <dgm:prSet phldr="0"/>
      <dgm:spPr/>
      <dgm:t>
        <a:bodyPr/>
        <a:lstStyle/>
        <a:p>
          <a:pPr>
            <a:lnSpc>
              <a:spcPct val="100000"/>
            </a:lnSpc>
            <a:defRPr b="1"/>
          </a:pPr>
          <a:r>
            <a:rPr lang="en-US" b="1" dirty="0">
              <a:latin typeface="Times New Roman"/>
              <a:cs typeface="Times New Roman"/>
            </a:rPr>
            <a:t>Satellite Television and VCRs (1970s-1980s):</a:t>
          </a:r>
          <a:endParaRPr lang="en-US" dirty="0">
            <a:latin typeface="Times New Roman"/>
            <a:cs typeface="Times New Roman"/>
          </a:endParaRPr>
        </a:p>
      </dgm:t>
    </dgm:pt>
    <dgm:pt modelId="{6595BD02-6582-4AF1-913C-08C99B7F21C7}" type="parTrans" cxnId="{4137CEA8-DC71-4DAA-90FC-BBDF8F8E4475}">
      <dgm:prSet/>
      <dgm:spPr/>
    </dgm:pt>
    <dgm:pt modelId="{4B2ED779-E403-4D7D-B9A2-F05E2205A35E}" type="sibTrans" cxnId="{4137CEA8-DC71-4DAA-90FC-BBDF8F8E4475}">
      <dgm:prSet/>
      <dgm:spPr/>
      <dgm:t>
        <a:bodyPr/>
        <a:lstStyle/>
        <a:p>
          <a:endParaRPr lang="en-US"/>
        </a:p>
      </dgm:t>
    </dgm:pt>
    <dgm:pt modelId="{5639F5C8-0CE3-47DE-8557-B32DD0C2390D}">
      <dgm:prSet phldr="0"/>
      <dgm:spPr/>
      <dgm:t>
        <a:bodyPr/>
        <a:lstStyle/>
        <a:p>
          <a:pPr>
            <a:lnSpc>
              <a:spcPct val="100000"/>
            </a:lnSpc>
          </a:pPr>
          <a:r>
            <a:rPr lang="en-US" b="1" dirty="0">
              <a:latin typeface="Times New Roman"/>
              <a:cs typeface="Times New Roman"/>
            </a:rPr>
            <a:t>1975:</a:t>
          </a:r>
          <a:r>
            <a:rPr lang="en-US" dirty="0">
              <a:latin typeface="Times New Roman"/>
              <a:cs typeface="Times New Roman"/>
            </a:rPr>
            <a:t> HBO becomes the first cable network to use satellite technology for content delivery.</a:t>
          </a:r>
        </a:p>
      </dgm:t>
    </dgm:pt>
    <dgm:pt modelId="{83168D95-0C6F-4A40-8BE0-8D294D0A9DEA}" type="parTrans" cxnId="{D5265EC4-C8A3-4D5E-9385-580D3898DBC0}">
      <dgm:prSet/>
      <dgm:spPr/>
    </dgm:pt>
    <dgm:pt modelId="{FCBE8D8B-0E75-44B2-94E2-E8114C0BDD43}" type="sibTrans" cxnId="{D5265EC4-C8A3-4D5E-9385-580D3898DBC0}">
      <dgm:prSet/>
      <dgm:spPr/>
      <dgm:t>
        <a:bodyPr/>
        <a:lstStyle/>
        <a:p>
          <a:endParaRPr lang="en-US"/>
        </a:p>
      </dgm:t>
    </dgm:pt>
    <dgm:pt modelId="{B6098D97-826B-401C-89FD-57B7C11773E2}">
      <dgm:prSet phldr="0"/>
      <dgm:spPr/>
      <dgm:t>
        <a:bodyPr/>
        <a:lstStyle/>
        <a:p>
          <a:pPr>
            <a:lnSpc>
              <a:spcPct val="100000"/>
            </a:lnSpc>
          </a:pPr>
          <a:r>
            <a:rPr lang="en-US" b="1" dirty="0">
              <a:latin typeface="Times New Roman"/>
              <a:cs typeface="Times New Roman"/>
            </a:rPr>
            <a:t>1980s:</a:t>
          </a:r>
          <a:r>
            <a:rPr lang="en-US" dirty="0">
              <a:latin typeface="Times New Roman"/>
              <a:cs typeface="Times New Roman"/>
            </a:rPr>
            <a:t> Video Cassette Recorders (VCRs) gain popularity, allowing viewers to record and watch programs at their convenience.</a:t>
          </a:r>
        </a:p>
      </dgm:t>
    </dgm:pt>
    <dgm:pt modelId="{70406B3E-F3FB-4875-8CA7-39AAA2BFD65F}" type="parTrans" cxnId="{8241E1BA-111C-4C2C-96FD-F2F3648CA415}">
      <dgm:prSet/>
      <dgm:spPr/>
    </dgm:pt>
    <dgm:pt modelId="{F5899EC8-3A23-4C68-9983-9BDAF67CC3F1}" type="sibTrans" cxnId="{8241E1BA-111C-4C2C-96FD-F2F3648CA415}">
      <dgm:prSet/>
      <dgm:spPr/>
      <dgm:t>
        <a:bodyPr/>
        <a:lstStyle/>
        <a:p>
          <a:endParaRPr lang="en-US"/>
        </a:p>
      </dgm:t>
    </dgm:pt>
    <dgm:pt modelId="{A873DB7D-92B0-497B-B25B-6FFDAAC5FC95}">
      <dgm:prSet phldr="0"/>
      <dgm:spPr/>
      <dgm:t>
        <a:bodyPr/>
        <a:lstStyle/>
        <a:p>
          <a:pPr>
            <a:lnSpc>
              <a:spcPct val="100000"/>
            </a:lnSpc>
          </a:pPr>
          <a:r>
            <a:rPr lang="en-US" b="1" dirty="0">
              <a:latin typeface="Times New Roman"/>
              <a:cs typeface="Times New Roman"/>
            </a:rPr>
            <a:t>2020s:</a:t>
          </a:r>
          <a:r>
            <a:rPr lang="en-US" dirty="0">
              <a:latin typeface="Times New Roman"/>
              <a:cs typeface="Times New Roman"/>
            </a:rPr>
            <a:t> Streaming services, such as Netflix, Hulu, and Amazon Prime Video, reshape how viewers access and consume content.</a:t>
          </a:r>
        </a:p>
      </dgm:t>
    </dgm:pt>
    <dgm:pt modelId="{BDB08DD5-DD41-459F-93E3-AD72F331E9B3}" type="parTrans" cxnId="{6950E980-B9EA-49A8-944B-0B72A8CD2A58}">
      <dgm:prSet/>
      <dgm:spPr/>
    </dgm:pt>
    <dgm:pt modelId="{8FAFBBB8-E3E9-4793-80B2-F2D4D2217D07}" type="sibTrans" cxnId="{6950E980-B9EA-49A8-944B-0B72A8CD2A58}">
      <dgm:prSet/>
      <dgm:spPr/>
      <dgm:t>
        <a:bodyPr/>
        <a:lstStyle/>
        <a:p>
          <a:endParaRPr lang="en-US"/>
        </a:p>
      </dgm:t>
    </dgm:pt>
    <dgm:pt modelId="{5FF40A85-A11C-4062-B9FE-9742C1E75E64}">
      <dgm:prSet phldr="0"/>
      <dgm:spPr/>
      <dgm:t>
        <a:bodyPr/>
        <a:lstStyle/>
        <a:p>
          <a:pPr>
            <a:lnSpc>
              <a:spcPct val="100000"/>
            </a:lnSpc>
            <a:defRPr b="1"/>
          </a:pPr>
          <a:r>
            <a:rPr lang="en-US" b="1" dirty="0">
              <a:latin typeface="Times New Roman"/>
              <a:cs typeface="Times New Roman"/>
            </a:rPr>
            <a:t>Transition to Digital (1990s-2000s):</a:t>
          </a:r>
          <a:endParaRPr lang="en-US" dirty="0">
            <a:latin typeface="Times New Roman"/>
            <a:cs typeface="Times New Roman"/>
          </a:endParaRPr>
        </a:p>
      </dgm:t>
    </dgm:pt>
    <dgm:pt modelId="{9323C214-E869-4169-9CA7-7DA8366F7DDD}" type="parTrans" cxnId="{4B6B1B98-73C9-4933-9A85-B3123DA53463}">
      <dgm:prSet/>
      <dgm:spPr/>
    </dgm:pt>
    <dgm:pt modelId="{8F23E454-F925-446A-AD46-CAF30658B75F}" type="sibTrans" cxnId="{4B6B1B98-73C9-4933-9A85-B3123DA53463}">
      <dgm:prSet/>
      <dgm:spPr/>
      <dgm:t>
        <a:bodyPr/>
        <a:lstStyle/>
        <a:p>
          <a:endParaRPr lang="en-US"/>
        </a:p>
      </dgm:t>
    </dgm:pt>
    <dgm:pt modelId="{BA909B61-8D6F-4C66-8A20-447BA636511D}">
      <dgm:prSet phldr="0"/>
      <dgm:spPr/>
      <dgm:t>
        <a:bodyPr/>
        <a:lstStyle/>
        <a:p>
          <a:pPr>
            <a:lnSpc>
              <a:spcPct val="100000"/>
            </a:lnSpc>
          </a:pPr>
          <a:r>
            <a:rPr lang="en-US" b="1" dirty="0">
              <a:latin typeface="Times New Roman"/>
              <a:cs typeface="Times New Roman"/>
            </a:rPr>
            <a:t>1996:</a:t>
          </a:r>
          <a:r>
            <a:rPr lang="en-US" dirty="0">
              <a:latin typeface="Times New Roman"/>
              <a:cs typeface="Times New Roman"/>
            </a:rPr>
            <a:t> Digital television (DTV) standards are established, paving the way for higher-quality images and sound.</a:t>
          </a:r>
        </a:p>
      </dgm:t>
    </dgm:pt>
    <dgm:pt modelId="{85F48A67-24F1-484B-AA4D-97B5BF532433}" type="parTrans" cxnId="{81BFD732-FF59-4376-A4E6-D6B69528727F}">
      <dgm:prSet/>
      <dgm:spPr/>
    </dgm:pt>
    <dgm:pt modelId="{EBA85C67-C3F1-4FC9-9432-7E778964F862}" type="sibTrans" cxnId="{81BFD732-FF59-4376-A4E6-D6B69528727F}">
      <dgm:prSet/>
      <dgm:spPr/>
      <dgm:t>
        <a:bodyPr/>
        <a:lstStyle/>
        <a:p>
          <a:endParaRPr lang="en-US"/>
        </a:p>
      </dgm:t>
    </dgm:pt>
    <dgm:pt modelId="{01FA9DAF-0F43-4BFF-B51D-71D311FC16D4}">
      <dgm:prSet phldr="0"/>
      <dgm:spPr/>
      <dgm:t>
        <a:bodyPr/>
        <a:lstStyle/>
        <a:p>
          <a:pPr>
            <a:lnSpc>
              <a:spcPct val="100000"/>
            </a:lnSpc>
          </a:pPr>
          <a:r>
            <a:rPr lang="en-US" b="1" dirty="0">
              <a:latin typeface="Times New Roman"/>
              <a:cs typeface="Times New Roman"/>
            </a:rPr>
            <a:t>2009:</a:t>
          </a:r>
          <a:r>
            <a:rPr lang="en-US" dirty="0">
              <a:latin typeface="Times New Roman"/>
              <a:cs typeface="Times New Roman"/>
            </a:rPr>
            <a:t> Many countries switch from analog to digital broadcasting, enhancing picture and sound quality while freeing up spectrum space.</a:t>
          </a:r>
        </a:p>
      </dgm:t>
    </dgm:pt>
    <dgm:pt modelId="{DF15C1BF-A467-452E-958A-0D1BE569A0AD}" type="parTrans" cxnId="{E3AAB4EB-809B-40A8-A849-5E553DF0B4FA}">
      <dgm:prSet/>
      <dgm:spPr/>
    </dgm:pt>
    <dgm:pt modelId="{FAE9C3A8-2E5F-46D2-B1B6-93B8A7113197}" type="sibTrans" cxnId="{E3AAB4EB-809B-40A8-A849-5E553DF0B4FA}">
      <dgm:prSet/>
      <dgm:spPr/>
      <dgm:t>
        <a:bodyPr/>
        <a:lstStyle/>
        <a:p>
          <a:endParaRPr lang="en-US"/>
        </a:p>
      </dgm:t>
    </dgm:pt>
    <dgm:pt modelId="{8BC92E89-E9ED-4B60-928A-DCC16FA5660E}">
      <dgm:prSet phldr="0"/>
      <dgm:spPr/>
      <dgm:t>
        <a:bodyPr/>
        <a:lstStyle/>
        <a:p>
          <a:pPr>
            <a:lnSpc>
              <a:spcPct val="100000"/>
            </a:lnSpc>
            <a:defRPr b="1"/>
          </a:pPr>
          <a:r>
            <a:rPr lang="en-US" b="1" dirty="0">
              <a:latin typeface="Times New Roman"/>
              <a:cs typeface="Times New Roman"/>
            </a:rPr>
            <a:t>High-Definition and Flat Panel Displays (2000s-2010s):</a:t>
          </a:r>
          <a:endParaRPr lang="en-US" dirty="0">
            <a:latin typeface="Times New Roman"/>
            <a:cs typeface="Times New Roman"/>
          </a:endParaRPr>
        </a:p>
      </dgm:t>
    </dgm:pt>
    <dgm:pt modelId="{D0E697D1-1AE6-4821-99E0-6EB72FCF97B3}" type="parTrans" cxnId="{17C77034-B1AF-4839-9A13-E074A413B20A}">
      <dgm:prSet/>
      <dgm:spPr/>
    </dgm:pt>
    <dgm:pt modelId="{C96D1CB9-A904-4CD3-B6A8-B074497C6AD4}" type="sibTrans" cxnId="{17C77034-B1AF-4839-9A13-E074A413B20A}">
      <dgm:prSet/>
      <dgm:spPr/>
      <dgm:t>
        <a:bodyPr/>
        <a:lstStyle/>
        <a:p>
          <a:endParaRPr lang="en-US"/>
        </a:p>
      </dgm:t>
    </dgm:pt>
    <dgm:pt modelId="{84DD85E0-A2C7-4C3A-8374-1D890F8923ED}">
      <dgm:prSet phldr="0"/>
      <dgm:spPr/>
      <dgm:t>
        <a:bodyPr/>
        <a:lstStyle/>
        <a:p>
          <a:pPr>
            <a:lnSpc>
              <a:spcPct val="100000"/>
            </a:lnSpc>
          </a:pPr>
          <a:r>
            <a:rPr lang="en-US" b="1" dirty="0">
              <a:latin typeface="Times New Roman"/>
              <a:cs typeface="Times New Roman"/>
            </a:rPr>
            <a:t>2000s:</a:t>
          </a:r>
          <a:r>
            <a:rPr lang="en-US" dirty="0">
              <a:latin typeface="Times New Roman"/>
              <a:cs typeface="Times New Roman"/>
            </a:rPr>
            <a:t> High-Definition Television (HDTV) becomes widely adopted, offering significantly improved picture quality.</a:t>
          </a:r>
        </a:p>
      </dgm:t>
    </dgm:pt>
    <dgm:pt modelId="{3CB1C35D-4A6D-4401-BD8D-1CF8BD4B5554}" type="parTrans" cxnId="{455F1574-0EA0-4163-B5F3-57A3E70FB28B}">
      <dgm:prSet/>
      <dgm:spPr/>
    </dgm:pt>
    <dgm:pt modelId="{0C680076-EFE5-4F25-8E62-44046D8B0357}" type="sibTrans" cxnId="{455F1574-0EA0-4163-B5F3-57A3E70FB28B}">
      <dgm:prSet/>
      <dgm:spPr/>
      <dgm:t>
        <a:bodyPr/>
        <a:lstStyle/>
        <a:p>
          <a:endParaRPr lang="en-US"/>
        </a:p>
      </dgm:t>
    </dgm:pt>
    <dgm:pt modelId="{0C28449F-C46C-4DB2-959F-F13019717CD7}">
      <dgm:prSet phldr="0"/>
      <dgm:spPr/>
      <dgm:t>
        <a:bodyPr/>
        <a:lstStyle/>
        <a:p>
          <a:pPr>
            <a:lnSpc>
              <a:spcPct val="100000"/>
            </a:lnSpc>
          </a:pPr>
          <a:r>
            <a:rPr lang="en-US" b="1" dirty="0">
              <a:latin typeface="Times New Roman"/>
              <a:cs typeface="Times New Roman"/>
            </a:rPr>
            <a:t>2010s:</a:t>
          </a:r>
          <a:r>
            <a:rPr lang="en-US" dirty="0">
              <a:latin typeface="Times New Roman"/>
              <a:cs typeface="Times New Roman"/>
            </a:rPr>
            <a:t> Flat-panel displays, including LCD, LED, OLED, and QLED, replace traditional cathode-ray tube (CRT) TVs.</a:t>
          </a:r>
        </a:p>
      </dgm:t>
    </dgm:pt>
    <dgm:pt modelId="{CAABBCBB-2BDC-4F23-9928-CEAB3A63163B}" type="parTrans" cxnId="{6F364A11-B195-4825-91FD-DF19B8D41C94}">
      <dgm:prSet/>
      <dgm:spPr/>
    </dgm:pt>
    <dgm:pt modelId="{D06E3DEE-0120-49C7-AF77-BF946DBDFB42}" type="sibTrans" cxnId="{6F364A11-B195-4825-91FD-DF19B8D41C94}">
      <dgm:prSet/>
      <dgm:spPr/>
      <dgm:t>
        <a:bodyPr/>
        <a:lstStyle/>
        <a:p>
          <a:endParaRPr lang="en-US"/>
        </a:p>
      </dgm:t>
    </dgm:pt>
    <dgm:pt modelId="{558E77B6-3CD7-48C6-B539-DC80AB9532F1}">
      <dgm:prSet phldr="0"/>
      <dgm:spPr/>
      <dgm:t>
        <a:bodyPr/>
        <a:lstStyle/>
        <a:p>
          <a:pPr>
            <a:lnSpc>
              <a:spcPct val="100000"/>
            </a:lnSpc>
            <a:defRPr b="1"/>
          </a:pPr>
          <a:r>
            <a:rPr lang="en-US" b="1" dirty="0">
              <a:latin typeface="Times New Roman"/>
              <a:cs typeface="Times New Roman"/>
            </a:rPr>
            <a:t>Smart TVs and Streaming (2010s-Present):</a:t>
          </a:r>
          <a:endParaRPr lang="en-US" dirty="0">
            <a:latin typeface="Times New Roman"/>
            <a:cs typeface="Times New Roman"/>
          </a:endParaRPr>
        </a:p>
      </dgm:t>
    </dgm:pt>
    <dgm:pt modelId="{B3A72544-7A0E-491F-8FC3-ADCCA0C29C78}" type="parTrans" cxnId="{D151AD9F-0263-435E-8DFF-4AE336D19CB8}">
      <dgm:prSet/>
      <dgm:spPr/>
    </dgm:pt>
    <dgm:pt modelId="{CF97A2D9-A7FC-4DD4-9047-CB5F48D5D467}" type="sibTrans" cxnId="{D151AD9F-0263-435E-8DFF-4AE336D19CB8}">
      <dgm:prSet/>
      <dgm:spPr/>
      <dgm:t>
        <a:bodyPr/>
        <a:lstStyle/>
        <a:p>
          <a:endParaRPr lang="en-US"/>
        </a:p>
      </dgm:t>
    </dgm:pt>
    <dgm:pt modelId="{05D11033-EBAB-4AF1-844A-FB5ABC89B775}">
      <dgm:prSet phldr="0"/>
      <dgm:spPr/>
      <dgm:t>
        <a:bodyPr/>
        <a:lstStyle/>
        <a:p>
          <a:pPr>
            <a:lnSpc>
              <a:spcPct val="100000"/>
            </a:lnSpc>
          </a:pPr>
          <a:r>
            <a:rPr lang="en-US" b="1" dirty="0">
              <a:latin typeface="Times New Roman"/>
              <a:cs typeface="Times New Roman"/>
            </a:rPr>
            <a:t>2010s:</a:t>
          </a:r>
          <a:r>
            <a:rPr lang="en-US" dirty="0">
              <a:latin typeface="Times New Roman"/>
              <a:cs typeface="Times New Roman"/>
            </a:rPr>
            <a:t> Smart TVs with internet connectivity and built-in streaming capabilities become commonplace.</a:t>
          </a:r>
        </a:p>
      </dgm:t>
    </dgm:pt>
    <dgm:pt modelId="{F64B765A-2793-407B-B221-5ACDF08B8921}" type="parTrans" cxnId="{B23A1304-B2EE-45F0-AD6D-1BE3001BFD96}">
      <dgm:prSet/>
      <dgm:spPr/>
    </dgm:pt>
    <dgm:pt modelId="{A8C0C653-EA7B-41F4-A01D-4F0345C6624B}" type="sibTrans" cxnId="{B23A1304-B2EE-45F0-AD6D-1BE3001BFD96}">
      <dgm:prSet/>
      <dgm:spPr/>
      <dgm:t>
        <a:bodyPr/>
        <a:lstStyle/>
        <a:p>
          <a:endParaRPr lang="en-US"/>
        </a:p>
      </dgm:t>
    </dgm:pt>
    <dgm:pt modelId="{0E28393F-54D0-4575-88DD-614377C5F5CF}" type="pres">
      <dgm:prSet presAssocID="{B16D2CB5-575C-476E-BB42-FA9565A16929}" presName="root" presStyleCnt="0">
        <dgm:presLayoutVars>
          <dgm:dir/>
          <dgm:resizeHandles val="exact"/>
        </dgm:presLayoutVars>
      </dgm:prSet>
      <dgm:spPr/>
    </dgm:pt>
    <dgm:pt modelId="{80CCF6A3-B535-4A3D-A4FC-517C03AAFBA9}" type="pres">
      <dgm:prSet presAssocID="{1058A0ED-E33C-46B1-8951-71C8D1C9A5E4}" presName="compNode" presStyleCnt="0"/>
      <dgm:spPr/>
    </dgm:pt>
    <dgm:pt modelId="{4EF24912-DD0E-446F-A23F-04653B2C9E38}" type="pres">
      <dgm:prSet presAssocID="{1058A0ED-E33C-46B1-8951-71C8D1C9A5E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EB99562E-D205-4406-B311-54193D6FFE96}" type="pres">
      <dgm:prSet presAssocID="{1058A0ED-E33C-46B1-8951-71C8D1C9A5E4}" presName="iconSpace" presStyleCnt="0"/>
      <dgm:spPr/>
    </dgm:pt>
    <dgm:pt modelId="{99E87AA9-0364-4B2F-91CD-63AC24DA4C8F}" type="pres">
      <dgm:prSet presAssocID="{1058A0ED-E33C-46B1-8951-71C8D1C9A5E4}" presName="parTx" presStyleLbl="revTx" presStyleIdx="0" presStyleCnt="16">
        <dgm:presLayoutVars>
          <dgm:chMax val="0"/>
          <dgm:chPref val="0"/>
        </dgm:presLayoutVars>
      </dgm:prSet>
      <dgm:spPr/>
    </dgm:pt>
    <dgm:pt modelId="{01DEFAF4-3615-4E7D-B079-672F8380768E}" type="pres">
      <dgm:prSet presAssocID="{1058A0ED-E33C-46B1-8951-71C8D1C9A5E4}" presName="txSpace" presStyleCnt="0"/>
      <dgm:spPr/>
    </dgm:pt>
    <dgm:pt modelId="{387B25C5-8D53-4214-AD69-F9C2A1CBEAB4}" type="pres">
      <dgm:prSet presAssocID="{1058A0ED-E33C-46B1-8951-71C8D1C9A5E4}" presName="desTx" presStyleLbl="revTx" presStyleIdx="1" presStyleCnt="16">
        <dgm:presLayoutVars/>
      </dgm:prSet>
      <dgm:spPr/>
    </dgm:pt>
    <dgm:pt modelId="{FC3677A1-77F7-4FA6-9B4E-F5F6942C20BE}" type="pres">
      <dgm:prSet presAssocID="{AA148F56-8E55-4DAE-A606-8A490E31BE98}" presName="sibTrans" presStyleCnt="0"/>
      <dgm:spPr/>
    </dgm:pt>
    <dgm:pt modelId="{985122A2-0EEA-4281-876E-CCEB5F4AC7C9}" type="pres">
      <dgm:prSet presAssocID="{D514CA71-755F-4018-A673-986E83FFAC2B}" presName="compNode" presStyleCnt="0"/>
      <dgm:spPr/>
    </dgm:pt>
    <dgm:pt modelId="{DEE9EE46-39CE-4433-8119-CDB47D93BAF0}" type="pres">
      <dgm:prSet presAssocID="{D514CA71-755F-4018-A673-986E83FFAC2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prechaun Hat"/>
        </a:ext>
      </dgm:extLst>
    </dgm:pt>
    <dgm:pt modelId="{7647DAAC-A711-4A57-9C57-D44994981781}" type="pres">
      <dgm:prSet presAssocID="{D514CA71-755F-4018-A673-986E83FFAC2B}" presName="iconSpace" presStyleCnt="0"/>
      <dgm:spPr/>
    </dgm:pt>
    <dgm:pt modelId="{46BDBA09-6CED-4250-8D29-59998A43D79D}" type="pres">
      <dgm:prSet presAssocID="{D514CA71-755F-4018-A673-986E83FFAC2B}" presName="parTx" presStyleLbl="revTx" presStyleIdx="2" presStyleCnt="16">
        <dgm:presLayoutVars>
          <dgm:chMax val="0"/>
          <dgm:chPref val="0"/>
        </dgm:presLayoutVars>
      </dgm:prSet>
      <dgm:spPr/>
    </dgm:pt>
    <dgm:pt modelId="{2B7124EB-7271-41A6-B0DD-96EB757B434A}" type="pres">
      <dgm:prSet presAssocID="{D514CA71-755F-4018-A673-986E83FFAC2B}" presName="txSpace" presStyleCnt="0"/>
      <dgm:spPr/>
    </dgm:pt>
    <dgm:pt modelId="{EEE7466E-9E1C-4933-B087-EAC23B358442}" type="pres">
      <dgm:prSet presAssocID="{D514CA71-755F-4018-A673-986E83FFAC2B}" presName="desTx" presStyleLbl="revTx" presStyleIdx="3" presStyleCnt="16">
        <dgm:presLayoutVars/>
      </dgm:prSet>
      <dgm:spPr/>
    </dgm:pt>
    <dgm:pt modelId="{DDB021B5-4EC6-4422-8965-C3F279EFD176}" type="pres">
      <dgm:prSet presAssocID="{00D2BC7B-A351-4FA8-98EE-D78463D11888}" presName="sibTrans" presStyleCnt="0"/>
      <dgm:spPr/>
    </dgm:pt>
    <dgm:pt modelId="{7C96A701-19D4-451D-9EDF-B9DE39764909}" type="pres">
      <dgm:prSet presAssocID="{6A495960-77E3-4D2C-82A5-BD212461DFD7}" presName="compNode" presStyleCnt="0"/>
      <dgm:spPr/>
    </dgm:pt>
    <dgm:pt modelId="{A1921472-4821-4C59-A778-A845E7D45A02}" type="pres">
      <dgm:prSet presAssocID="{6A495960-77E3-4D2C-82A5-BD212461DFD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2F19B903-C5AC-4A95-B036-CDCBD4EACA2B}" type="pres">
      <dgm:prSet presAssocID="{6A495960-77E3-4D2C-82A5-BD212461DFD7}" presName="iconSpace" presStyleCnt="0"/>
      <dgm:spPr/>
    </dgm:pt>
    <dgm:pt modelId="{C0ED2333-AFF7-462B-9E90-B9EEF645E598}" type="pres">
      <dgm:prSet presAssocID="{6A495960-77E3-4D2C-82A5-BD212461DFD7}" presName="parTx" presStyleLbl="revTx" presStyleIdx="4" presStyleCnt="16">
        <dgm:presLayoutVars>
          <dgm:chMax val="0"/>
          <dgm:chPref val="0"/>
        </dgm:presLayoutVars>
      </dgm:prSet>
      <dgm:spPr/>
    </dgm:pt>
    <dgm:pt modelId="{492D4076-1DA0-4CAB-BE66-DF32B2DFD101}" type="pres">
      <dgm:prSet presAssocID="{6A495960-77E3-4D2C-82A5-BD212461DFD7}" presName="txSpace" presStyleCnt="0"/>
      <dgm:spPr/>
    </dgm:pt>
    <dgm:pt modelId="{A6484DB1-D2F6-40AC-B74C-C5615EED7DEF}" type="pres">
      <dgm:prSet presAssocID="{6A495960-77E3-4D2C-82A5-BD212461DFD7}" presName="desTx" presStyleLbl="revTx" presStyleIdx="5" presStyleCnt="16">
        <dgm:presLayoutVars/>
      </dgm:prSet>
      <dgm:spPr/>
    </dgm:pt>
    <dgm:pt modelId="{62B3249E-45C6-45CF-B1EE-9A43B20248DB}" type="pres">
      <dgm:prSet presAssocID="{148B10E1-43F9-4A3C-867C-9B23F727A7B1}" presName="sibTrans" presStyleCnt="0"/>
      <dgm:spPr/>
    </dgm:pt>
    <dgm:pt modelId="{BF62819A-01DE-4BEB-ADEB-7137161CA6AE}" type="pres">
      <dgm:prSet presAssocID="{985F4FA6-863E-4DA1-A7B5-603B6A27C6A5}" presName="compNode" presStyleCnt="0"/>
      <dgm:spPr/>
    </dgm:pt>
    <dgm:pt modelId="{91FC0660-6169-4B30-867B-5340C41E1822}" type="pres">
      <dgm:prSet presAssocID="{985F4FA6-863E-4DA1-A7B5-603B6A27C6A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mote control"/>
        </a:ext>
      </dgm:extLst>
    </dgm:pt>
    <dgm:pt modelId="{51923D02-C7CE-469E-8D9D-E4B62BD715AC}" type="pres">
      <dgm:prSet presAssocID="{985F4FA6-863E-4DA1-A7B5-603B6A27C6A5}" presName="iconSpace" presStyleCnt="0"/>
      <dgm:spPr/>
    </dgm:pt>
    <dgm:pt modelId="{291F652F-089D-40F0-804F-7A94D4CFCF73}" type="pres">
      <dgm:prSet presAssocID="{985F4FA6-863E-4DA1-A7B5-603B6A27C6A5}" presName="parTx" presStyleLbl="revTx" presStyleIdx="6" presStyleCnt="16">
        <dgm:presLayoutVars>
          <dgm:chMax val="0"/>
          <dgm:chPref val="0"/>
        </dgm:presLayoutVars>
      </dgm:prSet>
      <dgm:spPr/>
    </dgm:pt>
    <dgm:pt modelId="{BAB33E9F-2DC5-4C9B-B3AD-83698BF74E4E}" type="pres">
      <dgm:prSet presAssocID="{985F4FA6-863E-4DA1-A7B5-603B6A27C6A5}" presName="txSpace" presStyleCnt="0"/>
      <dgm:spPr/>
    </dgm:pt>
    <dgm:pt modelId="{3823386A-3B68-4C13-A774-C37E2C519DFB}" type="pres">
      <dgm:prSet presAssocID="{985F4FA6-863E-4DA1-A7B5-603B6A27C6A5}" presName="desTx" presStyleLbl="revTx" presStyleIdx="7" presStyleCnt="16">
        <dgm:presLayoutVars/>
      </dgm:prSet>
      <dgm:spPr/>
    </dgm:pt>
    <dgm:pt modelId="{FF4B927A-3CA1-4215-B510-EFFC66A63802}" type="pres">
      <dgm:prSet presAssocID="{FF244320-F9C2-46B6-BE47-83073B12477C}" presName="sibTrans" presStyleCnt="0"/>
      <dgm:spPr/>
    </dgm:pt>
    <dgm:pt modelId="{478639F0-33D8-44FB-B51D-9E2A4F83F1BD}" type="pres">
      <dgm:prSet presAssocID="{CE5545F2-252A-456B-8CA0-015AD136459E}" presName="compNode" presStyleCnt="0"/>
      <dgm:spPr/>
    </dgm:pt>
    <dgm:pt modelId="{3D4509B2-C63E-4D73-8B57-2C650D8B481F}" type="pres">
      <dgm:prSet presAssocID="{CE5545F2-252A-456B-8CA0-015AD136459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tellite dish"/>
        </a:ext>
      </dgm:extLst>
    </dgm:pt>
    <dgm:pt modelId="{DF9A8AF1-18F6-416E-88B1-E1018A9C6E09}" type="pres">
      <dgm:prSet presAssocID="{CE5545F2-252A-456B-8CA0-015AD136459E}" presName="iconSpace" presStyleCnt="0"/>
      <dgm:spPr/>
    </dgm:pt>
    <dgm:pt modelId="{6A257A4D-6E78-44A5-A632-B82CE4B2212E}" type="pres">
      <dgm:prSet presAssocID="{CE5545F2-252A-456B-8CA0-015AD136459E}" presName="parTx" presStyleLbl="revTx" presStyleIdx="8" presStyleCnt="16">
        <dgm:presLayoutVars>
          <dgm:chMax val="0"/>
          <dgm:chPref val="0"/>
        </dgm:presLayoutVars>
      </dgm:prSet>
      <dgm:spPr/>
    </dgm:pt>
    <dgm:pt modelId="{24D8A727-D11D-46B6-8F6F-C55D67D34C0E}" type="pres">
      <dgm:prSet presAssocID="{CE5545F2-252A-456B-8CA0-015AD136459E}" presName="txSpace" presStyleCnt="0"/>
      <dgm:spPr/>
    </dgm:pt>
    <dgm:pt modelId="{D194FF9E-ACA0-434C-9324-E8058EBA558E}" type="pres">
      <dgm:prSet presAssocID="{CE5545F2-252A-456B-8CA0-015AD136459E}" presName="desTx" presStyleLbl="revTx" presStyleIdx="9" presStyleCnt="16">
        <dgm:presLayoutVars/>
      </dgm:prSet>
      <dgm:spPr/>
    </dgm:pt>
    <dgm:pt modelId="{FFCFC53C-F2FB-48D5-AC53-D96A97CD1261}" type="pres">
      <dgm:prSet presAssocID="{4B2ED779-E403-4D7D-B9A2-F05E2205A35E}" presName="sibTrans" presStyleCnt="0"/>
      <dgm:spPr/>
    </dgm:pt>
    <dgm:pt modelId="{F6884EC6-6D97-4CAB-B498-CCEC09283667}" type="pres">
      <dgm:prSet presAssocID="{5FF40A85-A11C-4062-B9FE-9742C1E75E64}" presName="compNode" presStyleCnt="0"/>
      <dgm:spPr/>
    </dgm:pt>
    <dgm:pt modelId="{DA368FBA-8855-4EF1-89C0-2C412C9C7F19}" type="pres">
      <dgm:prSet presAssocID="{5FF40A85-A11C-4062-B9FE-9742C1E75E6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VD player"/>
        </a:ext>
      </dgm:extLst>
    </dgm:pt>
    <dgm:pt modelId="{FC87FBC5-8B86-4D0A-A55C-8E4A94644E23}" type="pres">
      <dgm:prSet presAssocID="{5FF40A85-A11C-4062-B9FE-9742C1E75E64}" presName="iconSpace" presStyleCnt="0"/>
      <dgm:spPr/>
    </dgm:pt>
    <dgm:pt modelId="{D733CD77-9148-414B-B07D-81DEDFA56ADF}" type="pres">
      <dgm:prSet presAssocID="{5FF40A85-A11C-4062-B9FE-9742C1E75E64}" presName="parTx" presStyleLbl="revTx" presStyleIdx="10" presStyleCnt="16">
        <dgm:presLayoutVars>
          <dgm:chMax val="0"/>
          <dgm:chPref val="0"/>
        </dgm:presLayoutVars>
      </dgm:prSet>
      <dgm:spPr/>
    </dgm:pt>
    <dgm:pt modelId="{9F0DCD2E-AF9F-4320-9198-696027E922D6}" type="pres">
      <dgm:prSet presAssocID="{5FF40A85-A11C-4062-B9FE-9742C1E75E64}" presName="txSpace" presStyleCnt="0"/>
      <dgm:spPr/>
    </dgm:pt>
    <dgm:pt modelId="{558252AC-5B3D-4D48-84EE-A17F8E40F6D2}" type="pres">
      <dgm:prSet presAssocID="{5FF40A85-A11C-4062-B9FE-9742C1E75E64}" presName="desTx" presStyleLbl="revTx" presStyleIdx="11" presStyleCnt="16">
        <dgm:presLayoutVars/>
      </dgm:prSet>
      <dgm:spPr/>
    </dgm:pt>
    <dgm:pt modelId="{FD0A88D1-14B8-456B-8EBA-5A05C3E8844F}" type="pres">
      <dgm:prSet presAssocID="{8F23E454-F925-446A-AD46-CAF30658B75F}" presName="sibTrans" presStyleCnt="0"/>
      <dgm:spPr/>
    </dgm:pt>
    <dgm:pt modelId="{08CCBFE3-C7E3-4521-945D-712836CFCDA5}" type="pres">
      <dgm:prSet presAssocID="{8BC92E89-E9ED-4B60-928A-DCC16FA5660E}" presName="compNode" presStyleCnt="0"/>
      <dgm:spPr/>
    </dgm:pt>
    <dgm:pt modelId="{C79F9697-EE67-4B9F-8FA5-77CE92340A6F}" type="pres">
      <dgm:prSet presAssocID="{8BC92E89-E9ED-4B60-928A-DCC16FA5660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onitor"/>
        </a:ext>
      </dgm:extLst>
    </dgm:pt>
    <dgm:pt modelId="{5737D135-D6F9-405D-8CA5-2A13CCC95325}" type="pres">
      <dgm:prSet presAssocID="{8BC92E89-E9ED-4B60-928A-DCC16FA5660E}" presName="iconSpace" presStyleCnt="0"/>
      <dgm:spPr/>
    </dgm:pt>
    <dgm:pt modelId="{212620A3-EA18-462D-A853-B47E16F42F96}" type="pres">
      <dgm:prSet presAssocID="{8BC92E89-E9ED-4B60-928A-DCC16FA5660E}" presName="parTx" presStyleLbl="revTx" presStyleIdx="12" presStyleCnt="16">
        <dgm:presLayoutVars>
          <dgm:chMax val="0"/>
          <dgm:chPref val="0"/>
        </dgm:presLayoutVars>
      </dgm:prSet>
      <dgm:spPr/>
    </dgm:pt>
    <dgm:pt modelId="{8258BBE6-803B-4482-ADA7-B552760373F9}" type="pres">
      <dgm:prSet presAssocID="{8BC92E89-E9ED-4B60-928A-DCC16FA5660E}" presName="txSpace" presStyleCnt="0"/>
      <dgm:spPr/>
    </dgm:pt>
    <dgm:pt modelId="{0C328A84-AD9D-4E38-9613-231C725BB2C6}" type="pres">
      <dgm:prSet presAssocID="{8BC92E89-E9ED-4B60-928A-DCC16FA5660E}" presName="desTx" presStyleLbl="revTx" presStyleIdx="13" presStyleCnt="16">
        <dgm:presLayoutVars/>
      </dgm:prSet>
      <dgm:spPr/>
    </dgm:pt>
    <dgm:pt modelId="{AA9F5116-DE7E-480D-B7F2-0BE2169AD1CD}" type="pres">
      <dgm:prSet presAssocID="{C96D1CB9-A904-4CD3-B6A8-B074497C6AD4}" presName="sibTrans" presStyleCnt="0"/>
      <dgm:spPr/>
    </dgm:pt>
    <dgm:pt modelId="{7E3CA194-6D24-42B8-9097-D4E8C8E9BB6A}" type="pres">
      <dgm:prSet presAssocID="{558E77B6-3CD7-48C6-B539-DC80AB9532F1}" presName="compNode" presStyleCnt="0"/>
      <dgm:spPr/>
    </dgm:pt>
    <dgm:pt modelId="{9B18E934-DB2C-49B8-A5C8-166133B77297}" type="pres">
      <dgm:prSet presAssocID="{558E77B6-3CD7-48C6-B539-DC80AB9532F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Wireless router"/>
        </a:ext>
      </dgm:extLst>
    </dgm:pt>
    <dgm:pt modelId="{BDF46136-7E1B-4312-BE46-955513C7C4C8}" type="pres">
      <dgm:prSet presAssocID="{558E77B6-3CD7-48C6-B539-DC80AB9532F1}" presName="iconSpace" presStyleCnt="0"/>
      <dgm:spPr/>
    </dgm:pt>
    <dgm:pt modelId="{811558D5-5586-434B-8A9C-90A97D985AE1}" type="pres">
      <dgm:prSet presAssocID="{558E77B6-3CD7-48C6-B539-DC80AB9532F1}" presName="parTx" presStyleLbl="revTx" presStyleIdx="14" presStyleCnt="16">
        <dgm:presLayoutVars>
          <dgm:chMax val="0"/>
          <dgm:chPref val="0"/>
        </dgm:presLayoutVars>
      </dgm:prSet>
      <dgm:spPr/>
    </dgm:pt>
    <dgm:pt modelId="{31A2CFAA-39C9-47EB-8E38-FF326F18DD22}" type="pres">
      <dgm:prSet presAssocID="{558E77B6-3CD7-48C6-B539-DC80AB9532F1}" presName="txSpace" presStyleCnt="0"/>
      <dgm:spPr/>
    </dgm:pt>
    <dgm:pt modelId="{A65C1CFD-E3EF-4C1F-8AA0-57EB2E9953CC}" type="pres">
      <dgm:prSet presAssocID="{558E77B6-3CD7-48C6-B539-DC80AB9532F1}" presName="desTx" presStyleLbl="revTx" presStyleIdx="15" presStyleCnt="16">
        <dgm:presLayoutVars/>
      </dgm:prSet>
      <dgm:spPr/>
    </dgm:pt>
  </dgm:ptLst>
  <dgm:cxnLst>
    <dgm:cxn modelId="{B23A1304-B2EE-45F0-AD6D-1BE3001BFD96}" srcId="{558E77B6-3CD7-48C6-B539-DC80AB9532F1}" destId="{05D11033-EBAB-4AF1-844A-FB5ABC89B775}" srcOrd="0" destOrd="0" parTransId="{F64B765A-2793-407B-B221-5ACDF08B8921}" sibTransId="{A8C0C653-EA7B-41F4-A01D-4F0345C6624B}"/>
    <dgm:cxn modelId="{6F364A11-B195-4825-91FD-DF19B8D41C94}" srcId="{8BC92E89-E9ED-4B60-928A-DCC16FA5660E}" destId="{0C28449F-C46C-4DB2-959F-F13019717CD7}" srcOrd="1" destOrd="0" parTransId="{CAABBCBB-2BDC-4F23-9928-CEAB3A63163B}" sibTransId="{D06E3DEE-0120-49C7-AF77-BF946DBDFB42}"/>
    <dgm:cxn modelId="{1B59F411-276A-44F9-95A7-422B29135392}" srcId="{985F4FA6-863E-4DA1-A7B5-603B6A27C6A5}" destId="{68143050-FBBD-420E-B673-42F9A0C405F0}" srcOrd="0" destOrd="0" parTransId="{7CAFEB76-A27F-4898-9785-6238440A92A7}" sibTransId="{A2490C92-CDF9-47BD-B0F4-E471B2B70241}"/>
    <dgm:cxn modelId="{AEA0C422-7A60-4E02-8C2A-2EAE4166BDEF}" type="presOf" srcId="{0C28449F-C46C-4DB2-959F-F13019717CD7}" destId="{0C328A84-AD9D-4E38-9613-231C725BB2C6}" srcOrd="0" destOrd="1" presId="urn:microsoft.com/office/officeart/2018/5/layout/CenteredIconLabelDescriptionList"/>
    <dgm:cxn modelId="{73288223-165E-4A52-B6D3-2C759F90BC21}" srcId="{D514CA71-755F-4018-A673-986E83FFAC2B}" destId="{F9582747-2944-4100-AC77-9AEA9ED68A43}" srcOrd="2" destOrd="0" parTransId="{84798C6F-F9E7-4E13-A24A-68844A14614C}" sibTransId="{D90DB225-E2C1-4E50-A18F-8D860E5A7EF7}"/>
    <dgm:cxn modelId="{CB95AB27-A12F-45E3-9859-48E718FFDDFE}" type="presOf" srcId="{BA909B61-8D6F-4C66-8A20-447BA636511D}" destId="{558252AC-5B3D-4D48-84EE-A17F8E40F6D2}" srcOrd="0" destOrd="0" presId="urn:microsoft.com/office/officeart/2018/5/layout/CenteredIconLabelDescriptionList"/>
    <dgm:cxn modelId="{81BFD732-FF59-4376-A4E6-D6B69528727F}" srcId="{5FF40A85-A11C-4062-B9FE-9742C1E75E64}" destId="{BA909B61-8D6F-4C66-8A20-447BA636511D}" srcOrd="0" destOrd="0" parTransId="{85F48A67-24F1-484B-AA4D-97B5BF532433}" sibTransId="{EBA85C67-C3F1-4FC9-9432-7E778964F862}"/>
    <dgm:cxn modelId="{17C77034-B1AF-4839-9A13-E074A413B20A}" srcId="{B16D2CB5-575C-476E-BB42-FA9565A16929}" destId="{8BC92E89-E9ED-4B60-928A-DCC16FA5660E}" srcOrd="6" destOrd="0" parTransId="{D0E697D1-1AE6-4821-99E0-6EB72FCF97B3}" sibTransId="{C96D1CB9-A904-4CD3-B6A8-B074497C6AD4}"/>
    <dgm:cxn modelId="{C67FC33B-77C2-4DDA-829E-C256F54B2F78}" type="presOf" srcId="{3548880F-467C-4D10-99D5-B2ACBFF6E151}" destId="{EEE7466E-9E1C-4933-B087-EAC23B358442}" srcOrd="0" destOrd="0" presId="urn:microsoft.com/office/officeart/2018/5/layout/CenteredIconLabelDescriptionList"/>
    <dgm:cxn modelId="{2316D93B-3B2B-4349-8BF7-D017A9F98376}" srcId="{6A495960-77E3-4D2C-82A5-BD212461DFD7}" destId="{92224CF2-8490-446D-A406-005C6BC78E8D}" srcOrd="1" destOrd="0" parTransId="{A4F4C90D-8328-4F3E-825F-CA3564399EEE}" sibTransId="{6D36A4E5-4F14-40AF-801E-596A99D79924}"/>
    <dgm:cxn modelId="{94416E66-896D-4049-9FE6-C45701077B49}" srcId="{D514CA71-755F-4018-A673-986E83FFAC2B}" destId="{3548880F-467C-4D10-99D5-B2ACBFF6E151}" srcOrd="0" destOrd="0" parTransId="{CBD2A938-CC8F-4823-B589-0FCE9980ADA2}" sibTransId="{15AA4894-2216-45AC-A96B-B04E94E07984}"/>
    <dgm:cxn modelId="{F2A41668-CD45-4F5D-8772-E06340561E86}" type="presOf" srcId="{93BD5D7D-D037-408C-870D-A1D1017D3252}" destId="{EEE7466E-9E1C-4933-B087-EAC23B358442}" srcOrd="0" destOrd="1" presId="urn:microsoft.com/office/officeart/2018/5/layout/CenteredIconLabelDescriptionList"/>
    <dgm:cxn modelId="{F6630149-9920-4FE3-96B4-64BDF5F365EE}" type="presOf" srcId="{5EA1054B-66A5-47DF-AA7C-A33348EC4D07}" destId="{387B25C5-8D53-4214-AD69-F9C2A1CBEAB4}" srcOrd="0" destOrd="0" presId="urn:microsoft.com/office/officeart/2018/5/layout/CenteredIconLabelDescriptionList"/>
    <dgm:cxn modelId="{F7CC4F6C-9C5E-4F19-ADD2-E0028D3B74C8}" srcId="{1058A0ED-E33C-46B1-8951-71C8D1C9A5E4}" destId="{5EA1054B-66A5-47DF-AA7C-A33348EC4D07}" srcOrd="0" destOrd="0" parTransId="{1A58A54C-4894-4787-B5BB-5EC1A9A7C142}" sibTransId="{FD1027A8-747C-40B9-AE2A-6238341F6151}"/>
    <dgm:cxn modelId="{1537A16D-2FF4-446C-8F33-147F05BC0687}" srcId="{B16D2CB5-575C-476E-BB42-FA9565A16929}" destId="{6A495960-77E3-4D2C-82A5-BD212461DFD7}" srcOrd="2" destOrd="0" parTransId="{24F40B1F-075A-401D-98B9-75DBA8E3978D}" sibTransId="{148B10E1-43F9-4A3C-867C-9B23F727A7B1}"/>
    <dgm:cxn modelId="{455F1574-0EA0-4163-B5F3-57A3E70FB28B}" srcId="{8BC92E89-E9ED-4B60-928A-DCC16FA5660E}" destId="{84DD85E0-A2C7-4C3A-8374-1D890F8923ED}" srcOrd="0" destOrd="0" parTransId="{3CB1C35D-4A6D-4401-BD8D-1CF8BD4B5554}" sibTransId="{0C680076-EFE5-4F25-8E62-44046D8B0357}"/>
    <dgm:cxn modelId="{43BCFF57-F964-4DCF-A415-00E4A7877DC7}" srcId="{B16D2CB5-575C-476E-BB42-FA9565A16929}" destId="{D514CA71-755F-4018-A673-986E83FFAC2B}" srcOrd="1" destOrd="0" parTransId="{39B4A611-0298-4A58-9882-2DC6DAF27957}" sibTransId="{00D2BC7B-A351-4FA8-98EE-D78463D11888}"/>
    <dgm:cxn modelId="{1E2EC659-34F9-494B-83F6-A3B4CEF0A1A6}" type="presOf" srcId="{84DD85E0-A2C7-4C3A-8374-1D890F8923ED}" destId="{0C328A84-AD9D-4E38-9613-231C725BB2C6}" srcOrd="0" destOrd="0" presId="urn:microsoft.com/office/officeart/2018/5/layout/CenteredIconLabelDescriptionList"/>
    <dgm:cxn modelId="{6950E980-B9EA-49A8-944B-0B72A8CD2A58}" srcId="{558E77B6-3CD7-48C6-B539-DC80AB9532F1}" destId="{A873DB7D-92B0-497B-B25B-6FFDAAC5FC95}" srcOrd="1" destOrd="0" parTransId="{BDB08DD5-DD41-459F-93E3-AD72F331E9B3}" sibTransId="{8FAFBBB8-E3E9-4793-80B2-F2D4D2217D07}"/>
    <dgm:cxn modelId="{F2227785-E05A-4AA9-82C7-3B6C286A86EE}" type="presOf" srcId="{A873DB7D-92B0-497B-B25B-6FFDAAC5FC95}" destId="{A65C1CFD-E3EF-4C1F-8AA0-57EB2E9953CC}" srcOrd="0" destOrd="1" presId="urn:microsoft.com/office/officeart/2018/5/layout/CenteredIconLabelDescriptionList"/>
    <dgm:cxn modelId="{32E9C787-9B80-432C-9468-5DD62FD77A0C}" srcId="{985F4FA6-863E-4DA1-A7B5-603B6A27C6A5}" destId="{7090B517-6FD5-4940-89EE-3D87B578EF3B}" srcOrd="1" destOrd="0" parTransId="{BFFFC10B-DD30-493C-9646-7962EAEC79DC}" sibTransId="{5D82BA7B-0392-471F-B572-E666FDFF7D5D}"/>
    <dgm:cxn modelId="{55DCCA91-4142-421C-96E9-27CB1A04CB55}" type="presOf" srcId="{B6098D97-826B-401C-89FD-57B7C11773E2}" destId="{D194FF9E-ACA0-434C-9324-E8058EBA558E}" srcOrd="0" destOrd="1" presId="urn:microsoft.com/office/officeart/2018/5/layout/CenteredIconLabelDescriptionList"/>
    <dgm:cxn modelId="{C2891792-0BCD-40AE-9012-BB706E029727}" srcId="{D514CA71-755F-4018-A673-986E83FFAC2B}" destId="{93BD5D7D-D037-408C-870D-A1D1017D3252}" srcOrd="1" destOrd="0" parTransId="{5DDF1E6D-C70A-481A-8B9B-FFB742306BE1}" sibTransId="{BAD5962A-44AF-4273-BDE5-8AFA67EA17AE}"/>
    <dgm:cxn modelId="{E29BC792-B0AA-4AAB-901E-6D852BEA2BED}" type="presOf" srcId="{B16D2CB5-575C-476E-BB42-FA9565A16929}" destId="{0E28393F-54D0-4575-88DD-614377C5F5CF}" srcOrd="0" destOrd="0" presId="urn:microsoft.com/office/officeart/2018/5/layout/CenteredIconLabelDescriptionList"/>
    <dgm:cxn modelId="{33217893-B7C1-4C77-8B53-F99A3E29A6B2}" type="presOf" srcId="{01FA9DAF-0F43-4BFF-B51D-71D311FC16D4}" destId="{558252AC-5B3D-4D48-84EE-A17F8E40F6D2}" srcOrd="0" destOrd="1" presId="urn:microsoft.com/office/officeart/2018/5/layout/CenteredIconLabelDescriptionList"/>
    <dgm:cxn modelId="{6599A896-056C-4441-AADC-7371666F49F8}" srcId="{B16D2CB5-575C-476E-BB42-FA9565A16929}" destId="{1058A0ED-E33C-46B1-8951-71C8D1C9A5E4}" srcOrd="0" destOrd="0" parTransId="{DD96A94C-8F3D-47FF-882E-8B85BF99C74B}" sibTransId="{AA148F56-8E55-4DAE-A606-8A490E31BE98}"/>
    <dgm:cxn modelId="{4B6B1B98-73C9-4933-9A85-B3123DA53463}" srcId="{B16D2CB5-575C-476E-BB42-FA9565A16929}" destId="{5FF40A85-A11C-4062-B9FE-9742C1E75E64}" srcOrd="5" destOrd="0" parTransId="{9323C214-E869-4169-9CA7-7DA8366F7DDD}" sibTransId="{8F23E454-F925-446A-AD46-CAF30658B75F}"/>
    <dgm:cxn modelId="{D151AD9F-0263-435E-8DFF-4AE336D19CB8}" srcId="{B16D2CB5-575C-476E-BB42-FA9565A16929}" destId="{558E77B6-3CD7-48C6-B539-DC80AB9532F1}" srcOrd="7" destOrd="0" parTransId="{B3A72544-7A0E-491F-8FC3-ADCCA0C29C78}" sibTransId="{CF97A2D9-A7FC-4DD4-9047-CB5F48D5D467}"/>
    <dgm:cxn modelId="{64A8C2A0-44F7-4BBB-B237-7FA44303C5AA}" type="presOf" srcId="{5FF40A85-A11C-4062-B9FE-9742C1E75E64}" destId="{D733CD77-9148-414B-B07D-81DEDFA56ADF}" srcOrd="0" destOrd="0" presId="urn:microsoft.com/office/officeart/2018/5/layout/CenteredIconLabelDescriptionList"/>
    <dgm:cxn modelId="{4137CEA8-DC71-4DAA-90FC-BBDF8F8E4475}" srcId="{B16D2CB5-575C-476E-BB42-FA9565A16929}" destId="{CE5545F2-252A-456B-8CA0-015AD136459E}" srcOrd="4" destOrd="0" parTransId="{6595BD02-6582-4AF1-913C-08C99B7F21C7}" sibTransId="{4B2ED779-E403-4D7D-B9A2-F05E2205A35E}"/>
    <dgm:cxn modelId="{8241E1BA-111C-4C2C-96FD-F2F3648CA415}" srcId="{CE5545F2-252A-456B-8CA0-015AD136459E}" destId="{B6098D97-826B-401C-89FD-57B7C11773E2}" srcOrd="1" destOrd="0" parTransId="{70406B3E-F3FB-4875-8CA7-39AAA2BFD65F}" sibTransId="{F5899EC8-3A23-4C68-9983-9BDAF67CC3F1}"/>
    <dgm:cxn modelId="{3F2F48BC-6E50-4B1D-88DF-C65CFE4324B8}" srcId="{6A495960-77E3-4D2C-82A5-BD212461DFD7}" destId="{6CF90CC9-C42D-4A33-A708-D6279D2951BA}" srcOrd="0" destOrd="0" parTransId="{217F54A3-C07D-48BB-9351-17D882C433FD}" sibTransId="{06A02D60-3231-479F-8C6E-46E0011BF322}"/>
    <dgm:cxn modelId="{D5265EC4-C8A3-4D5E-9385-580D3898DBC0}" srcId="{CE5545F2-252A-456B-8CA0-015AD136459E}" destId="{5639F5C8-0CE3-47DE-8557-B32DD0C2390D}" srcOrd="0" destOrd="0" parTransId="{83168D95-0C6F-4A40-8BE0-8D294D0A9DEA}" sibTransId="{FCBE8D8B-0E75-44B2-94E2-E8114C0BDD43}"/>
    <dgm:cxn modelId="{7FD6ACC8-667E-4C8D-919C-0DAF5277DD4E}" type="presOf" srcId="{05D11033-EBAB-4AF1-844A-FB5ABC89B775}" destId="{A65C1CFD-E3EF-4C1F-8AA0-57EB2E9953CC}" srcOrd="0" destOrd="0" presId="urn:microsoft.com/office/officeart/2018/5/layout/CenteredIconLabelDescriptionList"/>
    <dgm:cxn modelId="{D723E4C9-D4D0-4034-BDE0-1858B9C56DA4}" type="presOf" srcId="{558E77B6-3CD7-48C6-B539-DC80AB9532F1}" destId="{811558D5-5586-434B-8A9C-90A97D985AE1}" srcOrd="0" destOrd="0" presId="urn:microsoft.com/office/officeart/2018/5/layout/CenteredIconLabelDescriptionList"/>
    <dgm:cxn modelId="{792BCDCE-B0F0-48ED-9ED8-5BA6674DC736}" type="presOf" srcId="{CE5545F2-252A-456B-8CA0-015AD136459E}" destId="{6A257A4D-6E78-44A5-A632-B82CE4B2212E}" srcOrd="0" destOrd="0" presId="urn:microsoft.com/office/officeart/2018/5/layout/CenteredIconLabelDescriptionList"/>
    <dgm:cxn modelId="{A1BAD8D2-EFA8-42F1-A258-29D975D14649}" type="presOf" srcId="{8BC92E89-E9ED-4B60-928A-DCC16FA5660E}" destId="{212620A3-EA18-462D-A853-B47E16F42F96}" srcOrd="0" destOrd="0" presId="urn:microsoft.com/office/officeart/2018/5/layout/CenteredIconLabelDescriptionList"/>
    <dgm:cxn modelId="{7D4B32D6-FD72-42DE-8D80-48A30F603B4D}" type="presOf" srcId="{73E7593B-6EFF-4CBE-8EC7-5357BB23F18E}" destId="{387B25C5-8D53-4214-AD69-F9C2A1CBEAB4}" srcOrd="0" destOrd="1" presId="urn:microsoft.com/office/officeart/2018/5/layout/CenteredIconLabelDescriptionList"/>
    <dgm:cxn modelId="{16F0DBD9-CD69-4C83-BB95-6DBF44917268}" srcId="{1058A0ED-E33C-46B1-8951-71C8D1C9A5E4}" destId="{73E7593B-6EFF-4CBE-8EC7-5357BB23F18E}" srcOrd="1" destOrd="0" parTransId="{7D953294-88C5-41B3-8219-78BAD0BAE604}" sibTransId="{E5EAEF9C-C4B7-4291-89EA-67BE17DB9C37}"/>
    <dgm:cxn modelId="{35BB52DF-BC96-45C8-897D-26B0224AFB26}" type="presOf" srcId="{7090B517-6FD5-4940-89EE-3D87B578EF3B}" destId="{3823386A-3B68-4C13-A774-C37E2C519DFB}" srcOrd="0" destOrd="1" presId="urn:microsoft.com/office/officeart/2018/5/layout/CenteredIconLabelDescriptionList"/>
    <dgm:cxn modelId="{EC0695E0-63C0-4A2F-99FB-B8B33033A4BB}" type="presOf" srcId="{5639F5C8-0CE3-47DE-8557-B32DD0C2390D}" destId="{D194FF9E-ACA0-434C-9324-E8058EBA558E}" srcOrd="0" destOrd="0" presId="urn:microsoft.com/office/officeart/2018/5/layout/CenteredIconLabelDescriptionList"/>
    <dgm:cxn modelId="{5B108FE1-5F5B-44DD-87BE-8B81816C3C32}" type="presOf" srcId="{6A495960-77E3-4D2C-82A5-BD212461DFD7}" destId="{C0ED2333-AFF7-462B-9E90-B9EEF645E598}" srcOrd="0" destOrd="0" presId="urn:microsoft.com/office/officeart/2018/5/layout/CenteredIconLabelDescriptionList"/>
    <dgm:cxn modelId="{F07323E8-69D3-468F-9770-ED3C5EF86136}" type="presOf" srcId="{92224CF2-8490-446D-A406-005C6BC78E8D}" destId="{A6484DB1-D2F6-40AC-B74C-C5615EED7DEF}" srcOrd="0" destOrd="1" presId="urn:microsoft.com/office/officeart/2018/5/layout/CenteredIconLabelDescriptionList"/>
    <dgm:cxn modelId="{E3AAB4EB-809B-40A8-A849-5E553DF0B4FA}" srcId="{5FF40A85-A11C-4062-B9FE-9742C1E75E64}" destId="{01FA9DAF-0F43-4BFF-B51D-71D311FC16D4}" srcOrd="1" destOrd="0" parTransId="{DF15C1BF-A467-452E-958A-0D1BE569A0AD}" sibTransId="{FAE9C3A8-2E5F-46D2-B1B6-93B8A7113197}"/>
    <dgm:cxn modelId="{406DEFEE-AFC4-4215-ADD6-178275A1E1CC}" type="presOf" srcId="{1058A0ED-E33C-46B1-8951-71C8D1C9A5E4}" destId="{99E87AA9-0364-4B2F-91CD-63AC24DA4C8F}" srcOrd="0" destOrd="0" presId="urn:microsoft.com/office/officeart/2018/5/layout/CenteredIconLabelDescriptionList"/>
    <dgm:cxn modelId="{D1166EEF-CCC4-41E9-9120-97D8C0BDC387}" type="presOf" srcId="{6CF90CC9-C42D-4A33-A708-D6279D2951BA}" destId="{A6484DB1-D2F6-40AC-B74C-C5615EED7DEF}" srcOrd="0" destOrd="0" presId="urn:microsoft.com/office/officeart/2018/5/layout/CenteredIconLabelDescriptionList"/>
    <dgm:cxn modelId="{754258F1-0543-4624-9C7F-9B2F14693F27}" type="presOf" srcId="{F9582747-2944-4100-AC77-9AEA9ED68A43}" destId="{EEE7466E-9E1C-4933-B087-EAC23B358442}" srcOrd="0" destOrd="2" presId="urn:microsoft.com/office/officeart/2018/5/layout/CenteredIconLabelDescriptionList"/>
    <dgm:cxn modelId="{928FEBF2-1C1E-455A-A8FB-66539F5EA247}" type="presOf" srcId="{68143050-FBBD-420E-B673-42F9A0C405F0}" destId="{3823386A-3B68-4C13-A774-C37E2C519DFB}" srcOrd="0" destOrd="0" presId="urn:microsoft.com/office/officeart/2018/5/layout/CenteredIconLabelDescriptionList"/>
    <dgm:cxn modelId="{393EB4FA-2D0A-4038-A8B3-9F4D4EFA18D9}" type="presOf" srcId="{985F4FA6-863E-4DA1-A7B5-603B6A27C6A5}" destId="{291F652F-089D-40F0-804F-7A94D4CFCF73}" srcOrd="0" destOrd="0" presId="urn:microsoft.com/office/officeart/2018/5/layout/CenteredIconLabelDescriptionList"/>
    <dgm:cxn modelId="{74BA3FFB-B104-480D-9409-6C014A41007A}" type="presOf" srcId="{D514CA71-755F-4018-A673-986E83FFAC2B}" destId="{46BDBA09-6CED-4250-8D29-59998A43D79D}" srcOrd="0" destOrd="0" presId="urn:microsoft.com/office/officeart/2018/5/layout/CenteredIconLabelDescriptionList"/>
    <dgm:cxn modelId="{918272FE-5802-4349-9FB9-8053C43D40F9}" srcId="{B16D2CB5-575C-476E-BB42-FA9565A16929}" destId="{985F4FA6-863E-4DA1-A7B5-603B6A27C6A5}" srcOrd="3" destOrd="0" parTransId="{782D5445-CA77-4609-AE1A-79B244C4D9DD}" sibTransId="{FF244320-F9C2-46B6-BE47-83073B12477C}"/>
    <dgm:cxn modelId="{E25902A8-F74A-4A2A-A081-C91035CB1DC6}" type="presParOf" srcId="{0E28393F-54D0-4575-88DD-614377C5F5CF}" destId="{80CCF6A3-B535-4A3D-A4FC-517C03AAFBA9}" srcOrd="0" destOrd="0" presId="urn:microsoft.com/office/officeart/2018/5/layout/CenteredIconLabelDescriptionList"/>
    <dgm:cxn modelId="{B38E3CB5-A6FB-41E5-BB6F-7C3AD659F069}" type="presParOf" srcId="{80CCF6A3-B535-4A3D-A4FC-517C03AAFBA9}" destId="{4EF24912-DD0E-446F-A23F-04653B2C9E38}" srcOrd="0" destOrd="0" presId="urn:microsoft.com/office/officeart/2018/5/layout/CenteredIconLabelDescriptionList"/>
    <dgm:cxn modelId="{45902B97-BACD-4C1A-AD4B-1B907A55A65F}" type="presParOf" srcId="{80CCF6A3-B535-4A3D-A4FC-517C03AAFBA9}" destId="{EB99562E-D205-4406-B311-54193D6FFE96}" srcOrd="1" destOrd="0" presId="urn:microsoft.com/office/officeart/2018/5/layout/CenteredIconLabelDescriptionList"/>
    <dgm:cxn modelId="{0DE2ABB5-CACC-4A4F-B552-834B2F6B9742}" type="presParOf" srcId="{80CCF6A3-B535-4A3D-A4FC-517C03AAFBA9}" destId="{99E87AA9-0364-4B2F-91CD-63AC24DA4C8F}" srcOrd="2" destOrd="0" presId="urn:microsoft.com/office/officeart/2018/5/layout/CenteredIconLabelDescriptionList"/>
    <dgm:cxn modelId="{EE626EA7-277F-4964-961E-B39356D61131}" type="presParOf" srcId="{80CCF6A3-B535-4A3D-A4FC-517C03AAFBA9}" destId="{01DEFAF4-3615-4E7D-B079-672F8380768E}" srcOrd="3" destOrd="0" presId="urn:microsoft.com/office/officeart/2018/5/layout/CenteredIconLabelDescriptionList"/>
    <dgm:cxn modelId="{E7D16826-93D7-4C4F-9301-6F94FAD236EB}" type="presParOf" srcId="{80CCF6A3-B535-4A3D-A4FC-517C03AAFBA9}" destId="{387B25C5-8D53-4214-AD69-F9C2A1CBEAB4}" srcOrd="4" destOrd="0" presId="urn:microsoft.com/office/officeart/2018/5/layout/CenteredIconLabelDescriptionList"/>
    <dgm:cxn modelId="{F54CF99B-4484-42C8-B3CC-F19D8A7ADCA7}" type="presParOf" srcId="{0E28393F-54D0-4575-88DD-614377C5F5CF}" destId="{FC3677A1-77F7-4FA6-9B4E-F5F6942C20BE}" srcOrd="1" destOrd="0" presId="urn:microsoft.com/office/officeart/2018/5/layout/CenteredIconLabelDescriptionList"/>
    <dgm:cxn modelId="{92D5D1BF-F23C-4201-8661-6DD168D8731B}" type="presParOf" srcId="{0E28393F-54D0-4575-88DD-614377C5F5CF}" destId="{985122A2-0EEA-4281-876E-CCEB5F4AC7C9}" srcOrd="2" destOrd="0" presId="urn:microsoft.com/office/officeart/2018/5/layout/CenteredIconLabelDescriptionList"/>
    <dgm:cxn modelId="{80F725BA-6AC0-4C41-840A-21BA14D63E31}" type="presParOf" srcId="{985122A2-0EEA-4281-876E-CCEB5F4AC7C9}" destId="{DEE9EE46-39CE-4433-8119-CDB47D93BAF0}" srcOrd="0" destOrd="0" presId="urn:microsoft.com/office/officeart/2018/5/layout/CenteredIconLabelDescriptionList"/>
    <dgm:cxn modelId="{3DE689CB-1161-4A5C-B7BE-7DBB983737C4}" type="presParOf" srcId="{985122A2-0EEA-4281-876E-CCEB5F4AC7C9}" destId="{7647DAAC-A711-4A57-9C57-D44994981781}" srcOrd="1" destOrd="0" presId="urn:microsoft.com/office/officeart/2018/5/layout/CenteredIconLabelDescriptionList"/>
    <dgm:cxn modelId="{33C8267E-B7C4-4560-AB4E-20A4EF43C0B9}" type="presParOf" srcId="{985122A2-0EEA-4281-876E-CCEB5F4AC7C9}" destId="{46BDBA09-6CED-4250-8D29-59998A43D79D}" srcOrd="2" destOrd="0" presId="urn:microsoft.com/office/officeart/2018/5/layout/CenteredIconLabelDescriptionList"/>
    <dgm:cxn modelId="{179640FD-329C-4052-BE80-D914B4F38F9C}" type="presParOf" srcId="{985122A2-0EEA-4281-876E-CCEB5F4AC7C9}" destId="{2B7124EB-7271-41A6-B0DD-96EB757B434A}" srcOrd="3" destOrd="0" presId="urn:microsoft.com/office/officeart/2018/5/layout/CenteredIconLabelDescriptionList"/>
    <dgm:cxn modelId="{074E4FC1-01C9-4DDF-ABAE-2CB17097D4B2}" type="presParOf" srcId="{985122A2-0EEA-4281-876E-CCEB5F4AC7C9}" destId="{EEE7466E-9E1C-4933-B087-EAC23B358442}" srcOrd="4" destOrd="0" presId="urn:microsoft.com/office/officeart/2018/5/layout/CenteredIconLabelDescriptionList"/>
    <dgm:cxn modelId="{C00873BD-6CD8-4109-B33A-4265B44D7880}" type="presParOf" srcId="{0E28393F-54D0-4575-88DD-614377C5F5CF}" destId="{DDB021B5-4EC6-4422-8965-C3F279EFD176}" srcOrd="3" destOrd="0" presId="urn:microsoft.com/office/officeart/2018/5/layout/CenteredIconLabelDescriptionList"/>
    <dgm:cxn modelId="{08774774-E42E-46C7-9731-A9B7A36F2B47}" type="presParOf" srcId="{0E28393F-54D0-4575-88DD-614377C5F5CF}" destId="{7C96A701-19D4-451D-9EDF-B9DE39764909}" srcOrd="4" destOrd="0" presId="urn:microsoft.com/office/officeart/2018/5/layout/CenteredIconLabelDescriptionList"/>
    <dgm:cxn modelId="{06315A1D-632B-4BE7-951E-9A00905CCB84}" type="presParOf" srcId="{7C96A701-19D4-451D-9EDF-B9DE39764909}" destId="{A1921472-4821-4C59-A778-A845E7D45A02}" srcOrd="0" destOrd="0" presId="urn:microsoft.com/office/officeart/2018/5/layout/CenteredIconLabelDescriptionList"/>
    <dgm:cxn modelId="{38334D8D-4B6B-4711-8D5F-7B117550F30F}" type="presParOf" srcId="{7C96A701-19D4-451D-9EDF-B9DE39764909}" destId="{2F19B903-C5AC-4A95-B036-CDCBD4EACA2B}" srcOrd="1" destOrd="0" presId="urn:microsoft.com/office/officeart/2018/5/layout/CenteredIconLabelDescriptionList"/>
    <dgm:cxn modelId="{46835876-3DA4-49E7-95A6-06F1FCA07A2F}" type="presParOf" srcId="{7C96A701-19D4-451D-9EDF-B9DE39764909}" destId="{C0ED2333-AFF7-462B-9E90-B9EEF645E598}" srcOrd="2" destOrd="0" presId="urn:microsoft.com/office/officeart/2018/5/layout/CenteredIconLabelDescriptionList"/>
    <dgm:cxn modelId="{04091B43-D5C3-40A3-9709-1EB8BDB63D47}" type="presParOf" srcId="{7C96A701-19D4-451D-9EDF-B9DE39764909}" destId="{492D4076-1DA0-4CAB-BE66-DF32B2DFD101}" srcOrd="3" destOrd="0" presId="urn:microsoft.com/office/officeart/2018/5/layout/CenteredIconLabelDescriptionList"/>
    <dgm:cxn modelId="{7F3B147B-0334-4E04-86E2-8FD761798F00}" type="presParOf" srcId="{7C96A701-19D4-451D-9EDF-B9DE39764909}" destId="{A6484DB1-D2F6-40AC-B74C-C5615EED7DEF}" srcOrd="4" destOrd="0" presId="urn:microsoft.com/office/officeart/2018/5/layout/CenteredIconLabelDescriptionList"/>
    <dgm:cxn modelId="{60F82B5B-8646-4CB0-BF38-B5405C05992A}" type="presParOf" srcId="{0E28393F-54D0-4575-88DD-614377C5F5CF}" destId="{62B3249E-45C6-45CF-B1EE-9A43B20248DB}" srcOrd="5" destOrd="0" presId="urn:microsoft.com/office/officeart/2018/5/layout/CenteredIconLabelDescriptionList"/>
    <dgm:cxn modelId="{80D1A96E-45CC-483B-ADCD-08FB322E964C}" type="presParOf" srcId="{0E28393F-54D0-4575-88DD-614377C5F5CF}" destId="{BF62819A-01DE-4BEB-ADEB-7137161CA6AE}" srcOrd="6" destOrd="0" presId="urn:microsoft.com/office/officeart/2018/5/layout/CenteredIconLabelDescriptionList"/>
    <dgm:cxn modelId="{8FDA0807-464D-4238-B57F-EA69E45158C5}" type="presParOf" srcId="{BF62819A-01DE-4BEB-ADEB-7137161CA6AE}" destId="{91FC0660-6169-4B30-867B-5340C41E1822}" srcOrd="0" destOrd="0" presId="urn:microsoft.com/office/officeart/2018/5/layout/CenteredIconLabelDescriptionList"/>
    <dgm:cxn modelId="{3E93023D-3EA1-4F8F-BA0E-1E3398C1138A}" type="presParOf" srcId="{BF62819A-01DE-4BEB-ADEB-7137161CA6AE}" destId="{51923D02-C7CE-469E-8D9D-E4B62BD715AC}" srcOrd="1" destOrd="0" presId="urn:microsoft.com/office/officeart/2018/5/layout/CenteredIconLabelDescriptionList"/>
    <dgm:cxn modelId="{D1E1934B-6B51-406C-9E3E-CE0DBE3E5F4F}" type="presParOf" srcId="{BF62819A-01DE-4BEB-ADEB-7137161CA6AE}" destId="{291F652F-089D-40F0-804F-7A94D4CFCF73}" srcOrd="2" destOrd="0" presId="urn:microsoft.com/office/officeart/2018/5/layout/CenteredIconLabelDescriptionList"/>
    <dgm:cxn modelId="{FD27312E-F277-44E2-B1AE-02F2E475DE05}" type="presParOf" srcId="{BF62819A-01DE-4BEB-ADEB-7137161CA6AE}" destId="{BAB33E9F-2DC5-4C9B-B3AD-83698BF74E4E}" srcOrd="3" destOrd="0" presId="urn:microsoft.com/office/officeart/2018/5/layout/CenteredIconLabelDescriptionList"/>
    <dgm:cxn modelId="{6EB01106-2778-44D9-AF4B-5247E4D61334}" type="presParOf" srcId="{BF62819A-01DE-4BEB-ADEB-7137161CA6AE}" destId="{3823386A-3B68-4C13-A774-C37E2C519DFB}" srcOrd="4" destOrd="0" presId="urn:microsoft.com/office/officeart/2018/5/layout/CenteredIconLabelDescriptionList"/>
    <dgm:cxn modelId="{6BA121E6-FFC4-4592-BE17-C6385604A3DF}" type="presParOf" srcId="{0E28393F-54D0-4575-88DD-614377C5F5CF}" destId="{FF4B927A-3CA1-4215-B510-EFFC66A63802}" srcOrd="7" destOrd="0" presId="urn:microsoft.com/office/officeart/2018/5/layout/CenteredIconLabelDescriptionList"/>
    <dgm:cxn modelId="{4464A947-D9F1-4138-891F-75BD1497D91E}" type="presParOf" srcId="{0E28393F-54D0-4575-88DD-614377C5F5CF}" destId="{478639F0-33D8-44FB-B51D-9E2A4F83F1BD}" srcOrd="8" destOrd="0" presId="urn:microsoft.com/office/officeart/2018/5/layout/CenteredIconLabelDescriptionList"/>
    <dgm:cxn modelId="{CD6EBBC0-C5D5-49A0-902C-C5A6B7226931}" type="presParOf" srcId="{478639F0-33D8-44FB-B51D-9E2A4F83F1BD}" destId="{3D4509B2-C63E-4D73-8B57-2C650D8B481F}" srcOrd="0" destOrd="0" presId="urn:microsoft.com/office/officeart/2018/5/layout/CenteredIconLabelDescriptionList"/>
    <dgm:cxn modelId="{096B7438-C9A0-465A-9DB4-CAD950E419A7}" type="presParOf" srcId="{478639F0-33D8-44FB-B51D-9E2A4F83F1BD}" destId="{DF9A8AF1-18F6-416E-88B1-E1018A9C6E09}" srcOrd="1" destOrd="0" presId="urn:microsoft.com/office/officeart/2018/5/layout/CenteredIconLabelDescriptionList"/>
    <dgm:cxn modelId="{39662926-3BE7-4E9E-B9E4-57831720D776}" type="presParOf" srcId="{478639F0-33D8-44FB-B51D-9E2A4F83F1BD}" destId="{6A257A4D-6E78-44A5-A632-B82CE4B2212E}" srcOrd="2" destOrd="0" presId="urn:microsoft.com/office/officeart/2018/5/layout/CenteredIconLabelDescriptionList"/>
    <dgm:cxn modelId="{C891F014-2728-478A-896D-AB26D4E2AED2}" type="presParOf" srcId="{478639F0-33D8-44FB-B51D-9E2A4F83F1BD}" destId="{24D8A727-D11D-46B6-8F6F-C55D67D34C0E}" srcOrd="3" destOrd="0" presId="urn:microsoft.com/office/officeart/2018/5/layout/CenteredIconLabelDescriptionList"/>
    <dgm:cxn modelId="{7136C670-568D-47D2-916E-876BADAE7E07}" type="presParOf" srcId="{478639F0-33D8-44FB-B51D-9E2A4F83F1BD}" destId="{D194FF9E-ACA0-434C-9324-E8058EBA558E}" srcOrd="4" destOrd="0" presId="urn:microsoft.com/office/officeart/2018/5/layout/CenteredIconLabelDescriptionList"/>
    <dgm:cxn modelId="{9087337C-5D5B-4D83-9270-9D3C5861E2A1}" type="presParOf" srcId="{0E28393F-54D0-4575-88DD-614377C5F5CF}" destId="{FFCFC53C-F2FB-48D5-AC53-D96A97CD1261}" srcOrd="9" destOrd="0" presId="urn:microsoft.com/office/officeart/2018/5/layout/CenteredIconLabelDescriptionList"/>
    <dgm:cxn modelId="{83F0B104-9FEF-4D9E-ADF8-FEBB0756D269}" type="presParOf" srcId="{0E28393F-54D0-4575-88DD-614377C5F5CF}" destId="{F6884EC6-6D97-4CAB-B498-CCEC09283667}" srcOrd="10" destOrd="0" presId="urn:microsoft.com/office/officeart/2018/5/layout/CenteredIconLabelDescriptionList"/>
    <dgm:cxn modelId="{97B11468-BE91-4D71-8A52-8A4D85103287}" type="presParOf" srcId="{F6884EC6-6D97-4CAB-B498-CCEC09283667}" destId="{DA368FBA-8855-4EF1-89C0-2C412C9C7F19}" srcOrd="0" destOrd="0" presId="urn:microsoft.com/office/officeart/2018/5/layout/CenteredIconLabelDescriptionList"/>
    <dgm:cxn modelId="{69CEFC61-95D7-4BD6-B349-F6CEEF9D6F41}" type="presParOf" srcId="{F6884EC6-6D97-4CAB-B498-CCEC09283667}" destId="{FC87FBC5-8B86-4D0A-A55C-8E4A94644E23}" srcOrd="1" destOrd="0" presId="urn:microsoft.com/office/officeart/2018/5/layout/CenteredIconLabelDescriptionList"/>
    <dgm:cxn modelId="{41542C9E-725B-405D-B7F9-78624A0FA448}" type="presParOf" srcId="{F6884EC6-6D97-4CAB-B498-CCEC09283667}" destId="{D733CD77-9148-414B-B07D-81DEDFA56ADF}" srcOrd="2" destOrd="0" presId="urn:microsoft.com/office/officeart/2018/5/layout/CenteredIconLabelDescriptionList"/>
    <dgm:cxn modelId="{1AE0FEE1-AB36-401D-96B0-869194C9D577}" type="presParOf" srcId="{F6884EC6-6D97-4CAB-B498-CCEC09283667}" destId="{9F0DCD2E-AF9F-4320-9198-696027E922D6}" srcOrd="3" destOrd="0" presId="urn:microsoft.com/office/officeart/2018/5/layout/CenteredIconLabelDescriptionList"/>
    <dgm:cxn modelId="{C470F1CC-9720-4E51-A65C-6B7DA1E24DCC}" type="presParOf" srcId="{F6884EC6-6D97-4CAB-B498-CCEC09283667}" destId="{558252AC-5B3D-4D48-84EE-A17F8E40F6D2}" srcOrd="4" destOrd="0" presId="urn:microsoft.com/office/officeart/2018/5/layout/CenteredIconLabelDescriptionList"/>
    <dgm:cxn modelId="{4336A8F1-0B8D-46C4-8336-013DE3D9EA59}" type="presParOf" srcId="{0E28393F-54D0-4575-88DD-614377C5F5CF}" destId="{FD0A88D1-14B8-456B-8EBA-5A05C3E8844F}" srcOrd="11" destOrd="0" presId="urn:microsoft.com/office/officeart/2018/5/layout/CenteredIconLabelDescriptionList"/>
    <dgm:cxn modelId="{6FB2255B-0335-4BB6-890A-618141FA54DD}" type="presParOf" srcId="{0E28393F-54D0-4575-88DD-614377C5F5CF}" destId="{08CCBFE3-C7E3-4521-945D-712836CFCDA5}" srcOrd="12" destOrd="0" presId="urn:microsoft.com/office/officeart/2018/5/layout/CenteredIconLabelDescriptionList"/>
    <dgm:cxn modelId="{CF0DE001-5644-494F-A5CF-E41E32607FE8}" type="presParOf" srcId="{08CCBFE3-C7E3-4521-945D-712836CFCDA5}" destId="{C79F9697-EE67-4B9F-8FA5-77CE92340A6F}" srcOrd="0" destOrd="0" presId="urn:microsoft.com/office/officeart/2018/5/layout/CenteredIconLabelDescriptionList"/>
    <dgm:cxn modelId="{CD285F95-D313-4695-A4BD-B85613FB770E}" type="presParOf" srcId="{08CCBFE3-C7E3-4521-945D-712836CFCDA5}" destId="{5737D135-D6F9-405D-8CA5-2A13CCC95325}" srcOrd="1" destOrd="0" presId="urn:microsoft.com/office/officeart/2018/5/layout/CenteredIconLabelDescriptionList"/>
    <dgm:cxn modelId="{3B99E8F3-4319-4B6B-BEB2-4B041E2B74E3}" type="presParOf" srcId="{08CCBFE3-C7E3-4521-945D-712836CFCDA5}" destId="{212620A3-EA18-462D-A853-B47E16F42F96}" srcOrd="2" destOrd="0" presId="urn:microsoft.com/office/officeart/2018/5/layout/CenteredIconLabelDescriptionList"/>
    <dgm:cxn modelId="{92702B53-A74D-4969-866A-8FB88D07591D}" type="presParOf" srcId="{08CCBFE3-C7E3-4521-945D-712836CFCDA5}" destId="{8258BBE6-803B-4482-ADA7-B552760373F9}" srcOrd="3" destOrd="0" presId="urn:microsoft.com/office/officeart/2018/5/layout/CenteredIconLabelDescriptionList"/>
    <dgm:cxn modelId="{2F83B109-DF84-4B14-B19D-1F3B9D9B8A49}" type="presParOf" srcId="{08CCBFE3-C7E3-4521-945D-712836CFCDA5}" destId="{0C328A84-AD9D-4E38-9613-231C725BB2C6}" srcOrd="4" destOrd="0" presId="urn:microsoft.com/office/officeart/2018/5/layout/CenteredIconLabelDescriptionList"/>
    <dgm:cxn modelId="{3236FB87-AAE2-421D-AF9F-25CAE81F2EC7}" type="presParOf" srcId="{0E28393F-54D0-4575-88DD-614377C5F5CF}" destId="{AA9F5116-DE7E-480D-B7F2-0BE2169AD1CD}" srcOrd="13" destOrd="0" presId="urn:microsoft.com/office/officeart/2018/5/layout/CenteredIconLabelDescriptionList"/>
    <dgm:cxn modelId="{D350082C-273A-4635-8DFA-0E7A2C2A630B}" type="presParOf" srcId="{0E28393F-54D0-4575-88DD-614377C5F5CF}" destId="{7E3CA194-6D24-42B8-9097-D4E8C8E9BB6A}" srcOrd="14" destOrd="0" presId="urn:microsoft.com/office/officeart/2018/5/layout/CenteredIconLabelDescriptionList"/>
    <dgm:cxn modelId="{E467AFED-DD2C-4D1A-BB7C-6C6B0371B138}" type="presParOf" srcId="{7E3CA194-6D24-42B8-9097-D4E8C8E9BB6A}" destId="{9B18E934-DB2C-49B8-A5C8-166133B77297}" srcOrd="0" destOrd="0" presId="urn:microsoft.com/office/officeart/2018/5/layout/CenteredIconLabelDescriptionList"/>
    <dgm:cxn modelId="{7FFF625A-EB28-4F01-96F7-D081ED4D50DC}" type="presParOf" srcId="{7E3CA194-6D24-42B8-9097-D4E8C8E9BB6A}" destId="{BDF46136-7E1B-4312-BE46-955513C7C4C8}" srcOrd="1" destOrd="0" presId="urn:microsoft.com/office/officeart/2018/5/layout/CenteredIconLabelDescriptionList"/>
    <dgm:cxn modelId="{169B6E50-00F6-4F4D-889A-640C9650E544}" type="presParOf" srcId="{7E3CA194-6D24-42B8-9097-D4E8C8E9BB6A}" destId="{811558D5-5586-434B-8A9C-90A97D985AE1}" srcOrd="2" destOrd="0" presId="urn:microsoft.com/office/officeart/2018/5/layout/CenteredIconLabelDescriptionList"/>
    <dgm:cxn modelId="{0F0EDD96-6FCA-4752-B0CE-E5768BA8DAF3}" type="presParOf" srcId="{7E3CA194-6D24-42B8-9097-D4E8C8E9BB6A}" destId="{31A2CFAA-39C9-47EB-8E38-FF326F18DD22}" srcOrd="3" destOrd="0" presId="urn:microsoft.com/office/officeart/2018/5/layout/CenteredIconLabelDescriptionList"/>
    <dgm:cxn modelId="{2F480868-5F58-4F1A-8F72-953A2DA9DA92}" type="presParOf" srcId="{7E3CA194-6D24-42B8-9097-D4E8C8E9BB6A}" destId="{A65C1CFD-E3EF-4C1F-8AA0-57EB2E9953C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BDF5E-8827-4E3B-A458-71B30976D52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AEA786D-8696-479C-8D75-1C4A7D0F0EBA}">
      <dgm:prSet/>
      <dgm:spPr/>
      <dgm:t>
        <a:bodyPr/>
        <a:lstStyle/>
        <a:p>
          <a:pPr>
            <a:lnSpc>
              <a:spcPct val="100000"/>
            </a:lnSpc>
          </a:pPr>
          <a:r>
            <a:rPr lang="en-US" b="1" dirty="0">
              <a:latin typeface="Times New Roman"/>
              <a:cs typeface="Times New Roman"/>
            </a:rPr>
            <a:t>Foundation of Goldstar (1958):</a:t>
          </a:r>
          <a:endParaRPr lang="en-US" dirty="0">
            <a:latin typeface="Times New Roman"/>
            <a:cs typeface="Times New Roman"/>
          </a:endParaRPr>
        </a:p>
      </dgm:t>
    </dgm:pt>
    <dgm:pt modelId="{82E129C1-411E-4E25-AC8D-BD100215661B}" type="parTrans" cxnId="{125AC9EC-6F56-407B-A2CA-29307240BD30}">
      <dgm:prSet/>
      <dgm:spPr/>
      <dgm:t>
        <a:bodyPr/>
        <a:lstStyle/>
        <a:p>
          <a:endParaRPr lang="en-US"/>
        </a:p>
      </dgm:t>
    </dgm:pt>
    <dgm:pt modelId="{CC1C95EE-9B06-442E-B204-D3EAF82CC403}" type="sibTrans" cxnId="{125AC9EC-6F56-407B-A2CA-29307240BD30}">
      <dgm:prSet/>
      <dgm:spPr/>
      <dgm:t>
        <a:bodyPr/>
        <a:lstStyle/>
        <a:p>
          <a:endParaRPr lang="en-US"/>
        </a:p>
      </dgm:t>
    </dgm:pt>
    <dgm:pt modelId="{5063F362-5B02-41F5-9B24-44FE4B025D30}">
      <dgm:prSet/>
      <dgm:spPr/>
      <dgm:t>
        <a:bodyPr/>
        <a:lstStyle/>
        <a:p>
          <a:pPr>
            <a:lnSpc>
              <a:spcPct val="100000"/>
            </a:lnSpc>
          </a:pPr>
          <a:r>
            <a:rPr lang="en-US" dirty="0">
              <a:latin typeface="Times New Roman"/>
              <a:cs typeface="Times New Roman"/>
            </a:rPr>
            <a:t>LG, initially known as Goldstar, was founded in 1958 by Koo In-</a:t>
          </a:r>
          <a:r>
            <a:rPr lang="en-US" dirty="0" err="1">
              <a:latin typeface="Times New Roman"/>
              <a:cs typeface="Times New Roman"/>
            </a:rPr>
            <a:t>hwoi</a:t>
          </a:r>
          <a:r>
            <a:rPr lang="en-US" dirty="0">
              <a:latin typeface="Times New Roman"/>
              <a:cs typeface="Times New Roman"/>
            </a:rPr>
            <a:t> as a chemical company.</a:t>
          </a:r>
        </a:p>
      </dgm:t>
    </dgm:pt>
    <dgm:pt modelId="{495C233D-C33A-49F4-B6A2-1BEAC0D949B1}" type="parTrans" cxnId="{BA977877-1E5D-4821-87F1-0D00217E101D}">
      <dgm:prSet/>
      <dgm:spPr/>
      <dgm:t>
        <a:bodyPr/>
        <a:lstStyle/>
        <a:p>
          <a:endParaRPr lang="en-US"/>
        </a:p>
      </dgm:t>
    </dgm:pt>
    <dgm:pt modelId="{893828E4-74B1-423E-B6B1-02656ED1D742}" type="sibTrans" cxnId="{BA977877-1E5D-4821-87F1-0D00217E101D}">
      <dgm:prSet/>
      <dgm:spPr/>
      <dgm:t>
        <a:bodyPr/>
        <a:lstStyle/>
        <a:p>
          <a:endParaRPr lang="en-US"/>
        </a:p>
      </dgm:t>
    </dgm:pt>
    <dgm:pt modelId="{0C50583C-3AF7-4399-8F94-8379D88A0222}">
      <dgm:prSet/>
      <dgm:spPr/>
      <dgm:t>
        <a:bodyPr/>
        <a:lstStyle/>
        <a:p>
          <a:pPr>
            <a:lnSpc>
              <a:spcPct val="100000"/>
            </a:lnSpc>
          </a:pPr>
          <a:r>
            <a:rPr lang="en-US" dirty="0">
              <a:latin typeface="Times New Roman"/>
              <a:cs typeface="Times New Roman"/>
            </a:rPr>
            <a:t>The company later diversified into various industries, including electronics, and adopted the name LG (Lucky Goldstar).</a:t>
          </a:r>
        </a:p>
      </dgm:t>
    </dgm:pt>
    <dgm:pt modelId="{16387C3E-40F9-413E-A273-46DA1549EC18}" type="parTrans" cxnId="{E722ECFB-4E5D-4887-87C0-395C0CB3A74F}">
      <dgm:prSet/>
      <dgm:spPr/>
      <dgm:t>
        <a:bodyPr/>
        <a:lstStyle/>
        <a:p>
          <a:endParaRPr lang="en-US"/>
        </a:p>
      </dgm:t>
    </dgm:pt>
    <dgm:pt modelId="{F4BEDB1E-E5E2-45D5-8F59-48D7C0803985}" type="sibTrans" cxnId="{E722ECFB-4E5D-4887-87C0-395C0CB3A74F}">
      <dgm:prSet/>
      <dgm:spPr/>
      <dgm:t>
        <a:bodyPr/>
        <a:lstStyle/>
        <a:p>
          <a:endParaRPr lang="en-US"/>
        </a:p>
      </dgm:t>
    </dgm:pt>
    <dgm:pt modelId="{1A1FCA0C-2933-4DA4-A58C-35FC76DBA638}">
      <dgm:prSet/>
      <dgm:spPr/>
      <dgm:t>
        <a:bodyPr/>
        <a:lstStyle/>
        <a:p>
          <a:pPr>
            <a:lnSpc>
              <a:spcPct val="100000"/>
            </a:lnSpc>
          </a:pPr>
          <a:r>
            <a:rPr lang="en-US" b="1" dirty="0">
              <a:latin typeface="Times New Roman"/>
              <a:cs typeface="Times New Roman"/>
            </a:rPr>
            <a:t>Entry into Electronics (1960s-1970s):</a:t>
          </a:r>
          <a:endParaRPr lang="en-US" dirty="0">
            <a:latin typeface="Times New Roman"/>
            <a:cs typeface="Times New Roman"/>
          </a:endParaRPr>
        </a:p>
      </dgm:t>
    </dgm:pt>
    <dgm:pt modelId="{5203FC9D-C633-42B8-91EA-4921841E86A0}" type="parTrans" cxnId="{64045D8A-DEB1-41DF-A3CD-39B30E3B914E}">
      <dgm:prSet/>
      <dgm:spPr/>
      <dgm:t>
        <a:bodyPr/>
        <a:lstStyle/>
        <a:p>
          <a:endParaRPr lang="en-US"/>
        </a:p>
      </dgm:t>
    </dgm:pt>
    <dgm:pt modelId="{7F6F8E8B-68FE-4D6C-8346-216716392533}" type="sibTrans" cxnId="{64045D8A-DEB1-41DF-A3CD-39B30E3B914E}">
      <dgm:prSet/>
      <dgm:spPr/>
      <dgm:t>
        <a:bodyPr/>
        <a:lstStyle/>
        <a:p>
          <a:endParaRPr lang="en-US"/>
        </a:p>
      </dgm:t>
    </dgm:pt>
    <dgm:pt modelId="{3CA93E4E-0CC5-4B68-8084-E9CFC8154C35}">
      <dgm:prSet/>
      <dgm:spPr/>
      <dgm:t>
        <a:bodyPr/>
        <a:lstStyle/>
        <a:p>
          <a:pPr>
            <a:lnSpc>
              <a:spcPct val="100000"/>
            </a:lnSpc>
          </a:pPr>
          <a:r>
            <a:rPr lang="en-US" dirty="0">
              <a:latin typeface="Times New Roman"/>
              <a:cs typeface="Times New Roman"/>
            </a:rPr>
            <a:t>In the 1960s and 1970s, LG (then Goldstar) expanded its business into the electronics sector, manufacturing consumer goods like radios and televisions.</a:t>
          </a:r>
        </a:p>
      </dgm:t>
    </dgm:pt>
    <dgm:pt modelId="{AC79DB4C-AE68-4A9A-B041-964C52535F78}" type="parTrans" cxnId="{7CA78D89-9709-4350-8434-EC0495F0EF92}">
      <dgm:prSet/>
      <dgm:spPr/>
      <dgm:t>
        <a:bodyPr/>
        <a:lstStyle/>
        <a:p>
          <a:endParaRPr lang="en-US"/>
        </a:p>
      </dgm:t>
    </dgm:pt>
    <dgm:pt modelId="{F6AD3D1B-FE54-4F49-A05C-B8282F18D6CF}" type="sibTrans" cxnId="{7CA78D89-9709-4350-8434-EC0495F0EF92}">
      <dgm:prSet/>
      <dgm:spPr/>
      <dgm:t>
        <a:bodyPr/>
        <a:lstStyle/>
        <a:p>
          <a:endParaRPr lang="en-US"/>
        </a:p>
      </dgm:t>
    </dgm:pt>
    <dgm:pt modelId="{638786EA-F3C4-42AF-B5ED-DFBE46E42637}">
      <dgm:prSet/>
      <dgm:spPr/>
      <dgm:t>
        <a:bodyPr/>
        <a:lstStyle/>
        <a:p>
          <a:pPr>
            <a:lnSpc>
              <a:spcPct val="100000"/>
            </a:lnSpc>
          </a:pPr>
          <a:r>
            <a:rPr lang="en-US" b="1" dirty="0">
              <a:latin typeface="Times New Roman"/>
              <a:cs typeface="Times New Roman"/>
            </a:rPr>
            <a:t>Television Manufacturing (1980s-Present):</a:t>
          </a:r>
          <a:endParaRPr lang="en-US" dirty="0">
            <a:latin typeface="Times New Roman"/>
            <a:cs typeface="Times New Roman"/>
          </a:endParaRPr>
        </a:p>
      </dgm:t>
    </dgm:pt>
    <dgm:pt modelId="{705FA8A2-AC08-4AB6-9A71-79BCE083DF00}" type="parTrans" cxnId="{D2B1C2B5-4584-4329-AF48-D8C3C1B5F531}">
      <dgm:prSet/>
      <dgm:spPr/>
      <dgm:t>
        <a:bodyPr/>
        <a:lstStyle/>
        <a:p>
          <a:endParaRPr lang="en-US"/>
        </a:p>
      </dgm:t>
    </dgm:pt>
    <dgm:pt modelId="{44735EA9-3EC2-45B0-8A4E-944E493717DA}" type="sibTrans" cxnId="{D2B1C2B5-4584-4329-AF48-D8C3C1B5F531}">
      <dgm:prSet/>
      <dgm:spPr/>
      <dgm:t>
        <a:bodyPr/>
        <a:lstStyle/>
        <a:p>
          <a:endParaRPr lang="en-US"/>
        </a:p>
      </dgm:t>
    </dgm:pt>
    <dgm:pt modelId="{D5C3FD3A-EC27-41C3-8437-EA3566CBEA0B}">
      <dgm:prSet/>
      <dgm:spPr/>
      <dgm:t>
        <a:bodyPr/>
        <a:lstStyle/>
        <a:p>
          <a:pPr>
            <a:lnSpc>
              <a:spcPct val="100000"/>
            </a:lnSpc>
          </a:pPr>
          <a:r>
            <a:rPr lang="en-US" dirty="0">
              <a:latin typeface="Times New Roman"/>
              <a:cs typeface="Times New Roman"/>
            </a:rPr>
            <a:t>LG continued to evolve its electronics division, and by the 1980s, it was actively involved in manufacturing televisions.</a:t>
          </a:r>
        </a:p>
      </dgm:t>
    </dgm:pt>
    <dgm:pt modelId="{1D972FE6-F973-440F-BA7A-FB51E3E5E0B0}" type="parTrans" cxnId="{5C63FC94-FD2D-461E-B43A-0A78C290AABB}">
      <dgm:prSet/>
      <dgm:spPr/>
      <dgm:t>
        <a:bodyPr/>
        <a:lstStyle/>
        <a:p>
          <a:endParaRPr lang="en-US"/>
        </a:p>
      </dgm:t>
    </dgm:pt>
    <dgm:pt modelId="{03B5001E-8225-4FC4-B016-6C1792C419DC}" type="sibTrans" cxnId="{5C63FC94-FD2D-461E-B43A-0A78C290AABB}">
      <dgm:prSet/>
      <dgm:spPr/>
      <dgm:t>
        <a:bodyPr/>
        <a:lstStyle/>
        <a:p>
          <a:endParaRPr lang="en-US"/>
        </a:p>
      </dgm:t>
    </dgm:pt>
    <dgm:pt modelId="{1B6A7A27-ED9A-4BDD-9BE2-0221110059B0}">
      <dgm:prSet/>
      <dgm:spPr/>
      <dgm:t>
        <a:bodyPr/>
        <a:lstStyle/>
        <a:p>
          <a:pPr>
            <a:lnSpc>
              <a:spcPct val="100000"/>
            </a:lnSpc>
          </a:pPr>
          <a:r>
            <a:rPr lang="en-US" dirty="0">
              <a:latin typeface="Times New Roman"/>
              <a:cs typeface="Times New Roman"/>
            </a:rPr>
            <a:t>The company focused on technological advancements, such as introducing flat-screen TVs and adopting innovative display technologies like OLED in later years.</a:t>
          </a:r>
        </a:p>
      </dgm:t>
    </dgm:pt>
    <dgm:pt modelId="{FB15F028-7813-43F9-9406-E5D1233C78AB}" type="parTrans" cxnId="{410D10F8-8B0E-4945-BDC7-669F1C1715F1}">
      <dgm:prSet/>
      <dgm:spPr/>
      <dgm:t>
        <a:bodyPr/>
        <a:lstStyle/>
        <a:p>
          <a:endParaRPr lang="en-US"/>
        </a:p>
      </dgm:t>
    </dgm:pt>
    <dgm:pt modelId="{357003B2-4BBA-4BF0-BF51-DB3ED91E3EA4}" type="sibTrans" cxnId="{410D10F8-8B0E-4945-BDC7-669F1C1715F1}">
      <dgm:prSet/>
      <dgm:spPr/>
      <dgm:t>
        <a:bodyPr/>
        <a:lstStyle/>
        <a:p>
          <a:endParaRPr lang="en-US"/>
        </a:p>
      </dgm:t>
    </dgm:pt>
    <dgm:pt modelId="{B800A961-2647-4D40-961F-8DC5F7E96EF6}">
      <dgm:prSet/>
      <dgm:spPr/>
      <dgm:t>
        <a:bodyPr/>
        <a:lstStyle/>
        <a:p>
          <a:pPr>
            <a:lnSpc>
              <a:spcPct val="100000"/>
            </a:lnSpc>
          </a:pPr>
          <a:r>
            <a:rPr lang="en-US" b="1" dirty="0">
              <a:latin typeface="Times New Roman"/>
              <a:cs typeface="Times New Roman"/>
            </a:rPr>
            <a:t>OLED Display Technology (2007):</a:t>
          </a:r>
          <a:endParaRPr lang="en-US" dirty="0">
            <a:latin typeface="Times New Roman"/>
            <a:cs typeface="Times New Roman"/>
          </a:endParaRPr>
        </a:p>
      </dgm:t>
    </dgm:pt>
    <dgm:pt modelId="{2DF31FC0-D3DE-44DE-B102-431C3B88BCF1}" type="parTrans" cxnId="{98A0D9DE-98C7-4FD8-A9E6-D2720D0AF8E6}">
      <dgm:prSet/>
      <dgm:spPr/>
      <dgm:t>
        <a:bodyPr/>
        <a:lstStyle/>
        <a:p>
          <a:endParaRPr lang="en-US"/>
        </a:p>
      </dgm:t>
    </dgm:pt>
    <dgm:pt modelId="{70ABB70D-0E86-4721-872A-558C8C5DF8D3}" type="sibTrans" cxnId="{98A0D9DE-98C7-4FD8-A9E6-D2720D0AF8E6}">
      <dgm:prSet/>
      <dgm:spPr/>
      <dgm:t>
        <a:bodyPr/>
        <a:lstStyle/>
        <a:p>
          <a:endParaRPr lang="en-US"/>
        </a:p>
      </dgm:t>
    </dgm:pt>
    <dgm:pt modelId="{E3E00DE7-BB32-4BFA-9AEF-A1E6227C8BAB}">
      <dgm:prSet/>
      <dgm:spPr/>
      <dgm:t>
        <a:bodyPr/>
        <a:lstStyle/>
        <a:p>
          <a:pPr>
            <a:lnSpc>
              <a:spcPct val="100000"/>
            </a:lnSpc>
          </a:pPr>
          <a:r>
            <a:rPr lang="en-US" dirty="0">
              <a:latin typeface="Times New Roman"/>
              <a:cs typeface="Times New Roman"/>
            </a:rPr>
            <a:t>LG played a pioneering role in the development and popularization of OLED (Organic Light-Emitting Diode) display technology.</a:t>
          </a:r>
        </a:p>
      </dgm:t>
    </dgm:pt>
    <dgm:pt modelId="{4F093938-6A33-4B0F-A7FC-43BE77423435}" type="parTrans" cxnId="{B4BAE8CE-A789-4188-988A-1F3B38BBFEAE}">
      <dgm:prSet/>
      <dgm:spPr/>
      <dgm:t>
        <a:bodyPr/>
        <a:lstStyle/>
        <a:p>
          <a:endParaRPr lang="en-US"/>
        </a:p>
      </dgm:t>
    </dgm:pt>
    <dgm:pt modelId="{8B7550B6-92EF-4720-8AC9-2AC9E843AA73}" type="sibTrans" cxnId="{B4BAE8CE-A789-4188-988A-1F3B38BBFEAE}">
      <dgm:prSet/>
      <dgm:spPr/>
      <dgm:t>
        <a:bodyPr/>
        <a:lstStyle/>
        <a:p>
          <a:endParaRPr lang="en-US"/>
        </a:p>
      </dgm:t>
    </dgm:pt>
    <dgm:pt modelId="{3C0FEB10-B996-4D40-8E04-656E81F01094}">
      <dgm:prSet/>
      <dgm:spPr/>
      <dgm:t>
        <a:bodyPr/>
        <a:lstStyle/>
        <a:p>
          <a:pPr>
            <a:lnSpc>
              <a:spcPct val="100000"/>
            </a:lnSpc>
          </a:pPr>
          <a:r>
            <a:rPr lang="en-US" dirty="0">
              <a:latin typeface="Times New Roman"/>
              <a:cs typeface="Times New Roman"/>
            </a:rPr>
            <a:t>In 2007, LG introduced its first OLED TV prototype, showcasing the potential for vivid colors, high contrast, and thin form factors.</a:t>
          </a:r>
        </a:p>
      </dgm:t>
    </dgm:pt>
    <dgm:pt modelId="{C83CCEA4-96FA-49D3-9D46-32113FAE492E}" type="parTrans" cxnId="{BA437D65-B789-4BD8-A211-439EA211D3C5}">
      <dgm:prSet/>
      <dgm:spPr/>
      <dgm:t>
        <a:bodyPr/>
        <a:lstStyle/>
        <a:p>
          <a:endParaRPr lang="en-US"/>
        </a:p>
      </dgm:t>
    </dgm:pt>
    <dgm:pt modelId="{BC4FE0FF-2C6E-4FAE-8557-22B7BCBB1E26}" type="sibTrans" cxnId="{BA437D65-B789-4BD8-A211-439EA211D3C5}">
      <dgm:prSet/>
      <dgm:spPr/>
      <dgm:t>
        <a:bodyPr/>
        <a:lstStyle/>
        <a:p>
          <a:endParaRPr lang="en-US"/>
        </a:p>
      </dgm:t>
    </dgm:pt>
    <dgm:pt modelId="{95F27968-4209-4D73-816C-9D12737272D5}">
      <dgm:prSet/>
      <dgm:spPr/>
      <dgm:t>
        <a:bodyPr/>
        <a:lstStyle/>
        <a:p>
          <a:pPr>
            <a:lnSpc>
              <a:spcPct val="100000"/>
            </a:lnSpc>
          </a:pPr>
          <a:r>
            <a:rPr lang="en-US" b="1" dirty="0">
              <a:latin typeface="Times New Roman"/>
              <a:cs typeface="Times New Roman"/>
            </a:rPr>
            <a:t>WebOS Smart TV Platform (2014):</a:t>
          </a:r>
          <a:endParaRPr lang="en-US" dirty="0">
            <a:latin typeface="Times New Roman"/>
            <a:cs typeface="Times New Roman"/>
          </a:endParaRPr>
        </a:p>
      </dgm:t>
    </dgm:pt>
    <dgm:pt modelId="{7F682CA2-5B93-4015-A72C-7FB6EFD78788}" type="parTrans" cxnId="{79E8D402-3955-4597-95B5-1653BF9C605E}">
      <dgm:prSet/>
      <dgm:spPr/>
      <dgm:t>
        <a:bodyPr/>
        <a:lstStyle/>
        <a:p>
          <a:endParaRPr lang="en-US"/>
        </a:p>
      </dgm:t>
    </dgm:pt>
    <dgm:pt modelId="{98CD2AFC-5D36-4479-A8F6-429ABED5C5F5}" type="sibTrans" cxnId="{79E8D402-3955-4597-95B5-1653BF9C605E}">
      <dgm:prSet/>
      <dgm:spPr/>
      <dgm:t>
        <a:bodyPr/>
        <a:lstStyle/>
        <a:p>
          <a:endParaRPr lang="en-US"/>
        </a:p>
      </dgm:t>
    </dgm:pt>
    <dgm:pt modelId="{7B795DA8-124F-48DA-AD5D-51F586E835DF}">
      <dgm:prSet/>
      <dgm:spPr/>
      <dgm:t>
        <a:bodyPr/>
        <a:lstStyle/>
        <a:p>
          <a:pPr>
            <a:lnSpc>
              <a:spcPct val="100000"/>
            </a:lnSpc>
          </a:pPr>
          <a:r>
            <a:rPr lang="en-US" dirty="0">
              <a:latin typeface="Times New Roman"/>
              <a:cs typeface="Times New Roman"/>
            </a:rPr>
            <a:t>LG developed the webOS platform for its Smart TVs, offering a user-friendly interface and efficient navigation through apps and content.</a:t>
          </a:r>
        </a:p>
      </dgm:t>
    </dgm:pt>
    <dgm:pt modelId="{A67E30B7-5888-4911-AC61-55A9DFDDD967}" type="parTrans" cxnId="{C0AF2B07-3A5D-41F0-A594-6837BD3CE45F}">
      <dgm:prSet/>
      <dgm:spPr/>
      <dgm:t>
        <a:bodyPr/>
        <a:lstStyle/>
        <a:p>
          <a:endParaRPr lang="en-US"/>
        </a:p>
      </dgm:t>
    </dgm:pt>
    <dgm:pt modelId="{D0B3BEBA-2A9B-48A2-8016-F9625A4893D4}" type="sibTrans" cxnId="{C0AF2B07-3A5D-41F0-A594-6837BD3CE45F}">
      <dgm:prSet/>
      <dgm:spPr/>
      <dgm:t>
        <a:bodyPr/>
        <a:lstStyle/>
        <a:p>
          <a:endParaRPr lang="en-US"/>
        </a:p>
      </dgm:t>
    </dgm:pt>
    <dgm:pt modelId="{BC4EA515-3107-450D-9E54-3C0D42BEA341}">
      <dgm:prSet/>
      <dgm:spPr/>
      <dgm:t>
        <a:bodyPr/>
        <a:lstStyle/>
        <a:p>
          <a:pPr>
            <a:lnSpc>
              <a:spcPct val="100000"/>
            </a:lnSpc>
          </a:pPr>
          <a:r>
            <a:rPr lang="en-US" dirty="0">
              <a:latin typeface="Times New Roman"/>
              <a:cs typeface="Times New Roman"/>
            </a:rPr>
            <a:t>The webOS platform has been widely praised for its simplicity and responsiveness.</a:t>
          </a:r>
        </a:p>
      </dgm:t>
    </dgm:pt>
    <dgm:pt modelId="{A35DC1E6-931D-4866-8492-A190649AD1F2}" type="parTrans" cxnId="{EF3C8528-A30E-4BFD-A5CC-03ADF92D4CB5}">
      <dgm:prSet/>
      <dgm:spPr/>
      <dgm:t>
        <a:bodyPr/>
        <a:lstStyle/>
        <a:p>
          <a:endParaRPr lang="en-US"/>
        </a:p>
      </dgm:t>
    </dgm:pt>
    <dgm:pt modelId="{6C38B362-3311-40C3-BF8F-A8400FD7E7BA}" type="sibTrans" cxnId="{EF3C8528-A30E-4BFD-A5CC-03ADF92D4CB5}">
      <dgm:prSet/>
      <dgm:spPr/>
      <dgm:t>
        <a:bodyPr/>
        <a:lstStyle/>
        <a:p>
          <a:endParaRPr lang="en-US"/>
        </a:p>
      </dgm:t>
    </dgm:pt>
    <dgm:pt modelId="{E1302AFA-2405-401E-BC0B-5DDD2733FA35}" type="pres">
      <dgm:prSet presAssocID="{755BDF5E-8827-4E3B-A458-71B30976D529}" presName="root" presStyleCnt="0">
        <dgm:presLayoutVars>
          <dgm:dir/>
          <dgm:resizeHandles val="exact"/>
        </dgm:presLayoutVars>
      </dgm:prSet>
      <dgm:spPr/>
    </dgm:pt>
    <dgm:pt modelId="{A7F56743-6B59-474A-9C2C-96B9FDD8918A}" type="pres">
      <dgm:prSet presAssocID="{0AEA786D-8696-479C-8D75-1C4A7D0F0EBA}" presName="compNode" presStyleCnt="0"/>
      <dgm:spPr/>
    </dgm:pt>
    <dgm:pt modelId="{B26E3597-12AB-42FC-89FB-BA823FA0CBFF}" type="pres">
      <dgm:prSet presAssocID="{0AEA786D-8696-479C-8D75-1C4A7D0F0EBA}" presName="bgRect" presStyleLbl="bgShp" presStyleIdx="0" presStyleCnt="5"/>
      <dgm:spPr/>
    </dgm:pt>
    <dgm:pt modelId="{EE0A2F27-4EDB-4E55-AEF7-E73962FFD780}" type="pres">
      <dgm:prSet presAssocID="{0AEA786D-8696-479C-8D75-1C4A7D0F0E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2A2162ED-EB72-4BFB-98EA-FBFD346DF52C}" type="pres">
      <dgm:prSet presAssocID="{0AEA786D-8696-479C-8D75-1C4A7D0F0EBA}" presName="spaceRect" presStyleCnt="0"/>
      <dgm:spPr/>
    </dgm:pt>
    <dgm:pt modelId="{F6034722-1D31-4F64-B919-ACC70BA3D4DD}" type="pres">
      <dgm:prSet presAssocID="{0AEA786D-8696-479C-8D75-1C4A7D0F0EBA}" presName="parTx" presStyleLbl="revTx" presStyleIdx="0" presStyleCnt="10">
        <dgm:presLayoutVars>
          <dgm:chMax val="0"/>
          <dgm:chPref val="0"/>
        </dgm:presLayoutVars>
      </dgm:prSet>
      <dgm:spPr/>
    </dgm:pt>
    <dgm:pt modelId="{B040AA20-6DEC-47DE-901A-B9F1A170140C}" type="pres">
      <dgm:prSet presAssocID="{0AEA786D-8696-479C-8D75-1C4A7D0F0EBA}" presName="desTx" presStyleLbl="revTx" presStyleIdx="1" presStyleCnt="10">
        <dgm:presLayoutVars/>
      </dgm:prSet>
      <dgm:spPr/>
    </dgm:pt>
    <dgm:pt modelId="{1D76DB04-FD95-4DF1-9F3E-6C7AD06FD6E5}" type="pres">
      <dgm:prSet presAssocID="{CC1C95EE-9B06-442E-B204-D3EAF82CC403}" presName="sibTrans" presStyleCnt="0"/>
      <dgm:spPr/>
    </dgm:pt>
    <dgm:pt modelId="{4FBB948A-BE05-4687-92C9-0AD4FE1696C3}" type="pres">
      <dgm:prSet presAssocID="{1A1FCA0C-2933-4DA4-A58C-35FC76DBA638}" presName="compNode" presStyleCnt="0"/>
      <dgm:spPr/>
    </dgm:pt>
    <dgm:pt modelId="{317687B9-CC65-4FBC-B04F-3FDDF43D6FA5}" type="pres">
      <dgm:prSet presAssocID="{1A1FCA0C-2933-4DA4-A58C-35FC76DBA638}" presName="bgRect" presStyleLbl="bgShp" presStyleIdx="1" presStyleCnt="5"/>
      <dgm:spPr/>
    </dgm:pt>
    <dgm:pt modelId="{77D15799-BBBA-47FA-B499-40BC8FD89310}" type="pres">
      <dgm:prSet presAssocID="{1A1FCA0C-2933-4DA4-A58C-35FC76DBA63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AF1CAE0-8B4E-478A-ACE7-674C8FA9927D}" type="pres">
      <dgm:prSet presAssocID="{1A1FCA0C-2933-4DA4-A58C-35FC76DBA638}" presName="spaceRect" presStyleCnt="0"/>
      <dgm:spPr/>
    </dgm:pt>
    <dgm:pt modelId="{0DC8A9ED-537A-4083-9B6C-5745016EB2F3}" type="pres">
      <dgm:prSet presAssocID="{1A1FCA0C-2933-4DA4-A58C-35FC76DBA638}" presName="parTx" presStyleLbl="revTx" presStyleIdx="2" presStyleCnt="10">
        <dgm:presLayoutVars>
          <dgm:chMax val="0"/>
          <dgm:chPref val="0"/>
        </dgm:presLayoutVars>
      </dgm:prSet>
      <dgm:spPr/>
    </dgm:pt>
    <dgm:pt modelId="{DE0E0515-199F-41A2-B944-16BAC68BCA1C}" type="pres">
      <dgm:prSet presAssocID="{1A1FCA0C-2933-4DA4-A58C-35FC76DBA638}" presName="desTx" presStyleLbl="revTx" presStyleIdx="3" presStyleCnt="10">
        <dgm:presLayoutVars/>
      </dgm:prSet>
      <dgm:spPr/>
    </dgm:pt>
    <dgm:pt modelId="{FFB496C4-C28B-4B8C-B741-8FDCB34DE816}" type="pres">
      <dgm:prSet presAssocID="{7F6F8E8B-68FE-4D6C-8346-216716392533}" presName="sibTrans" presStyleCnt="0"/>
      <dgm:spPr/>
    </dgm:pt>
    <dgm:pt modelId="{023BDFFA-8DC0-4C8A-9650-289861F74CCF}" type="pres">
      <dgm:prSet presAssocID="{638786EA-F3C4-42AF-B5ED-DFBE46E42637}" presName="compNode" presStyleCnt="0"/>
      <dgm:spPr/>
    </dgm:pt>
    <dgm:pt modelId="{3C8052D1-7557-40C3-A63D-4460E622C753}" type="pres">
      <dgm:prSet presAssocID="{638786EA-F3C4-42AF-B5ED-DFBE46E42637}" presName="bgRect" presStyleLbl="bgShp" presStyleIdx="2" presStyleCnt="5"/>
      <dgm:spPr/>
    </dgm:pt>
    <dgm:pt modelId="{D68413E7-165E-4201-ACA9-3E6AB45EB910}" type="pres">
      <dgm:prSet presAssocID="{638786EA-F3C4-42AF-B5ED-DFBE46E4263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F3ECE03A-D2A2-4EC7-ABD4-A6086121B78A}" type="pres">
      <dgm:prSet presAssocID="{638786EA-F3C4-42AF-B5ED-DFBE46E42637}" presName="spaceRect" presStyleCnt="0"/>
      <dgm:spPr/>
    </dgm:pt>
    <dgm:pt modelId="{73621B85-49E4-4228-990F-447C71C2732E}" type="pres">
      <dgm:prSet presAssocID="{638786EA-F3C4-42AF-B5ED-DFBE46E42637}" presName="parTx" presStyleLbl="revTx" presStyleIdx="4" presStyleCnt="10">
        <dgm:presLayoutVars>
          <dgm:chMax val="0"/>
          <dgm:chPref val="0"/>
        </dgm:presLayoutVars>
      </dgm:prSet>
      <dgm:spPr/>
    </dgm:pt>
    <dgm:pt modelId="{B66014FC-11B8-4EC5-B881-D8CB8781EF8B}" type="pres">
      <dgm:prSet presAssocID="{638786EA-F3C4-42AF-B5ED-DFBE46E42637}" presName="desTx" presStyleLbl="revTx" presStyleIdx="5" presStyleCnt="10">
        <dgm:presLayoutVars/>
      </dgm:prSet>
      <dgm:spPr/>
    </dgm:pt>
    <dgm:pt modelId="{E2C34231-C05D-4708-A13B-35E76909D402}" type="pres">
      <dgm:prSet presAssocID="{44735EA9-3EC2-45B0-8A4E-944E493717DA}" presName="sibTrans" presStyleCnt="0"/>
      <dgm:spPr/>
    </dgm:pt>
    <dgm:pt modelId="{6611B496-2AB1-4E14-8A41-8B2CA1D10ACC}" type="pres">
      <dgm:prSet presAssocID="{B800A961-2647-4D40-961F-8DC5F7E96EF6}" presName="compNode" presStyleCnt="0"/>
      <dgm:spPr/>
    </dgm:pt>
    <dgm:pt modelId="{CCCCF833-B953-41EB-8E1E-7E98DF9EFCEF}" type="pres">
      <dgm:prSet presAssocID="{B800A961-2647-4D40-961F-8DC5F7E96EF6}" presName="bgRect" presStyleLbl="bgShp" presStyleIdx="3" presStyleCnt="5"/>
      <dgm:spPr/>
    </dgm:pt>
    <dgm:pt modelId="{D280B463-4958-47BD-87C6-DF2FD02C9656}" type="pres">
      <dgm:prSet presAssocID="{B800A961-2647-4D40-961F-8DC5F7E96E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me"/>
        </a:ext>
      </dgm:extLst>
    </dgm:pt>
    <dgm:pt modelId="{265C2B23-37C2-4C93-A44E-7BC0486AD7E4}" type="pres">
      <dgm:prSet presAssocID="{B800A961-2647-4D40-961F-8DC5F7E96EF6}" presName="spaceRect" presStyleCnt="0"/>
      <dgm:spPr/>
    </dgm:pt>
    <dgm:pt modelId="{64937D84-33AA-46EC-BE67-64E01EBCC9E9}" type="pres">
      <dgm:prSet presAssocID="{B800A961-2647-4D40-961F-8DC5F7E96EF6}" presName="parTx" presStyleLbl="revTx" presStyleIdx="6" presStyleCnt="10">
        <dgm:presLayoutVars>
          <dgm:chMax val="0"/>
          <dgm:chPref val="0"/>
        </dgm:presLayoutVars>
      </dgm:prSet>
      <dgm:spPr/>
    </dgm:pt>
    <dgm:pt modelId="{D24576F7-C597-424A-A659-2FB4192B3C09}" type="pres">
      <dgm:prSet presAssocID="{B800A961-2647-4D40-961F-8DC5F7E96EF6}" presName="desTx" presStyleLbl="revTx" presStyleIdx="7" presStyleCnt="10">
        <dgm:presLayoutVars/>
      </dgm:prSet>
      <dgm:spPr/>
    </dgm:pt>
    <dgm:pt modelId="{B320F9BB-2345-4558-B452-849222502435}" type="pres">
      <dgm:prSet presAssocID="{70ABB70D-0E86-4721-872A-558C8C5DF8D3}" presName="sibTrans" presStyleCnt="0"/>
      <dgm:spPr/>
    </dgm:pt>
    <dgm:pt modelId="{48EDE36D-138D-4692-BD13-B23C75DF7050}" type="pres">
      <dgm:prSet presAssocID="{95F27968-4209-4D73-816C-9D12737272D5}" presName="compNode" presStyleCnt="0"/>
      <dgm:spPr/>
    </dgm:pt>
    <dgm:pt modelId="{D74EB4FA-2D15-4DD3-AD61-51E252801983}" type="pres">
      <dgm:prSet presAssocID="{95F27968-4209-4D73-816C-9D12737272D5}" presName="bgRect" presStyleLbl="bgShp" presStyleIdx="4" presStyleCnt="5"/>
      <dgm:spPr/>
    </dgm:pt>
    <dgm:pt modelId="{60A144D5-CA05-4423-AE0D-A8E39CB9FE40}" type="pres">
      <dgm:prSet presAssocID="{95F27968-4209-4D73-816C-9D12737272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evision"/>
        </a:ext>
      </dgm:extLst>
    </dgm:pt>
    <dgm:pt modelId="{D00D1441-B545-4613-9CF4-3C93253BDFEA}" type="pres">
      <dgm:prSet presAssocID="{95F27968-4209-4D73-816C-9D12737272D5}" presName="spaceRect" presStyleCnt="0"/>
      <dgm:spPr/>
    </dgm:pt>
    <dgm:pt modelId="{88D32DE9-EB05-4F85-AAE1-FBEF502B338C}" type="pres">
      <dgm:prSet presAssocID="{95F27968-4209-4D73-816C-9D12737272D5}" presName="parTx" presStyleLbl="revTx" presStyleIdx="8" presStyleCnt="10">
        <dgm:presLayoutVars>
          <dgm:chMax val="0"/>
          <dgm:chPref val="0"/>
        </dgm:presLayoutVars>
      </dgm:prSet>
      <dgm:spPr/>
    </dgm:pt>
    <dgm:pt modelId="{D70B6AA8-18E6-445B-B752-7ACDB58748B1}" type="pres">
      <dgm:prSet presAssocID="{95F27968-4209-4D73-816C-9D12737272D5}" presName="desTx" presStyleLbl="revTx" presStyleIdx="9" presStyleCnt="10">
        <dgm:presLayoutVars/>
      </dgm:prSet>
      <dgm:spPr/>
    </dgm:pt>
  </dgm:ptLst>
  <dgm:cxnLst>
    <dgm:cxn modelId="{79E8D402-3955-4597-95B5-1653BF9C605E}" srcId="{755BDF5E-8827-4E3B-A458-71B30976D529}" destId="{95F27968-4209-4D73-816C-9D12737272D5}" srcOrd="4" destOrd="0" parTransId="{7F682CA2-5B93-4015-A72C-7FB6EFD78788}" sibTransId="{98CD2AFC-5D36-4479-A8F6-429ABED5C5F5}"/>
    <dgm:cxn modelId="{C0AF2B07-3A5D-41F0-A594-6837BD3CE45F}" srcId="{95F27968-4209-4D73-816C-9D12737272D5}" destId="{7B795DA8-124F-48DA-AD5D-51F586E835DF}" srcOrd="0" destOrd="0" parTransId="{A67E30B7-5888-4911-AC61-55A9DFDDD967}" sibTransId="{D0B3BEBA-2A9B-48A2-8016-F9625A4893D4}"/>
    <dgm:cxn modelId="{C2C22309-8579-4A21-9577-AE0D34C93BB4}" type="presOf" srcId="{7B795DA8-124F-48DA-AD5D-51F586E835DF}" destId="{D70B6AA8-18E6-445B-B752-7ACDB58748B1}" srcOrd="0" destOrd="0" presId="urn:microsoft.com/office/officeart/2018/2/layout/IconVerticalSolidList"/>
    <dgm:cxn modelId="{076F3A0C-9C0A-4827-893A-5FE410AB597B}" type="presOf" srcId="{1A1FCA0C-2933-4DA4-A58C-35FC76DBA638}" destId="{0DC8A9ED-537A-4083-9B6C-5745016EB2F3}" srcOrd="0" destOrd="0" presId="urn:microsoft.com/office/officeart/2018/2/layout/IconVerticalSolidList"/>
    <dgm:cxn modelId="{FBCF891D-21B7-43D2-AE28-8D284E72A141}" type="presOf" srcId="{E3E00DE7-BB32-4BFA-9AEF-A1E6227C8BAB}" destId="{D24576F7-C597-424A-A659-2FB4192B3C09}" srcOrd="0" destOrd="0" presId="urn:microsoft.com/office/officeart/2018/2/layout/IconVerticalSolidList"/>
    <dgm:cxn modelId="{EF3C8528-A30E-4BFD-A5CC-03ADF92D4CB5}" srcId="{95F27968-4209-4D73-816C-9D12737272D5}" destId="{BC4EA515-3107-450D-9E54-3C0D42BEA341}" srcOrd="1" destOrd="0" parTransId="{A35DC1E6-931D-4866-8492-A190649AD1F2}" sibTransId="{6C38B362-3311-40C3-BF8F-A8400FD7E7BA}"/>
    <dgm:cxn modelId="{5DAE8C30-D101-423F-87EC-B21DFF88F277}" type="presOf" srcId="{1B6A7A27-ED9A-4BDD-9BE2-0221110059B0}" destId="{B66014FC-11B8-4EC5-B881-D8CB8781EF8B}" srcOrd="0" destOrd="1" presId="urn:microsoft.com/office/officeart/2018/2/layout/IconVerticalSolidList"/>
    <dgm:cxn modelId="{C81D6538-2688-4971-9C32-861A834D5E13}" type="presOf" srcId="{95F27968-4209-4D73-816C-9D12737272D5}" destId="{88D32DE9-EB05-4F85-AAE1-FBEF502B338C}" srcOrd="0" destOrd="0" presId="urn:microsoft.com/office/officeart/2018/2/layout/IconVerticalSolidList"/>
    <dgm:cxn modelId="{C8900265-C1CA-4FA9-900F-3CA7D8A5EFC4}" type="presOf" srcId="{0C50583C-3AF7-4399-8F94-8379D88A0222}" destId="{B040AA20-6DEC-47DE-901A-B9F1A170140C}" srcOrd="0" destOrd="1" presId="urn:microsoft.com/office/officeart/2018/2/layout/IconVerticalSolidList"/>
    <dgm:cxn modelId="{BA437D65-B789-4BD8-A211-439EA211D3C5}" srcId="{B800A961-2647-4D40-961F-8DC5F7E96EF6}" destId="{3C0FEB10-B996-4D40-8E04-656E81F01094}" srcOrd="1" destOrd="0" parTransId="{C83CCEA4-96FA-49D3-9D46-32113FAE492E}" sibTransId="{BC4FE0FF-2C6E-4FAE-8557-22B7BCBB1E26}"/>
    <dgm:cxn modelId="{6067236F-91DB-4EFA-BC5A-20BC675A8DFC}" type="presOf" srcId="{0AEA786D-8696-479C-8D75-1C4A7D0F0EBA}" destId="{F6034722-1D31-4F64-B919-ACC70BA3D4DD}" srcOrd="0" destOrd="0" presId="urn:microsoft.com/office/officeart/2018/2/layout/IconVerticalSolidList"/>
    <dgm:cxn modelId="{BA977877-1E5D-4821-87F1-0D00217E101D}" srcId="{0AEA786D-8696-479C-8D75-1C4A7D0F0EBA}" destId="{5063F362-5B02-41F5-9B24-44FE4B025D30}" srcOrd="0" destOrd="0" parTransId="{495C233D-C33A-49F4-B6A2-1BEAC0D949B1}" sibTransId="{893828E4-74B1-423E-B6B1-02656ED1D742}"/>
    <dgm:cxn modelId="{2E6B8E87-987B-411B-96E9-36FE78FEA4D4}" type="presOf" srcId="{638786EA-F3C4-42AF-B5ED-DFBE46E42637}" destId="{73621B85-49E4-4228-990F-447C71C2732E}" srcOrd="0" destOrd="0" presId="urn:microsoft.com/office/officeart/2018/2/layout/IconVerticalSolidList"/>
    <dgm:cxn modelId="{7CA78D89-9709-4350-8434-EC0495F0EF92}" srcId="{1A1FCA0C-2933-4DA4-A58C-35FC76DBA638}" destId="{3CA93E4E-0CC5-4B68-8084-E9CFC8154C35}" srcOrd="0" destOrd="0" parTransId="{AC79DB4C-AE68-4A9A-B041-964C52535F78}" sibTransId="{F6AD3D1B-FE54-4F49-A05C-B8282F18D6CF}"/>
    <dgm:cxn modelId="{64045D8A-DEB1-41DF-A3CD-39B30E3B914E}" srcId="{755BDF5E-8827-4E3B-A458-71B30976D529}" destId="{1A1FCA0C-2933-4DA4-A58C-35FC76DBA638}" srcOrd="1" destOrd="0" parTransId="{5203FC9D-C633-42B8-91EA-4921841E86A0}" sibTransId="{7F6F8E8B-68FE-4D6C-8346-216716392533}"/>
    <dgm:cxn modelId="{37FD628C-1A71-43AA-A20A-73296F8FAB2F}" type="presOf" srcId="{B800A961-2647-4D40-961F-8DC5F7E96EF6}" destId="{64937D84-33AA-46EC-BE67-64E01EBCC9E9}" srcOrd="0" destOrd="0" presId="urn:microsoft.com/office/officeart/2018/2/layout/IconVerticalSolidList"/>
    <dgm:cxn modelId="{2B9F4F8D-7273-48B5-A4E0-27010995ED13}" type="presOf" srcId="{D5C3FD3A-EC27-41C3-8437-EA3566CBEA0B}" destId="{B66014FC-11B8-4EC5-B881-D8CB8781EF8B}" srcOrd="0" destOrd="0" presId="urn:microsoft.com/office/officeart/2018/2/layout/IconVerticalSolidList"/>
    <dgm:cxn modelId="{5C63FC94-FD2D-461E-B43A-0A78C290AABB}" srcId="{638786EA-F3C4-42AF-B5ED-DFBE46E42637}" destId="{D5C3FD3A-EC27-41C3-8437-EA3566CBEA0B}" srcOrd="0" destOrd="0" parTransId="{1D972FE6-F973-440F-BA7A-FB51E3E5E0B0}" sibTransId="{03B5001E-8225-4FC4-B016-6C1792C419DC}"/>
    <dgm:cxn modelId="{984E25A1-BB66-47AB-B2EE-CBE4396E0355}" type="presOf" srcId="{3CA93E4E-0CC5-4B68-8084-E9CFC8154C35}" destId="{DE0E0515-199F-41A2-B944-16BAC68BCA1C}" srcOrd="0" destOrd="0" presId="urn:microsoft.com/office/officeart/2018/2/layout/IconVerticalSolidList"/>
    <dgm:cxn modelId="{195F32A2-5DFC-4E61-9B0F-EC03717DF872}" type="presOf" srcId="{755BDF5E-8827-4E3B-A458-71B30976D529}" destId="{E1302AFA-2405-401E-BC0B-5DDD2733FA35}" srcOrd="0" destOrd="0" presId="urn:microsoft.com/office/officeart/2018/2/layout/IconVerticalSolidList"/>
    <dgm:cxn modelId="{F5E103AA-4F0B-494C-9C8C-845188BB3C99}" type="presOf" srcId="{3C0FEB10-B996-4D40-8E04-656E81F01094}" destId="{D24576F7-C597-424A-A659-2FB4192B3C09}" srcOrd="0" destOrd="1" presId="urn:microsoft.com/office/officeart/2018/2/layout/IconVerticalSolidList"/>
    <dgm:cxn modelId="{D2B1C2B5-4584-4329-AF48-D8C3C1B5F531}" srcId="{755BDF5E-8827-4E3B-A458-71B30976D529}" destId="{638786EA-F3C4-42AF-B5ED-DFBE46E42637}" srcOrd="2" destOrd="0" parTransId="{705FA8A2-AC08-4AB6-9A71-79BCE083DF00}" sibTransId="{44735EA9-3EC2-45B0-8A4E-944E493717DA}"/>
    <dgm:cxn modelId="{B4BAE8CE-A789-4188-988A-1F3B38BBFEAE}" srcId="{B800A961-2647-4D40-961F-8DC5F7E96EF6}" destId="{E3E00DE7-BB32-4BFA-9AEF-A1E6227C8BAB}" srcOrd="0" destOrd="0" parTransId="{4F093938-6A33-4B0F-A7FC-43BE77423435}" sibTransId="{8B7550B6-92EF-4720-8AC9-2AC9E843AA73}"/>
    <dgm:cxn modelId="{98A0D9DE-98C7-4FD8-A9E6-D2720D0AF8E6}" srcId="{755BDF5E-8827-4E3B-A458-71B30976D529}" destId="{B800A961-2647-4D40-961F-8DC5F7E96EF6}" srcOrd="3" destOrd="0" parTransId="{2DF31FC0-D3DE-44DE-B102-431C3B88BCF1}" sibTransId="{70ABB70D-0E86-4721-872A-558C8C5DF8D3}"/>
    <dgm:cxn modelId="{125AC9EC-6F56-407B-A2CA-29307240BD30}" srcId="{755BDF5E-8827-4E3B-A458-71B30976D529}" destId="{0AEA786D-8696-479C-8D75-1C4A7D0F0EBA}" srcOrd="0" destOrd="0" parTransId="{82E129C1-411E-4E25-AC8D-BD100215661B}" sibTransId="{CC1C95EE-9B06-442E-B204-D3EAF82CC403}"/>
    <dgm:cxn modelId="{7DF9CBF4-3E00-4AC1-AEBB-886504D81DE8}" type="presOf" srcId="{BC4EA515-3107-450D-9E54-3C0D42BEA341}" destId="{D70B6AA8-18E6-445B-B752-7ACDB58748B1}" srcOrd="0" destOrd="1" presId="urn:microsoft.com/office/officeart/2018/2/layout/IconVerticalSolidList"/>
    <dgm:cxn modelId="{410D10F8-8B0E-4945-BDC7-669F1C1715F1}" srcId="{638786EA-F3C4-42AF-B5ED-DFBE46E42637}" destId="{1B6A7A27-ED9A-4BDD-9BE2-0221110059B0}" srcOrd="1" destOrd="0" parTransId="{FB15F028-7813-43F9-9406-E5D1233C78AB}" sibTransId="{357003B2-4BBA-4BF0-BF51-DB3ED91E3EA4}"/>
    <dgm:cxn modelId="{E722ECFB-4E5D-4887-87C0-395C0CB3A74F}" srcId="{0AEA786D-8696-479C-8D75-1C4A7D0F0EBA}" destId="{0C50583C-3AF7-4399-8F94-8379D88A0222}" srcOrd="1" destOrd="0" parTransId="{16387C3E-40F9-413E-A273-46DA1549EC18}" sibTransId="{F4BEDB1E-E5E2-45D5-8F59-48D7C0803985}"/>
    <dgm:cxn modelId="{74F162FC-56FD-4D70-B044-E3106FAE3F77}" type="presOf" srcId="{5063F362-5B02-41F5-9B24-44FE4B025D30}" destId="{B040AA20-6DEC-47DE-901A-B9F1A170140C}" srcOrd="0" destOrd="0" presId="urn:microsoft.com/office/officeart/2018/2/layout/IconVerticalSolidList"/>
    <dgm:cxn modelId="{244AA521-CD47-483B-AA92-AD5BC038308E}" type="presParOf" srcId="{E1302AFA-2405-401E-BC0B-5DDD2733FA35}" destId="{A7F56743-6B59-474A-9C2C-96B9FDD8918A}" srcOrd="0" destOrd="0" presId="urn:microsoft.com/office/officeart/2018/2/layout/IconVerticalSolidList"/>
    <dgm:cxn modelId="{E2A7E96B-3FE3-4B09-BAE8-BF1A650834F8}" type="presParOf" srcId="{A7F56743-6B59-474A-9C2C-96B9FDD8918A}" destId="{B26E3597-12AB-42FC-89FB-BA823FA0CBFF}" srcOrd="0" destOrd="0" presId="urn:microsoft.com/office/officeart/2018/2/layout/IconVerticalSolidList"/>
    <dgm:cxn modelId="{1DA70E37-2B29-4DDA-8CB2-9F108F64EC94}" type="presParOf" srcId="{A7F56743-6B59-474A-9C2C-96B9FDD8918A}" destId="{EE0A2F27-4EDB-4E55-AEF7-E73962FFD780}" srcOrd="1" destOrd="0" presId="urn:microsoft.com/office/officeart/2018/2/layout/IconVerticalSolidList"/>
    <dgm:cxn modelId="{48980F79-D0B3-4519-8AF2-2E4BE61EFE62}" type="presParOf" srcId="{A7F56743-6B59-474A-9C2C-96B9FDD8918A}" destId="{2A2162ED-EB72-4BFB-98EA-FBFD346DF52C}" srcOrd="2" destOrd="0" presId="urn:microsoft.com/office/officeart/2018/2/layout/IconVerticalSolidList"/>
    <dgm:cxn modelId="{8ADF0D74-6851-4A9D-8780-7E1E69B3672D}" type="presParOf" srcId="{A7F56743-6B59-474A-9C2C-96B9FDD8918A}" destId="{F6034722-1D31-4F64-B919-ACC70BA3D4DD}" srcOrd="3" destOrd="0" presId="urn:microsoft.com/office/officeart/2018/2/layout/IconVerticalSolidList"/>
    <dgm:cxn modelId="{45B3AFAD-A6A2-466E-B6BB-61C0CDA8D1D3}" type="presParOf" srcId="{A7F56743-6B59-474A-9C2C-96B9FDD8918A}" destId="{B040AA20-6DEC-47DE-901A-B9F1A170140C}" srcOrd="4" destOrd="0" presId="urn:microsoft.com/office/officeart/2018/2/layout/IconVerticalSolidList"/>
    <dgm:cxn modelId="{9E31FE36-D1E5-4541-8C14-D5D4EFB8543D}" type="presParOf" srcId="{E1302AFA-2405-401E-BC0B-5DDD2733FA35}" destId="{1D76DB04-FD95-4DF1-9F3E-6C7AD06FD6E5}" srcOrd="1" destOrd="0" presId="urn:microsoft.com/office/officeart/2018/2/layout/IconVerticalSolidList"/>
    <dgm:cxn modelId="{BA9CE9D7-FA25-4B89-A398-F52060E9C6A3}" type="presParOf" srcId="{E1302AFA-2405-401E-BC0B-5DDD2733FA35}" destId="{4FBB948A-BE05-4687-92C9-0AD4FE1696C3}" srcOrd="2" destOrd="0" presId="urn:microsoft.com/office/officeart/2018/2/layout/IconVerticalSolidList"/>
    <dgm:cxn modelId="{63218958-F150-4D29-8F12-C9F877FD291F}" type="presParOf" srcId="{4FBB948A-BE05-4687-92C9-0AD4FE1696C3}" destId="{317687B9-CC65-4FBC-B04F-3FDDF43D6FA5}" srcOrd="0" destOrd="0" presId="urn:microsoft.com/office/officeart/2018/2/layout/IconVerticalSolidList"/>
    <dgm:cxn modelId="{53EF9EAF-A4A6-40D0-9AC8-2742203E3B8F}" type="presParOf" srcId="{4FBB948A-BE05-4687-92C9-0AD4FE1696C3}" destId="{77D15799-BBBA-47FA-B499-40BC8FD89310}" srcOrd="1" destOrd="0" presId="urn:microsoft.com/office/officeart/2018/2/layout/IconVerticalSolidList"/>
    <dgm:cxn modelId="{6FF971D7-A3AF-4990-A2D6-4C241AF8F400}" type="presParOf" srcId="{4FBB948A-BE05-4687-92C9-0AD4FE1696C3}" destId="{4AF1CAE0-8B4E-478A-ACE7-674C8FA9927D}" srcOrd="2" destOrd="0" presId="urn:microsoft.com/office/officeart/2018/2/layout/IconVerticalSolidList"/>
    <dgm:cxn modelId="{9ADB2E28-B094-421C-B5EA-D2F7EC30E74E}" type="presParOf" srcId="{4FBB948A-BE05-4687-92C9-0AD4FE1696C3}" destId="{0DC8A9ED-537A-4083-9B6C-5745016EB2F3}" srcOrd="3" destOrd="0" presId="urn:microsoft.com/office/officeart/2018/2/layout/IconVerticalSolidList"/>
    <dgm:cxn modelId="{8C5FCD96-1792-4CB5-88C3-E0214746BDB7}" type="presParOf" srcId="{4FBB948A-BE05-4687-92C9-0AD4FE1696C3}" destId="{DE0E0515-199F-41A2-B944-16BAC68BCA1C}" srcOrd="4" destOrd="0" presId="urn:microsoft.com/office/officeart/2018/2/layout/IconVerticalSolidList"/>
    <dgm:cxn modelId="{227F6A80-5B74-4A48-A413-00BD59C10E0A}" type="presParOf" srcId="{E1302AFA-2405-401E-BC0B-5DDD2733FA35}" destId="{FFB496C4-C28B-4B8C-B741-8FDCB34DE816}" srcOrd="3" destOrd="0" presId="urn:microsoft.com/office/officeart/2018/2/layout/IconVerticalSolidList"/>
    <dgm:cxn modelId="{F327474A-18B1-46C7-BEF5-687B971B5CF3}" type="presParOf" srcId="{E1302AFA-2405-401E-BC0B-5DDD2733FA35}" destId="{023BDFFA-8DC0-4C8A-9650-289861F74CCF}" srcOrd="4" destOrd="0" presId="urn:microsoft.com/office/officeart/2018/2/layout/IconVerticalSolidList"/>
    <dgm:cxn modelId="{778C2C28-C15A-4AED-84FA-25402527F66D}" type="presParOf" srcId="{023BDFFA-8DC0-4C8A-9650-289861F74CCF}" destId="{3C8052D1-7557-40C3-A63D-4460E622C753}" srcOrd="0" destOrd="0" presId="urn:microsoft.com/office/officeart/2018/2/layout/IconVerticalSolidList"/>
    <dgm:cxn modelId="{0B659BF8-2ED0-40CF-848A-64D9CE3C925D}" type="presParOf" srcId="{023BDFFA-8DC0-4C8A-9650-289861F74CCF}" destId="{D68413E7-165E-4201-ACA9-3E6AB45EB910}" srcOrd="1" destOrd="0" presId="urn:microsoft.com/office/officeart/2018/2/layout/IconVerticalSolidList"/>
    <dgm:cxn modelId="{2CBAC499-C878-45D4-9BFE-0A71533F0DD9}" type="presParOf" srcId="{023BDFFA-8DC0-4C8A-9650-289861F74CCF}" destId="{F3ECE03A-D2A2-4EC7-ABD4-A6086121B78A}" srcOrd="2" destOrd="0" presId="urn:microsoft.com/office/officeart/2018/2/layout/IconVerticalSolidList"/>
    <dgm:cxn modelId="{3DF50B4D-31FE-45F1-A276-11EB15381B32}" type="presParOf" srcId="{023BDFFA-8DC0-4C8A-9650-289861F74CCF}" destId="{73621B85-49E4-4228-990F-447C71C2732E}" srcOrd="3" destOrd="0" presId="urn:microsoft.com/office/officeart/2018/2/layout/IconVerticalSolidList"/>
    <dgm:cxn modelId="{BFD987CC-2150-4A6C-8BB2-A092CAF9BDAF}" type="presParOf" srcId="{023BDFFA-8DC0-4C8A-9650-289861F74CCF}" destId="{B66014FC-11B8-4EC5-B881-D8CB8781EF8B}" srcOrd="4" destOrd="0" presId="urn:microsoft.com/office/officeart/2018/2/layout/IconVerticalSolidList"/>
    <dgm:cxn modelId="{A23E9FDD-F2E6-4272-BF87-E24ACB320C0C}" type="presParOf" srcId="{E1302AFA-2405-401E-BC0B-5DDD2733FA35}" destId="{E2C34231-C05D-4708-A13B-35E76909D402}" srcOrd="5" destOrd="0" presId="urn:microsoft.com/office/officeart/2018/2/layout/IconVerticalSolidList"/>
    <dgm:cxn modelId="{15B3B725-DF20-482F-80CD-61142C3BBA18}" type="presParOf" srcId="{E1302AFA-2405-401E-BC0B-5DDD2733FA35}" destId="{6611B496-2AB1-4E14-8A41-8B2CA1D10ACC}" srcOrd="6" destOrd="0" presId="urn:microsoft.com/office/officeart/2018/2/layout/IconVerticalSolidList"/>
    <dgm:cxn modelId="{2C201848-D299-4387-8669-C2018D86C597}" type="presParOf" srcId="{6611B496-2AB1-4E14-8A41-8B2CA1D10ACC}" destId="{CCCCF833-B953-41EB-8E1E-7E98DF9EFCEF}" srcOrd="0" destOrd="0" presId="urn:microsoft.com/office/officeart/2018/2/layout/IconVerticalSolidList"/>
    <dgm:cxn modelId="{01955388-B384-4231-9083-303FAF774382}" type="presParOf" srcId="{6611B496-2AB1-4E14-8A41-8B2CA1D10ACC}" destId="{D280B463-4958-47BD-87C6-DF2FD02C9656}" srcOrd="1" destOrd="0" presId="urn:microsoft.com/office/officeart/2018/2/layout/IconVerticalSolidList"/>
    <dgm:cxn modelId="{81F9D2A2-3FB2-4D66-8D56-1FA4134F26CF}" type="presParOf" srcId="{6611B496-2AB1-4E14-8A41-8B2CA1D10ACC}" destId="{265C2B23-37C2-4C93-A44E-7BC0486AD7E4}" srcOrd="2" destOrd="0" presId="urn:microsoft.com/office/officeart/2018/2/layout/IconVerticalSolidList"/>
    <dgm:cxn modelId="{756255CD-2D2C-4E36-AC5C-EF8265D357EF}" type="presParOf" srcId="{6611B496-2AB1-4E14-8A41-8B2CA1D10ACC}" destId="{64937D84-33AA-46EC-BE67-64E01EBCC9E9}" srcOrd="3" destOrd="0" presId="urn:microsoft.com/office/officeart/2018/2/layout/IconVerticalSolidList"/>
    <dgm:cxn modelId="{63EC072D-664B-4EE7-A0B7-E6B8FD667783}" type="presParOf" srcId="{6611B496-2AB1-4E14-8A41-8B2CA1D10ACC}" destId="{D24576F7-C597-424A-A659-2FB4192B3C09}" srcOrd="4" destOrd="0" presId="urn:microsoft.com/office/officeart/2018/2/layout/IconVerticalSolidList"/>
    <dgm:cxn modelId="{7EBDC691-1ED9-4AE9-A91A-CAC5A0F683C8}" type="presParOf" srcId="{E1302AFA-2405-401E-BC0B-5DDD2733FA35}" destId="{B320F9BB-2345-4558-B452-849222502435}" srcOrd="7" destOrd="0" presId="urn:microsoft.com/office/officeart/2018/2/layout/IconVerticalSolidList"/>
    <dgm:cxn modelId="{DFC8A63B-829E-4B39-B443-3AFB87866039}" type="presParOf" srcId="{E1302AFA-2405-401E-BC0B-5DDD2733FA35}" destId="{48EDE36D-138D-4692-BD13-B23C75DF7050}" srcOrd="8" destOrd="0" presId="urn:microsoft.com/office/officeart/2018/2/layout/IconVerticalSolidList"/>
    <dgm:cxn modelId="{3DCE9133-B395-4D50-B9AC-61C09A7BE04D}" type="presParOf" srcId="{48EDE36D-138D-4692-BD13-B23C75DF7050}" destId="{D74EB4FA-2D15-4DD3-AD61-51E252801983}" srcOrd="0" destOrd="0" presId="urn:microsoft.com/office/officeart/2018/2/layout/IconVerticalSolidList"/>
    <dgm:cxn modelId="{7BBD5F44-EA68-4FC0-883D-426B8ED5220D}" type="presParOf" srcId="{48EDE36D-138D-4692-BD13-B23C75DF7050}" destId="{60A144D5-CA05-4423-AE0D-A8E39CB9FE40}" srcOrd="1" destOrd="0" presId="urn:microsoft.com/office/officeart/2018/2/layout/IconVerticalSolidList"/>
    <dgm:cxn modelId="{B9CE0482-86C0-46C6-B327-8EE2FD5379DB}" type="presParOf" srcId="{48EDE36D-138D-4692-BD13-B23C75DF7050}" destId="{D00D1441-B545-4613-9CF4-3C93253BDFEA}" srcOrd="2" destOrd="0" presId="urn:microsoft.com/office/officeart/2018/2/layout/IconVerticalSolidList"/>
    <dgm:cxn modelId="{B777C9FB-E779-46FD-A8D5-98F6403ABF15}" type="presParOf" srcId="{48EDE36D-138D-4692-BD13-B23C75DF7050}" destId="{88D32DE9-EB05-4F85-AAE1-FBEF502B338C}" srcOrd="3" destOrd="0" presId="urn:microsoft.com/office/officeart/2018/2/layout/IconVerticalSolidList"/>
    <dgm:cxn modelId="{7C2D416B-76C0-4EB7-8DEB-C99ED2F73095}" type="presParOf" srcId="{48EDE36D-138D-4692-BD13-B23C75DF7050}" destId="{D70B6AA8-18E6-445B-B752-7ACDB58748B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5C91A9-0998-47AD-8E1C-CBA8A9C227D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01F4ADCD-CD60-4EA6-A2D2-41F15943EF10}">
      <dgm:prSet/>
      <dgm:spPr/>
      <dgm:t>
        <a:bodyPr/>
        <a:lstStyle/>
        <a:p>
          <a:r>
            <a:rPr lang="en-US" dirty="0">
              <a:latin typeface="Times New Roman"/>
              <a:cs typeface="Times New Roman"/>
            </a:rPr>
            <a:t>LG televisions have evolved significantly, from early CRT models to cutting-edge OLED displays, showcasing LG's commitment to embracing and advancing display technologies.</a:t>
          </a:r>
        </a:p>
      </dgm:t>
    </dgm:pt>
    <dgm:pt modelId="{771CC395-532A-466A-94AF-A041C7B35762}" type="parTrans" cxnId="{01A0C199-B98A-4164-88D1-66967478A5D1}">
      <dgm:prSet/>
      <dgm:spPr/>
      <dgm:t>
        <a:bodyPr/>
        <a:lstStyle/>
        <a:p>
          <a:endParaRPr lang="en-US"/>
        </a:p>
      </dgm:t>
    </dgm:pt>
    <dgm:pt modelId="{3ACAE296-495B-45B2-9F0C-F9335702D470}" type="sibTrans" cxnId="{01A0C199-B98A-4164-88D1-66967478A5D1}">
      <dgm:prSet/>
      <dgm:spPr/>
      <dgm:t>
        <a:bodyPr/>
        <a:lstStyle/>
        <a:p>
          <a:endParaRPr lang="en-US"/>
        </a:p>
      </dgm:t>
    </dgm:pt>
    <dgm:pt modelId="{F57EFCB0-151D-474B-86FF-13E0E57D5563}">
      <dgm:prSet/>
      <dgm:spPr/>
      <dgm:t>
        <a:bodyPr/>
        <a:lstStyle/>
        <a:p>
          <a:r>
            <a:rPr lang="en-US" dirty="0">
              <a:latin typeface="Times New Roman"/>
              <a:cs typeface="Times New Roman"/>
            </a:rPr>
            <a:t>LG's commitment to design excellence is evident in the evolution of TV aesthetics. The company has consistently delivered slim, stylish, and sleek designs, enhancing the overall viewing experience.</a:t>
          </a:r>
        </a:p>
      </dgm:t>
    </dgm:pt>
    <dgm:pt modelId="{17B08C51-BFF9-45A3-9569-2D0A841E5152}" type="parTrans" cxnId="{E83E4F14-FDA4-4720-B30B-AE65BAD8396F}">
      <dgm:prSet/>
      <dgm:spPr/>
      <dgm:t>
        <a:bodyPr/>
        <a:lstStyle/>
        <a:p>
          <a:endParaRPr lang="en-US"/>
        </a:p>
      </dgm:t>
    </dgm:pt>
    <dgm:pt modelId="{F0443E35-657E-4AB3-86BA-EDD88D5B2179}" type="sibTrans" cxnId="{E83E4F14-FDA4-4720-B30B-AE65BAD8396F}">
      <dgm:prSet/>
      <dgm:spPr/>
      <dgm:t>
        <a:bodyPr/>
        <a:lstStyle/>
        <a:p>
          <a:endParaRPr lang="en-US"/>
        </a:p>
      </dgm:t>
    </dgm:pt>
    <dgm:pt modelId="{801458B7-AEF6-4C20-A466-6417C52C9A42}">
      <dgm:prSet/>
      <dgm:spPr/>
      <dgm:t>
        <a:bodyPr/>
        <a:lstStyle/>
        <a:p>
          <a:r>
            <a:rPr lang="en-US" dirty="0">
              <a:latin typeface="Times New Roman"/>
              <a:cs typeface="Times New Roman"/>
            </a:rPr>
            <a:t>LG has become a global leader in OLED technology, introducing TVs that offer unparalleled picture quality with deep blacks, vibrant colors, and flexibility, as seen in the rollable OLED TV.</a:t>
          </a:r>
        </a:p>
      </dgm:t>
    </dgm:pt>
    <dgm:pt modelId="{CD521563-6C96-4EDC-8591-5A2EBBAA438F}" type="parTrans" cxnId="{255CB47E-31D9-49F6-A29D-9CB947A31295}">
      <dgm:prSet/>
      <dgm:spPr/>
      <dgm:t>
        <a:bodyPr/>
        <a:lstStyle/>
        <a:p>
          <a:endParaRPr lang="en-US"/>
        </a:p>
      </dgm:t>
    </dgm:pt>
    <dgm:pt modelId="{14CE2D9C-DA87-4546-8372-7E9CE21D2F37}" type="sibTrans" cxnId="{255CB47E-31D9-49F6-A29D-9CB947A31295}">
      <dgm:prSet/>
      <dgm:spPr/>
      <dgm:t>
        <a:bodyPr/>
        <a:lstStyle/>
        <a:p>
          <a:endParaRPr lang="en-US"/>
        </a:p>
      </dgm:t>
    </dgm:pt>
    <dgm:pt modelId="{1C5677AE-4595-4B2C-87D7-5B829DBD1A1B}">
      <dgm:prSet/>
      <dgm:spPr/>
      <dgm:t>
        <a:bodyPr/>
        <a:lstStyle/>
        <a:p>
          <a:r>
            <a:rPr lang="en-US" dirty="0">
              <a:latin typeface="Times New Roman"/>
              <a:cs typeface="Times New Roman"/>
            </a:rPr>
            <a:t>Looking forward, LG is likely to continue pushing boundaries with trends such as higher resolutions, enhanced AI integration, and innovations in flexible display technologies, reaffirming its commitment to staying at the forefront of the television industry.</a:t>
          </a:r>
        </a:p>
      </dgm:t>
    </dgm:pt>
    <dgm:pt modelId="{0EEF9236-3B4F-448E-BD32-3D331BE78C54}" type="parTrans" cxnId="{DBBEF006-32E3-4065-94CB-78BED2D72D74}">
      <dgm:prSet/>
      <dgm:spPr/>
      <dgm:t>
        <a:bodyPr/>
        <a:lstStyle/>
        <a:p>
          <a:endParaRPr lang="en-US"/>
        </a:p>
      </dgm:t>
    </dgm:pt>
    <dgm:pt modelId="{8531E399-5320-442D-9A55-76C4FC5B5C9B}" type="sibTrans" cxnId="{DBBEF006-32E3-4065-94CB-78BED2D72D74}">
      <dgm:prSet/>
      <dgm:spPr/>
      <dgm:t>
        <a:bodyPr/>
        <a:lstStyle/>
        <a:p>
          <a:endParaRPr lang="en-US"/>
        </a:p>
      </dgm:t>
    </dgm:pt>
    <dgm:pt modelId="{8AF4E27F-2BCE-4E59-80B7-D48D4D1A2800}">
      <dgm:prSet phldr="0"/>
      <dgm:spPr/>
      <dgm:t>
        <a:bodyPr/>
        <a:lstStyle/>
        <a:p>
          <a:r>
            <a:rPr lang="en-US" b="1" dirty="0">
              <a:latin typeface="Times New Roman"/>
              <a:cs typeface="Times New Roman"/>
            </a:rPr>
            <a:t>Technological Advancements:</a:t>
          </a:r>
          <a:endParaRPr lang="en-US" dirty="0">
            <a:latin typeface="Times New Roman"/>
            <a:cs typeface="Times New Roman"/>
          </a:endParaRPr>
        </a:p>
      </dgm:t>
    </dgm:pt>
    <dgm:pt modelId="{8B81336E-E0CE-4A23-BB22-1E2F189141AA}" type="parTrans" cxnId="{B7C95AAE-DC06-4D2F-B5C9-61131CBC3820}">
      <dgm:prSet/>
      <dgm:spPr/>
    </dgm:pt>
    <dgm:pt modelId="{6CD6CC71-9109-4777-96FD-B1C80FEEA953}" type="sibTrans" cxnId="{B7C95AAE-DC06-4D2F-B5C9-61131CBC3820}">
      <dgm:prSet/>
      <dgm:spPr/>
      <dgm:t>
        <a:bodyPr/>
        <a:lstStyle/>
        <a:p>
          <a:endParaRPr lang="en-US"/>
        </a:p>
      </dgm:t>
    </dgm:pt>
    <dgm:pt modelId="{74D9D5FA-B193-4A7F-A0C7-C96D3FE45025}">
      <dgm:prSet phldr="0"/>
      <dgm:spPr/>
      <dgm:t>
        <a:bodyPr/>
        <a:lstStyle/>
        <a:p>
          <a:r>
            <a:rPr lang="en-US" b="1" dirty="0">
              <a:latin typeface="Times New Roman"/>
              <a:cs typeface="Times New Roman"/>
            </a:rPr>
            <a:t>Smart TV Revolution:</a:t>
          </a:r>
          <a:endParaRPr lang="en-US" dirty="0">
            <a:latin typeface="Times New Roman"/>
            <a:cs typeface="Times New Roman"/>
          </a:endParaRPr>
        </a:p>
      </dgm:t>
    </dgm:pt>
    <dgm:pt modelId="{EB11EAFD-3D5D-4C94-8B0C-250F5CAF4800}" type="parTrans" cxnId="{5BF553B4-A349-4177-9D32-F14B933316AC}">
      <dgm:prSet/>
      <dgm:spPr/>
    </dgm:pt>
    <dgm:pt modelId="{150D453A-0731-49E5-B77B-AC5ACC5E3C2F}" type="sibTrans" cxnId="{5BF553B4-A349-4177-9D32-F14B933316AC}">
      <dgm:prSet/>
      <dgm:spPr/>
      <dgm:t>
        <a:bodyPr/>
        <a:lstStyle/>
        <a:p>
          <a:endParaRPr lang="en-US"/>
        </a:p>
      </dgm:t>
    </dgm:pt>
    <dgm:pt modelId="{305575AA-126C-46DA-98BC-D666BE05DDF4}">
      <dgm:prSet phldr="0"/>
      <dgm:spPr/>
      <dgm:t>
        <a:bodyPr/>
        <a:lstStyle/>
        <a:p>
          <a:r>
            <a:rPr lang="en-US" dirty="0">
              <a:latin typeface="Times New Roman"/>
              <a:cs typeface="Times New Roman"/>
            </a:rPr>
            <a:t>LG played a pivotal role in the Smart TV revolution, integrating features like webOS, providing users with intuitive interfaces and access to a wide range of streaming services.</a:t>
          </a:r>
        </a:p>
      </dgm:t>
    </dgm:pt>
    <dgm:pt modelId="{EB83EDDD-9832-457A-A46E-E14E4601425F}" type="parTrans" cxnId="{6D243D97-12C9-47F0-AA67-302F27221778}">
      <dgm:prSet/>
      <dgm:spPr/>
    </dgm:pt>
    <dgm:pt modelId="{65F67059-8431-40AC-B4BD-667FC0A73E03}" type="sibTrans" cxnId="{6D243D97-12C9-47F0-AA67-302F27221778}">
      <dgm:prSet/>
      <dgm:spPr/>
      <dgm:t>
        <a:bodyPr/>
        <a:lstStyle/>
        <a:p>
          <a:endParaRPr lang="en-US"/>
        </a:p>
      </dgm:t>
    </dgm:pt>
    <dgm:pt modelId="{C3807FFB-2C8C-427A-9214-458ED5E58061}">
      <dgm:prSet phldr="0"/>
      <dgm:spPr/>
      <dgm:t>
        <a:bodyPr/>
        <a:lstStyle/>
        <a:p>
          <a:r>
            <a:rPr lang="en-US" b="1" dirty="0">
              <a:latin typeface="Times New Roman"/>
              <a:cs typeface="Times New Roman"/>
            </a:rPr>
            <a:t>Design Innovation:</a:t>
          </a:r>
          <a:endParaRPr lang="en-US" dirty="0">
            <a:latin typeface="Times New Roman"/>
            <a:cs typeface="Times New Roman"/>
          </a:endParaRPr>
        </a:p>
      </dgm:t>
    </dgm:pt>
    <dgm:pt modelId="{AD62CB1B-4E72-4630-A30F-FEB7C63C21A6}" type="parTrans" cxnId="{3DDE392A-EFBA-43BD-B466-4921D075D4F7}">
      <dgm:prSet/>
      <dgm:spPr/>
    </dgm:pt>
    <dgm:pt modelId="{0BFA87CB-E432-40C8-9129-8AF05AFECBFD}" type="sibTrans" cxnId="{3DDE392A-EFBA-43BD-B466-4921D075D4F7}">
      <dgm:prSet/>
      <dgm:spPr/>
      <dgm:t>
        <a:bodyPr/>
        <a:lstStyle/>
        <a:p>
          <a:endParaRPr lang="en-US"/>
        </a:p>
      </dgm:t>
    </dgm:pt>
    <dgm:pt modelId="{52D5B1B2-01F8-4BEF-A684-97FA728C6200}">
      <dgm:prSet phldr="0"/>
      <dgm:spPr/>
      <dgm:t>
        <a:bodyPr/>
        <a:lstStyle/>
        <a:p>
          <a:r>
            <a:rPr lang="en-US" b="1" dirty="0">
              <a:latin typeface="Times New Roman"/>
              <a:cs typeface="Times New Roman"/>
            </a:rPr>
            <a:t>OLED Leadership:</a:t>
          </a:r>
          <a:endParaRPr lang="en-US" dirty="0">
            <a:latin typeface="Times New Roman"/>
            <a:cs typeface="Times New Roman"/>
          </a:endParaRPr>
        </a:p>
      </dgm:t>
    </dgm:pt>
    <dgm:pt modelId="{CA531EAD-65D7-4BBE-ADE0-57D23DF64679}" type="parTrans" cxnId="{D9E9C6CE-D321-4F22-9238-8D4FCEE189EB}">
      <dgm:prSet/>
      <dgm:spPr/>
    </dgm:pt>
    <dgm:pt modelId="{0CA5CF62-935B-4499-9DA3-51421DD07F2F}" type="sibTrans" cxnId="{D9E9C6CE-D321-4F22-9238-8D4FCEE189EB}">
      <dgm:prSet/>
      <dgm:spPr/>
      <dgm:t>
        <a:bodyPr/>
        <a:lstStyle/>
        <a:p>
          <a:endParaRPr lang="en-US"/>
        </a:p>
      </dgm:t>
    </dgm:pt>
    <dgm:pt modelId="{B3B5ACC4-C287-47EF-AFEA-F92E3B7AB251}">
      <dgm:prSet phldr="0"/>
      <dgm:spPr/>
      <dgm:t>
        <a:bodyPr/>
        <a:lstStyle/>
        <a:p>
          <a:r>
            <a:rPr lang="en-US" b="1" dirty="0">
              <a:latin typeface="Times New Roman"/>
              <a:cs typeface="Times New Roman"/>
            </a:rPr>
            <a:t>Future-Focused Trends:</a:t>
          </a:r>
          <a:endParaRPr lang="en-US" dirty="0">
            <a:latin typeface="Times New Roman"/>
            <a:cs typeface="Times New Roman"/>
          </a:endParaRPr>
        </a:p>
      </dgm:t>
    </dgm:pt>
    <dgm:pt modelId="{E16F0763-288C-4716-969E-43CE4FFF3373}" type="parTrans" cxnId="{56787831-82D8-42FF-9995-5B6382E1C772}">
      <dgm:prSet/>
      <dgm:spPr/>
    </dgm:pt>
    <dgm:pt modelId="{A3834BB1-8960-4F48-A9AF-2F234CFEC1C4}" type="sibTrans" cxnId="{56787831-82D8-42FF-9995-5B6382E1C772}">
      <dgm:prSet/>
      <dgm:spPr/>
      <dgm:t>
        <a:bodyPr/>
        <a:lstStyle/>
        <a:p>
          <a:endParaRPr lang="en-US"/>
        </a:p>
      </dgm:t>
    </dgm:pt>
    <dgm:pt modelId="{B5181E2F-CF37-45B8-B8CA-62E240AEB544}" type="pres">
      <dgm:prSet presAssocID="{805C91A9-0998-47AD-8E1C-CBA8A9C227D9}" presName="root" presStyleCnt="0">
        <dgm:presLayoutVars>
          <dgm:dir/>
          <dgm:resizeHandles val="exact"/>
        </dgm:presLayoutVars>
      </dgm:prSet>
      <dgm:spPr/>
    </dgm:pt>
    <dgm:pt modelId="{31E13030-F9A7-49C5-BE60-A00D3D08240D}" type="pres">
      <dgm:prSet presAssocID="{8AF4E27F-2BCE-4E59-80B7-D48D4D1A2800}" presName="compNode" presStyleCnt="0"/>
      <dgm:spPr/>
    </dgm:pt>
    <dgm:pt modelId="{404FE646-6AD0-4E5B-ADD2-58BB4F01F8EB}" type="pres">
      <dgm:prSet presAssocID="{8AF4E27F-2BCE-4E59-80B7-D48D4D1A2800}" presName="bgRect" presStyleLbl="bgShp" presStyleIdx="0" presStyleCnt="5"/>
      <dgm:spPr/>
    </dgm:pt>
    <dgm:pt modelId="{AD105FF5-AD39-4FE9-8FAF-7E9252E6DCA5}" type="pres">
      <dgm:prSet presAssocID="{8AF4E27F-2BCE-4E59-80B7-D48D4D1A28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E5DF042-F05F-4481-AA17-C44407C8BC60}" type="pres">
      <dgm:prSet presAssocID="{8AF4E27F-2BCE-4E59-80B7-D48D4D1A2800}" presName="spaceRect" presStyleCnt="0"/>
      <dgm:spPr/>
    </dgm:pt>
    <dgm:pt modelId="{5E99BEEE-ECEE-4CAB-A178-160F643D9B77}" type="pres">
      <dgm:prSet presAssocID="{8AF4E27F-2BCE-4E59-80B7-D48D4D1A2800}" presName="parTx" presStyleLbl="revTx" presStyleIdx="0" presStyleCnt="10">
        <dgm:presLayoutVars>
          <dgm:chMax val="0"/>
          <dgm:chPref val="0"/>
        </dgm:presLayoutVars>
      </dgm:prSet>
      <dgm:spPr/>
    </dgm:pt>
    <dgm:pt modelId="{E62CBE18-6CBE-4FAB-A1CB-15469B77ACEA}" type="pres">
      <dgm:prSet presAssocID="{8AF4E27F-2BCE-4E59-80B7-D48D4D1A2800}" presName="desTx" presStyleLbl="revTx" presStyleIdx="1" presStyleCnt="10">
        <dgm:presLayoutVars/>
      </dgm:prSet>
      <dgm:spPr/>
    </dgm:pt>
    <dgm:pt modelId="{3A25E66E-C392-4F57-93A3-39FC2F0382B2}" type="pres">
      <dgm:prSet presAssocID="{6CD6CC71-9109-4777-96FD-B1C80FEEA953}" presName="sibTrans" presStyleCnt="0"/>
      <dgm:spPr/>
    </dgm:pt>
    <dgm:pt modelId="{7D085366-12CF-4939-A9E8-70E9E39EA380}" type="pres">
      <dgm:prSet presAssocID="{74D9D5FA-B193-4A7F-A0C7-C96D3FE45025}" presName="compNode" presStyleCnt="0"/>
      <dgm:spPr/>
    </dgm:pt>
    <dgm:pt modelId="{0658898F-CE54-470C-ADA0-4B1D4886A3B8}" type="pres">
      <dgm:prSet presAssocID="{74D9D5FA-B193-4A7F-A0C7-C96D3FE45025}" presName="bgRect" presStyleLbl="bgShp" presStyleIdx="1" presStyleCnt="5"/>
      <dgm:spPr/>
    </dgm:pt>
    <dgm:pt modelId="{8561679E-E481-4CED-A6DD-579181D436A2}" type="pres">
      <dgm:prSet presAssocID="{74D9D5FA-B193-4A7F-A0C7-C96D3FE450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2B1A460D-8972-4A56-AC53-8761E1033BE5}" type="pres">
      <dgm:prSet presAssocID="{74D9D5FA-B193-4A7F-A0C7-C96D3FE45025}" presName="spaceRect" presStyleCnt="0"/>
      <dgm:spPr/>
    </dgm:pt>
    <dgm:pt modelId="{421EEE30-1AC4-46C6-A0D9-AF10BA5B2B8F}" type="pres">
      <dgm:prSet presAssocID="{74D9D5FA-B193-4A7F-A0C7-C96D3FE45025}" presName="parTx" presStyleLbl="revTx" presStyleIdx="2" presStyleCnt="10">
        <dgm:presLayoutVars>
          <dgm:chMax val="0"/>
          <dgm:chPref val="0"/>
        </dgm:presLayoutVars>
      </dgm:prSet>
      <dgm:spPr/>
    </dgm:pt>
    <dgm:pt modelId="{FA11724A-0401-49AF-8B03-4E96F98BD5E6}" type="pres">
      <dgm:prSet presAssocID="{74D9D5FA-B193-4A7F-A0C7-C96D3FE45025}" presName="desTx" presStyleLbl="revTx" presStyleIdx="3" presStyleCnt="10">
        <dgm:presLayoutVars/>
      </dgm:prSet>
      <dgm:spPr/>
    </dgm:pt>
    <dgm:pt modelId="{61AB15F0-5B27-4E41-9240-6B30DDF3736A}" type="pres">
      <dgm:prSet presAssocID="{150D453A-0731-49E5-B77B-AC5ACC5E3C2F}" presName="sibTrans" presStyleCnt="0"/>
      <dgm:spPr/>
    </dgm:pt>
    <dgm:pt modelId="{9FB22BA5-0748-48CA-BDDA-E75F6B9F590F}" type="pres">
      <dgm:prSet presAssocID="{C3807FFB-2C8C-427A-9214-458ED5E58061}" presName="compNode" presStyleCnt="0"/>
      <dgm:spPr/>
    </dgm:pt>
    <dgm:pt modelId="{69C41801-2D9C-4C67-980E-290BB8772577}" type="pres">
      <dgm:prSet presAssocID="{C3807FFB-2C8C-427A-9214-458ED5E58061}" presName="bgRect" presStyleLbl="bgShp" presStyleIdx="2" presStyleCnt="5"/>
      <dgm:spPr/>
    </dgm:pt>
    <dgm:pt modelId="{EE35689D-2AD8-49F9-9A01-A1FE0E527ECF}" type="pres">
      <dgm:prSet presAssocID="{C3807FFB-2C8C-427A-9214-458ED5E580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D03585E1-E22D-44A4-8940-4E94E4A273EB}" type="pres">
      <dgm:prSet presAssocID="{C3807FFB-2C8C-427A-9214-458ED5E58061}" presName="spaceRect" presStyleCnt="0"/>
      <dgm:spPr/>
    </dgm:pt>
    <dgm:pt modelId="{2235422E-3D33-4A02-9AFB-2FB3DECC01B1}" type="pres">
      <dgm:prSet presAssocID="{C3807FFB-2C8C-427A-9214-458ED5E58061}" presName="parTx" presStyleLbl="revTx" presStyleIdx="4" presStyleCnt="10">
        <dgm:presLayoutVars>
          <dgm:chMax val="0"/>
          <dgm:chPref val="0"/>
        </dgm:presLayoutVars>
      </dgm:prSet>
      <dgm:spPr/>
    </dgm:pt>
    <dgm:pt modelId="{D769C4F7-3E46-4839-A879-15195C737432}" type="pres">
      <dgm:prSet presAssocID="{C3807FFB-2C8C-427A-9214-458ED5E58061}" presName="desTx" presStyleLbl="revTx" presStyleIdx="5" presStyleCnt="10">
        <dgm:presLayoutVars/>
      </dgm:prSet>
      <dgm:spPr/>
    </dgm:pt>
    <dgm:pt modelId="{FCD4B1C6-3212-4553-8C3C-C043CB62A7F9}" type="pres">
      <dgm:prSet presAssocID="{0BFA87CB-E432-40C8-9129-8AF05AFECBFD}" presName="sibTrans" presStyleCnt="0"/>
      <dgm:spPr/>
    </dgm:pt>
    <dgm:pt modelId="{469D22A8-E3EC-4083-B339-518E38D1EA34}" type="pres">
      <dgm:prSet presAssocID="{52D5B1B2-01F8-4BEF-A684-97FA728C6200}" presName="compNode" presStyleCnt="0"/>
      <dgm:spPr/>
    </dgm:pt>
    <dgm:pt modelId="{74524E04-E9A7-4492-9082-C3CEAE17079F}" type="pres">
      <dgm:prSet presAssocID="{52D5B1B2-01F8-4BEF-A684-97FA728C6200}" presName="bgRect" presStyleLbl="bgShp" presStyleIdx="3" presStyleCnt="5"/>
      <dgm:spPr/>
    </dgm:pt>
    <dgm:pt modelId="{F40DDEC4-47E3-43EE-A0C3-A35C33458036}" type="pres">
      <dgm:prSet presAssocID="{52D5B1B2-01F8-4BEF-A684-97FA728C62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cturer"/>
        </a:ext>
      </dgm:extLst>
    </dgm:pt>
    <dgm:pt modelId="{05D90454-ECF0-4F6B-9440-8BA3EFC5D812}" type="pres">
      <dgm:prSet presAssocID="{52D5B1B2-01F8-4BEF-A684-97FA728C6200}" presName="spaceRect" presStyleCnt="0"/>
      <dgm:spPr/>
    </dgm:pt>
    <dgm:pt modelId="{7BB31939-21D6-43EA-B318-631EE0F5C361}" type="pres">
      <dgm:prSet presAssocID="{52D5B1B2-01F8-4BEF-A684-97FA728C6200}" presName="parTx" presStyleLbl="revTx" presStyleIdx="6" presStyleCnt="10">
        <dgm:presLayoutVars>
          <dgm:chMax val="0"/>
          <dgm:chPref val="0"/>
        </dgm:presLayoutVars>
      </dgm:prSet>
      <dgm:spPr/>
    </dgm:pt>
    <dgm:pt modelId="{A77B4184-F72E-4CF9-B53F-1F6021D41A5F}" type="pres">
      <dgm:prSet presAssocID="{52D5B1B2-01F8-4BEF-A684-97FA728C6200}" presName="desTx" presStyleLbl="revTx" presStyleIdx="7" presStyleCnt="10">
        <dgm:presLayoutVars/>
      </dgm:prSet>
      <dgm:spPr/>
    </dgm:pt>
    <dgm:pt modelId="{7AE9006E-75F8-4AC9-B2CA-D5474DE376C0}" type="pres">
      <dgm:prSet presAssocID="{0CA5CF62-935B-4499-9DA3-51421DD07F2F}" presName="sibTrans" presStyleCnt="0"/>
      <dgm:spPr/>
    </dgm:pt>
    <dgm:pt modelId="{B31B24F0-837F-4D5B-910A-1DCE45D6D17A}" type="pres">
      <dgm:prSet presAssocID="{B3B5ACC4-C287-47EF-AFEA-F92E3B7AB251}" presName="compNode" presStyleCnt="0"/>
      <dgm:spPr/>
    </dgm:pt>
    <dgm:pt modelId="{E9A10D77-2A3D-406D-B632-F47D114A8E3C}" type="pres">
      <dgm:prSet presAssocID="{B3B5ACC4-C287-47EF-AFEA-F92E3B7AB251}" presName="bgRect" presStyleLbl="bgShp" presStyleIdx="4" presStyleCnt="5"/>
      <dgm:spPr/>
    </dgm:pt>
    <dgm:pt modelId="{3F1D8F8A-A83D-47DA-AB2B-61E26354DBA0}" type="pres">
      <dgm:prSet presAssocID="{B3B5ACC4-C287-47EF-AFEA-F92E3B7AB25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3DF37B41-B104-43C7-AA98-11F32BBBDB9C}" type="pres">
      <dgm:prSet presAssocID="{B3B5ACC4-C287-47EF-AFEA-F92E3B7AB251}" presName="spaceRect" presStyleCnt="0"/>
      <dgm:spPr/>
    </dgm:pt>
    <dgm:pt modelId="{EADD4DCA-F211-4B7D-B8D3-9344186845FD}" type="pres">
      <dgm:prSet presAssocID="{B3B5ACC4-C287-47EF-AFEA-F92E3B7AB251}" presName="parTx" presStyleLbl="revTx" presStyleIdx="8" presStyleCnt="10">
        <dgm:presLayoutVars>
          <dgm:chMax val="0"/>
          <dgm:chPref val="0"/>
        </dgm:presLayoutVars>
      </dgm:prSet>
      <dgm:spPr/>
    </dgm:pt>
    <dgm:pt modelId="{61F02456-3A12-4222-B539-B7277C46A5F0}" type="pres">
      <dgm:prSet presAssocID="{B3B5ACC4-C287-47EF-AFEA-F92E3B7AB251}" presName="desTx" presStyleLbl="revTx" presStyleIdx="9" presStyleCnt="10">
        <dgm:presLayoutVars/>
      </dgm:prSet>
      <dgm:spPr/>
    </dgm:pt>
  </dgm:ptLst>
  <dgm:cxnLst>
    <dgm:cxn modelId="{DBBEF006-32E3-4065-94CB-78BED2D72D74}" srcId="{B3B5ACC4-C287-47EF-AFEA-F92E3B7AB251}" destId="{1C5677AE-4595-4B2C-87D7-5B829DBD1A1B}" srcOrd="0" destOrd="0" parTransId="{0EEF9236-3B4F-448E-BD32-3D331BE78C54}" sibTransId="{8531E399-5320-442D-9A55-76C4FC5B5C9B}"/>
    <dgm:cxn modelId="{E83E4F14-FDA4-4720-B30B-AE65BAD8396F}" srcId="{C3807FFB-2C8C-427A-9214-458ED5E58061}" destId="{F57EFCB0-151D-474B-86FF-13E0E57D5563}" srcOrd="0" destOrd="0" parTransId="{17B08C51-BFF9-45A3-9569-2D0A841E5152}" sibTransId="{F0443E35-657E-4AB3-86BA-EDD88D5B2179}"/>
    <dgm:cxn modelId="{3DDE392A-EFBA-43BD-B466-4921D075D4F7}" srcId="{805C91A9-0998-47AD-8E1C-CBA8A9C227D9}" destId="{C3807FFB-2C8C-427A-9214-458ED5E58061}" srcOrd="2" destOrd="0" parTransId="{AD62CB1B-4E72-4630-A30F-FEB7C63C21A6}" sibTransId="{0BFA87CB-E432-40C8-9129-8AF05AFECBFD}"/>
    <dgm:cxn modelId="{EF4DF72B-29D8-4FD6-899F-564DE104BAB7}" type="presOf" srcId="{C3807FFB-2C8C-427A-9214-458ED5E58061}" destId="{2235422E-3D33-4A02-9AFB-2FB3DECC01B1}" srcOrd="0" destOrd="0" presId="urn:microsoft.com/office/officeart/2018/2/layout/IconVerticalSolidList"/>
    <dgm:cxn modelId="{56787831-82D8-42FF-9995-5B6382E1C772}" srcId="{805C91A9-0998-47AD-8E1C-CBA8A9C227D9}" destId="{B3B5ACC4-C287-47EF-AFEA-F92E3B7AB251}" srcOrd="4" destOrd="0" parTransId="{E16F0763-288C-4716-969E-43CE4FFF3373}" sibTransId="{A3834BB1-8960-4F48-A9AF-2F234CFEC1C4}"/>
    <dgm:cxn modelId="{DA61025B-89BE-46CA-AC48-E6F3B4A19418}" type="presOf" srcId="{74D9D5FA-B193-4A7F-A0C7-C96D3FE45025}" destId="{421EEE30-1AC4-46C6-A0D9-AF10BA5B2B8F}" srcOrd="0" destOrd="0" presId="urn:microsoft.com/office/officeart/2018/2/layout/IconVerticalSolidList"/>
    <dgm:cxn modelId="{B6991E60-20F6-4EE1-9522-6A96DBA2C136}" type="presOf" srcId="{F57EFCB0-151D-474B-86FF-13E0E57D5563}" destId="{D769C4F7-3E46-4839-A879-15195C737432}" srcOrd="0" destOrd="0" presId="urn:microsoft.com/office/officeart/2018/2/layout/IconVerticalSolidList"/>
    <dgm:cxn modelId="{1D65BD4B-B0B8-47FB-9948-4A816F256E50}" type="presOf" srcId="{801458B7-AEF6-4C20-A466-6417C52C9A42}" destId="{A77B4184-F72E-4CF9-B53F-1F6021D41A5F}" srcOrd="0" destOrd="0" presId="urn:microsoft.com/office/officeart/2018/2/layout/IconVerticalSolidList"/>
    <dgm:cxn modelId="{43F9967C-B908-470C-A920-BDE75B37F4D2}" type="presOf" srcId="{52D5B1B2-01F8-4BEF-A684-97FA728C6200}" destId="{7BB31939-21D6-43EA-B318-631EE0F5C361}" srcOrd="0" destOrd="0" presId="urn:microsoft.com/office/officeart/2018/2/layout/IconVerticalSolidList"/>
    <dgm:cxn modelId="{255CB47E-31D9-49F6-A29D-9CB947A31295}" srcId="{52D5B1B2-01F8-4BEF-A684-97FA728C6200}" destId="{801458B7-AEF6-4C20-A466-6417C52C9A42}" srcOrd="0" destOrd="0" parTransId="{CD521563-6C96-4EDC-8591-5A2EBBAA438F}" sibTransId="{14CE2D9C-DA87-4546-8372-7E9CE21D2F37}"/>
    <dgm:cxn modelId="{592B2C88-F749-49E9-A43E-290FB0E4C914}" type="presOf" srcId="{1C5677AE-4595-4B2C-87D7-5B829DBD1A1B}" destId="{61F02456-3A12-4222-B539-B7277C46A5F0}" srcOrd="0" destOrd="0" presId="urn:microsoft.com/office/officeart/2018/2/layout/IconVerticalSolidList"/>
    <dgm:cxn modelId="{0160C38B-50AF-489B-B6B5-666C8996A570}" type="presOf" srcId="{8AF4E27F-2BCE-4E59-80B7-D48D4D1A2800}" destId="{5E99BEEE-ECEE-4CAB-A178-160F643D9B77}" srcOrd="0" destOrd="0" presId="urn:microsoft.com/office/officeart/2018/2/layout/IconVerticalSolidList"/>
    <dgm:cxn modelId="{EF090094-197E-42D9-87E1-34DD61135C4D}" type="presOf" srcId="{B3B5ACC4-C287-47EF-AFEA-F92E3B7AB251}" destId="{EADD4DCA-F211-4B7D-B8D3-9344186845FD}" srcOrd="0" destOrd="0" presId="urn:microsoft.com/office/officeart/2018/2/layout/IconVerticalSolidList"/>
    <dgm:cxn modelId="{6D243D97-12C9-47F0-AA67-302F27221778}" srcId="{74D9D5FA-B193-4A7F-A0C7-C96D3FE45025}" destId="{305575AA-126C-46DA-98BC-D666BE05DDF4}" srcOrd="0" destOrd="0" parTransId="{EB83EDDD-9832-457A-A46E-E14E4601425F}" sibTransId="{65F67059-8431-40AC-B4BD-667FC0A73E03}"/>
    <dgm:cxn modelId="{01A0C199-B98A-4164-88D1-66967478A5D1}" srcId="{8AF4E27F-2BCE-4E59-80B7-D48D4D1A2800}" destId="{01F4ADCD-CD60-4EA6-A2D2-41F15943EF10}" srcOrd="0" destOrd="0" parTransId="{771CC395-532A-466A-94AF-A041C7B35762}" sibTransId="{3ACAE296-495B-45B2-9F0C-F9335702D470}"/>
    <dgm:cxn modelId="{A8999BA6-3BD6-406E-BD2D-1819795C2D3E}" type="presOf" srcId="{805C91A9-0998-47AD-8E1C-CBA8A9C227D9}" destId="{B5181E2F-CF37-45B8-B8CA-62E240AEB544}" srcOrd="0" destOrd="0" presId="urn:microsoft.com/office/officeart/2018/2/layout/IconVerticalSolidList"/>
    <dgm:cxn modelId="{B7C95AAE-DC06-4D2F-B5C9-61131CBC3820}" srcId="{805C91A9-0998-47AD-8E1C-CBA8A9C227D9}" destId="{8AF4E27F-2BCE-4E59-80B7-D48D4D1A2800}" srcOrd="0" destOrd="0" parTransId="{8B81336E-E0CE-4A23-BB22-1E2F189141AA}" sibTransId="{6CD6CC71-9109-4777-96FD-B1C80FEEA953}"/>
    <dgm:cxn modelId="{5BF553B4-A349-4177-9D32-F14B933316AC}" srcId="{805C91A9-0998-47AD-8E1C-CBA8A9C227D9}" destId="{74D9D5FA-B193-4A7F-A0C7-C96D3FE45025}" srcOrd="1" destOrd="0" parTransId="{EB11EAFD-3D5D-4C94-8B0C-250F5CAF4800}" sibTransId="{150D453A-0731-49E5-B77B-AC5ACC5E3C2F}"/>
    <dgm:cxn modelId="{D9E9C6CE-D321-4F22-9238-8D4FCEE189EB}" srcId="{805C91A9-0998-47AD-8E1C-CBA8A9C227D9}" destId="{52D5B1B2-01F8-4BEF-A684-97FA728C6200}" srcOrd="3" destOrd="0" parTransId="{CA531EAD-65D7-4BBE-ADE0-57D23DF64679}" sibTransId="{0CA5CF62-935B-4499-9DA3-51421DD07F2F}"/>
    <dgm:cxn modelId="{229BE9DC-08A6-4BCD-B170-16D51CEB60EC}" type="presOf" srcId="{01F4ADCD-CD60-4EA6-A2D2-41F15943EF10}" destId="{E62CBE18-6CBE-4FAB-A1CB-15469B77ACEA}" srcOrd="0" destOrd="0" presId="urn:microsoft.com/office/officeart/2018/2/layout/IconVerticalSolidList"/>
    <dgm:cxn modelId="{81258BF7-92DA-455E-B404-F50CEFDB8539}" type="presOf" srcId="{305575AA-126C-46DA-98BC-D666BE05DDF4}" destId="{FA11724A-0401-49AF-8B03-4E96F98BD5E6}" srcOrd="0" destOrd="0" presId="urn:microsoft.com/office/officeart/2018/2/layout/IconVerticalSolidList"/>
    <dgm:cxn modelId="{FFEAF3DB-F20E-4B66-81DE-8F56D3721533}" type="presParOf" srcId="{B5181E2F-CF37-45B8-B8CA-62E240AEB544}" destId="{31E13030-F9A7-49C5-BE60-A00D3D08240D}" srcOrd="0" destOrd="0" presId="urn:microsoft.com/office/officeart/2018/2/layout/IconVerticalSolidList"/>
    <dgm:cxn modelId="{2FD74027-3581-4BA4-9FBA-C785463AFE9F}" type="presParOf" srcId="{31E13030-F9A7-49C5-BE60-A00D3D08240D}" destId="{404FE646-6AD0-4E5B-ADD2-58BB4F01F8EB}" srcOrd="0" destOrd="0" presId="urn:microsoft.com/office/officeart/2018/2/layout/IconVerticalSolidList"/>
    <dgm:cxn modelId="{DF925A64-118D-4058-8BE9-FC76B52393B6}" type="presParOf" srcId="{31E13030-F9A7-49C5-BE60-A00D3D08240D}" destId="{AD105FF5-AD39-4FE9-8FAF-7E9252E6DCA5}" srcOrd="1" destOrd="0" presId="urn:microsoft.com/office/officeart/2018/2/layout/IconVerticalSolidList"/>
    <dgm:cxn modelId="{A429B2C9-3D78-48EC-AC85-5955C698082B}" type="presParOf" srcId="{31E13030-F9A7-49C5-BE60-A00D3D08240D}" destId="{8E5DF042-F05F-4481-AA17-C44407C8BC60}" srcOrd="2" destOrd="0" presId="urn:microsoft.com/office/officeart/2018/2/layout/IconVerticalSolidList"/>
    <dgm:cxn modelId="{04F69E44-E50C-4ACD-8C55-36F4366D33F9}" type="presParOf" srcId="{31E13030-F9A7-49C5-BE60-A00D3D08240D}" destId="{5E99BEEE-ECEE-4CAB-A178-160F643D9B77}" srcOrd="3" destOrd="0" presId="urn:microsoft.com/office/officeart/2018/2/layout/IconVerticalSolidList"/>
    <dgm:cxn modelId="{51962DF2-364C-4F9B-8127-5B081CFEBBC2}" type="presParOf" srcId="{31E13030-F9A7-49C5-BE60-A00D3D08240D}" destId="{E62CBE18-6CBE-4FAB-A1CB-15469B77ACEA}" srcOrd="4" destOrd="0" presId="urn:microsoft.com/office/officeart/2018/2/layout/IconVerticalSolidList"/>
    <dgm:cxn modelId="{1242EE91-3AEB-4ABF-9303-08FAA1D85496}" type="presParOf" srcId="{B5181E2F-CF37-45B8-B8CA-62E240AEB544}" destId="{3A25E66E-C392-4F57-93A3-39FC2F0382B2}" srcOrd="1" destOrd="0" presId="urn:microsoft.com/office/officeart/2018/2/layout/IconVerticalSolidList"/>
    <dgm:cxn modelId="{C4DE4A57-825E-43CE-AEC7-9E8A3CE8C85C}" type="presParOf" srcId="{B5181E2F-CF37-45B8-B8CA-62E240AEB544}" destId="{7D085366-12CF-4939-A9E8-70E9E39EA380}" srcOrd="2" destOrd="0" presId="urn:microsoft.com/office/officeart/2018/2/layout/IconVerticalSolidList"/>
    <dgm:cxn modelId="{97D6B5E9-2F1B-4609-81FC-24C9DF56179E}" type="presParOf" srcId="{7D085366-12CF-4939-A9E8-70E9E39EA380}" destId="{0658898F-CE54-470C-ADA0-4B1D4886A3B8}" srcOrd="0" destOrd="0" presId="urn:microsoft.com/office/officeart/2018/2/layout/IconVerticalSolidList"/>
    <dgm:cxn modelId="{F072AA2D-2BFE-40D4-8DAA-7E9FF7510F63}" type="presParOf" srcId="{7D085366-12CF-4939-A9E8-70E9E39EA380}" destId="{8561679E-E481-4CED-A6DD-579181D436A2}" srcOrd="1" destOrd="0" presId="urn:microsoft.com/office/officeart/2018/2/layout/IconVerticalSolidList"/>
    <dgm:cxn modelId="{6B159136-295D-433B-A922-A4AB4650631A}" type="presParOf" srcId="{7D085366-12CF-4939-A9E8-70E9E39EA380}" destId="{2B1A460D-8972-4A56-AC53-8761E1033BE5}" srcOrd="2" destOrd="0" presId="urn:microsoft.com/office/officeart/2018/2/layout/IconVerticalSolidList"/>
    <dgm:cxn modelId="{14916B3F-C283-4314-8818-93420B4532F8}" type="presParOf" srcId="{7D085366-12CF-4939-A9E8-70E9E39EA380}" destId="{421EEE30-1AC4-46C6-A0D9-AF10BA5B2B8F}" srcOrd="3" destOrd="0" presId="urn:microsoft.com/office/officeart/2018/2/layout/IconVerticalSolidList"/>
    <dgm:cxn modelId="{F0C87D19-39EC-44CF-B694-8E8F38CCC532}" type="presParOf" srcId="{7D085366-12CF-4939-A9E8-70E9E39EA380}" destId="{FA11724A-0401-49AF-8B03-4E96F98BD5E6}" srcOrd="4" destOrd="0" presId="urn:microsoft.com/office/officeart/2018/2/layout/IconVerticalSolidList"/>
    <dgm:cxn modelId="{43209E1F-257B-4BFB-9581-02CBFE7EA9D0}" type="presParOf" srcId="{B5181E2F-CF37-45B8-B8CA-62E240AEB544}" destId="{61AB15F0-5B27-4E41-9240-6B30DDF3736A}" srcOrd="3" destOrd="0" presId="urn:microsoft.com/office/officeart/2018/2/layout/IconVerticalSolidList"/>
    <dgm:cxn modelId="{0C075646-414B-4DE8-9FD4-192134A5AA31}" type="presParOf" srcId="{B5181E2F-CF37-45B8-B8CA-62E240AEB544}" destId="{9FB22BA5-0748-48CA-BDDA-E75F6B9F590F}" srcOrd="4" destOrd="0" presId="urn:microsoft.com/office/officeart/2018/2/layout/IconVerticalSolidList"/>
    <dgm:cxn modelId="{5B8B705B-6246-46C3-8A7C-0825B2900125}" type="presParOf" srcId="{9FB22BA5-0748-48CA-BDDA-E75F6B9F590F}" destId="{69C41801-2D9C-4C67-980E-290BB8772577}" srcOrd="0" destOrd="0" presId="urn:microsoft.com/office/officeart/2018/2/layout/IconVerticalSolidList"/>
    <dgm:cxn modelId="{BF210FFC-2CAE-4BFE-939E-06AABC66AC53}" type="presParOf" srcId="{9FB22BA5-0748-48CA-BDDA-E75F6B9F590F}" destId="{EE35689D-2AD8-49F9-9A01-A1FE0E527ECF}" srcOrd="1" destOrd="0" presId="urn:microsoft.com/office/officeart/2018/2/layout/IconVerticalSolidList"/>
    <dgm:cxn modelId="{76105DBB-9FC2-45D9-A743-45B3A6F02DCC}" type="presParOf" srcId="{9FB22BA5-0748-48CA-BDDA-E75F6B9F590F}" destId="{D03585E1-E22D-44A4-8940-4E94E4A273EB}" srcOrd="2" destOrd="0" presId="urn:microsoft.com/office/officeart/2018/2/layout/IconVerticalSolidList"/>
    <dgm:cxn modelId="{20E26C3F-227A-4A49-89A8-593B6F9A31A7}" type="presParOf" srcId="{9FB22BA5-0748-48CA-BDDA-E75F6B9F590F}" destId="{2235422E-3D33-4A02-9AFB-2FB3DECC01B1}" srcOrd="3" destOrd="0" presId="urn:microsoft.com/office/officeart/2018/2/layout/IconVerticalSolidList"/>
    <dgm:cxn modelId="{D6436FAF-37ED-4675-9A83-2CA2376A08F8}" type="presParOf" srcId="{9FB22BA5-0748-48CA-BDDA-E75F6B9F590F}" destId="{D769C4F7-3E46-4839-A879-15195C737432}" srcOrd="4" destOrd="0" presId="urn:microsoft.com/office/officeart/2018/2/layout/IconVerticalSolidList"/>
    <dgm:cxn modelId="{41F04E3A-806C-4DB4-B6F7-049DCC1C13E2}" type="presParOf" srcId="{B5181E2F-CF37-45B8-B8CA-62E240AEB544}" destId="{FCD4B1C6-3212-4553-8C3C-C043CB62A7F9}" srcOrd="5" destOrd="0" presId="urn:microsoft.com/office/officeart/2018/2/layout/IconVerticalSolidList"/>
    <dgm:cxn modelId="{57D144EC-856F-4E1B-889B-BDB90050D91D}" type="presParOf" srcId="{B5181E2F-CF37-45B8-B8CA-62E240AEB544}" destId="{469D22A8-E3EC-4083-B339-518E38D1EA34}" srcOrd="6" destOrd="0" presId="urn:microsoft.com/office/officeart/2018/2/layout/IconVerticalSolidList"/>
    <dgm:cxn modelId="{CC0A383C-C49A-4039-8EB6-FE827F15D84B}" type="presParOf" srcId="{469D22A8-E3EC-4083-B339-518E38D1EA34}" destId="{74524E04-E9A7-4492-9082-C3CEAE17079F}" srcOrd="0" destOrd="0" presId="urn:microsoft.com/office/officeart/2018/2/layout/IconVerticalSolidList"/>
    <dgm:cxn modelId="{2A13497F-CD3B-4CC9-BB40-CD341044389C}" type="presParOf" srcId="{469D22A8-E3EC-4083-B339-518E38D1EA34}" destId="{F40DDEC4-47E3-43EE-A0C3-A35C33458036}" srcOrd="1" destOrd="0" presId="urn:microsoft.com/office/officeart/2018/2/layout/IconVerticalSolidList"/>
    <dgm:cxn modelId="{0EB4BEF7-8545-40BD-A319-BF9B95CB8A30}" type="presParOf" srcId="{469D22A8-E3EC-4083-B339-518E38D1EA34}" destId="{05D90454-ECF0-4F6B-9440-8BA3EFC5D812}" srcOrd="2" destOrd="0" presId="urn:microsoft.com/office/officeart/2018/2/layout/IconVerticalSolidList"/>
    <dgm:cxn modelId="{76EC7E63-4509-4B92-879B-A5E7B6F38ECD}" type="presParOf" srcId="{469D22A8-E3EC-4083-B339-518E38D1EA34}" destId="{7BB31939-21D6-43EA-B318-631EE0F5C361}" srcOrd="3" destOrd="0" presId="urn:microsoft.com/office/officeart/2018/2/layout/IconVerticalSolidList"/>
    <dgm:cxn modelId="{6E1DD7D4-D5E4-4984-81DC-6A9CF6A6A071}" type="presParOf" srcId="{469D22A8-E3EC-4083-B339-518E38D1EA34}" destId="{A77B4184-F72E-4CF9-B53F-1F6021D41A5F}" srcOrd="4" destOrd="0" presId="urn:microsoft.com/office/officeart/2018/2/layout/IconVerticalSolidList"/>
    <dgm:cxn modelId="{01FCA5F8-B420-4424-A095-8059C898C8F1}" type="presParOf" srcId="{B5181E2F-CF37-45B8-B8CA-62E240AEB544}" destId="{7AE9006E-75F8-4AC9-B2CA-D5474DE376C0}" srcOrd="7" destOrd="0" presId="urn:microsoft.com/office/officeart/2018/2/layout/IconVerticalSolidList"/>
    <dgm:cxn modelId="{46A16E08-4AC1-431E-8DD8-520073971471}" type="presParOf" srcId="{B5181E2F-CF37-45B8-B8CA-62E240AEB544}" destId="{B31B24F0-837F-4D5B-910A-1DCE45D6D17A}" srcOrd="8" destOrd="0" presId="urn:microsoft.com/office/officeart/2018/2/layout/IconVerticalSolidList"/>
    <dgm:cxn modelId="{87C79FEE-E45F-4A92-98B5-FE11D610E03D}" type="presParOf" srcId="{B31B24F0-837F-4D5B-910A-1DCE45D6D17A}" destId="{E9A10D77-2A3D-406D-B632-F47D114A8E3C}" srcOrd="0" destOrd="0" presId="urn:microsoft.com/office/officeart/2018/2/layout/IconVerticalSolidList"/>
    <dgm:cxn modelId="{02D2A6A0-99A6-4F2D-B829-2F0076D7C8AD}" type="presParOf" srcId="{B31B24F0-837F-4D5B-910A-1DCE45D6D17A}" destId="{3F1D8F8A-A83D-47DA-AB2B-61E26354DBA0}" srcOrd="1" destOrd="0" presId="urn:microsoft.com/office/officeart/2018/2/layout/IconVerticalSolidList"/>
    <dgm:cxn modelId="{E89FF7C6-CE2D-4691-B968-FEC508721CE6}" type="presParOf" srcId="{B31B24F0-837F-4D5B-910A-1DCE45D6D17A}" destId="{3DF37B41-B104-43C7-AA98-11F32BBBDB9C}" srcOrd="2" destOrd="0" presId="urn:microsoft.com/office/officeart/2018/2/layout/IconVerticalSolidList"/>
    <dgm:cxn modelId="{F8D12A59-3408-436E-8615-0292290BB905}" type="presParOf" srcId="{B31B24F0-837F-4D5B-910A-1DCE45D6D17A}" destId="{EADD4DCA-F211-4B7D-B8D3-9344186845FD}" srcOrd="3" destOrd="0" presId="urn:microsoft.com/office/officeart/2018/2/layout/IconVerticalSolidList"/>
    <dgm:cxn modelId="{34FE0907-55C0-4F55-8FBF-B4135B70CE65}" type="presParOf" srcId="{B31B24F0-837F-4D5B-910A-1DCE45D6D17A}" destId="{61F02456-3A12-4222-B539-B7277C46A5F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7F02B-EDD6-423B-B6F7-5EAF5D6C908F}">
      <dsp:nvSpPr>
        <dsp:cNvPr id="0" name=""/>
        <dsp:cNvSpPr/>
      </dsp:nvSpPr>
      <dsp:spPr>
        <a:xfrm>
          <a:off x="806337" y="616322"/>
          <a:ext cx="857045" cy="857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707F6B-AFB5-4EE6-AF6B-CDF9AE11A9D8}">
      <dsp:nvSpPr>
        <dsp:cNvPr id="0" name=""/>
        <dsp:cNvSpPr/>
      </dsp:nvSpPr>
      <dsp:spPr>
        <a:xfrm>
          <a:off x="10510" y="1582897"/>
          <a:ext cx="2448700" cy="378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latin typeface="Times New Roman"/>
              <a:cs typeface="Arial"/>
            </a:rPr>
            <a:t>Mechanical Television (19th-early 20th century):</a:t>
          </a:r>
        </a:p>
      </dsp:txBody>
      <dsp:txXfrm>
        <a:off x="10510" y="1582897"/>
        <a:ext cx="2448700" cy="378783"/>
      </dsp:txXfrm>
    </dsp:sp>
    <dsp:sp modelId="{4E15B6B6-8E62-4B18-B145-7C3752FAA144}">
      <dsp:nvSpPr>
        <dsp:cNvPr id="0" name=""/>
        <dsp:cNvSpPr/>
      </dsp:nvSpPr>
      <dsp:spPr>
        <a:xfrm>
          <a:off x="10510" y="2012624"/>
          <a:ext cx="2448700" cy="115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Times New Roman"/>
              <a:cs typeface="Arial"/>
            </a:rPr>
            <a:t>1884: Paul Nipkow, a German inventor, develops the Nipkow disk, an early scanning device.</a:t>
          </a:r>
        </a:p>
        <a:p>
          <a:pPr marL="0" lvl="0" indent="0" algn="ctr" defTabSz="488950">
            <a:lnSpc>
              <a:spcPct val="90000"/>
            </a:lnSpc>
            <a:spcBef>
              <a:spcPct val="0"/>
            </a:spcBef>
            <a:spcAft>
              <a:spcPct val="35000"/>
            </a:spcAft>
            <a:buNone/>
          </a:pPr>
          <a:r>
            <a:rPr lang="en-US" sz="1100" kern="1200" dirty="0">
              <a:latin typeface="Times New Roman"/>
              <a:cs typeface="Arial"/>
            </a:rPr>
            <a:t>1927: Philo Farnsworth, an American inventor, demonstrates the first working prototype of an all-electronic television system.</a:t>
          </a:r>
        </a:p>
      </dsp:txBody>
      <dsp:txXfrm>
        <a:off x="10510" y="2012624"/>
        <a:ext cx="2448700" cy="1150889"/>
      </dsp:txXfrm>
    </dsp:sp>
    <dsp:sp modelId="{DAAAE725-480E-47D4-99C7-5F3E5B7F8F8C}">
      <dsp:nvSpPr>
        <dsp:cNvPr id="0" name=""/>
        <dsp:cNvSpPr/>
      </dsp:nvSpPr>
      <dsp:spPr>
        <a:xfrm>
          <a:off x="3683560" y="616322"/>
          <a:ext cx="857045" cy="8570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09C8D3-54A7-4567-83AF-790E88295D6E}">
      <dsp:nvSpPr>
        <dsp:cNvPr id="0" name=""/>
        <dsp:cNvSpPr/>
      </dsp:nvSpPr>
      <dsp:spPr>
        <a:xfrm>
          <a:off x="2887732" y="1582897"/>
          <a:ext cx="2448700" cy="378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latin typeface="Times New Roman"/>
              <a:cs typeface="Arial"/>
            </a:rPr>
            <a:t>Electronic Television (1930s-1940s):</a:t>
          </a:r>
        </a:p>
      </dsp:txBody>
      <dsp:txXfrm>
        <a:off x="2887732" y="1582897"/>
        <a:ext cx="2448700" cy="378783"/>
      </dsp:txXfrm>
    </dsp:sp>
    <dsp:sp modelId="{F65488F7-8F4E-4FD4-BE64-1FC8FACB36D1}">
      <dsp:nvSpPr>
        <dsp:cNvPr id="0" name=""/>
        <dsp:cNvSpPr/>
      </dsp:nvSpPr>
      <dsp:spPr>
        <a:xfrm>
          <a:off x="2887732" y="2012624"/>
          <a:ext cx="2448700" cy="115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Times New Roman"/>
              <a:cs typeface="Arial"/>
            </a:rPr>
            <a:t>1930: Charles Jenkins broadcasts the first television commercial in the United States.</a:t>
          </a:r>
        </a:p>
        <a:p>
          <a:pPr marL="0" lvl="0" indent="0" algn="ctr" defTabSz="488950">
            <a:lnSpc>
              <a:spcPct val="90000"/>
            </a:lnSpc>
            <a:spcBef>
              <a:spcPct val="0"/>
            </a:spcBef>
            <a:spcAft>
              <a:spcPct val="35000"/>
            </a:spcAft>
            <a:buNone/>
          </a:pPr>
          <a:r>
            <a:rPr lang="en-US" sz="1100" kern="1200" dirty="0">
              <a:latin typeface="Times New Roman"/>
              <a:cs typeface="Arial"/>
            </a:rPr>
            <a:t>1936: The BBC initiates regular high-definition television broadcasts.</a:t>
          </a:r>
        </a:p>
        <a:p>
          <a:pPr marL="0" lvl="0" indent="0" algn="ctr" defTabSz="488950">
            <a:lnSpc>
              <a:spcPct val="90000"/>
            </a:lnSpc>
            <a:spcBef>
              <a:spcPct val="0"/>
            </a:spcBef>
            <a:spcAft>
              <a:spcPct val="35000"/>
            </a:spcAft>
            <a:buNone/>
          </a:pPr>
          <a:r>
            <a:rPr lang="en-US" sz="1100" kern="1200" dirty="0">
              <a:latin typeface="Times New Roman"/>
              <a:cs typeface="Arial"/>
            </a:rPr>
            <a:t>1939: RCA introduces the first mass-produced television sets at the New York World's Fair.</a:t>
          </a:r>
        </a:p>
      </dsp:txBody>
      <dsp:txXfrm>
        <a:off x="2887732" y="2012624"/>
        <a:ext cx="2448700" cy="1150889"/>
      </dsp:txXfrm>
    </dsp:sp>
    <dsp:sp modelId="{DE26DE41-72FE-49CE-ACEC-E305BECEE363}">
      <dsp:nvSpPr>
        <dsp:cNvPr id="0" name=""/>
        <dsp:cNvSpPr/>
      </dsp:nvSpPr>
      <dsp:spPr>
        <a:xfrm>
          <a:off x="6560782" y="616322"/>
          <a:ext cx="857045" cy="8570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CA2E4-FB58-409D-8765-2D571FD75488}">
      <dsp:nvSpPr>
        <dsp:cNvPr id="0" name=""/>
        <dsp:cNvSpPr/>
      </dsp:nvSpPr>
      <dsp:spPr>
        <a:xfrm>
          <a:off x="5764955" y="1582897"/>
          <a:ext cx="2448700" cy="378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latin typeface="Times New Roman"/>
              <a:cs typeface="Arial"/>
            </a:rPr>
            <a:t>Color Television (1960s):</a:t>
          </a:r>
        </a:p>
      </dsp:txBody>
      <dsp:txXfrm>
        <a:off x="5764955" y="1582897"/>
        <a:ext cx="2448700" cy="378783"/>
      </dsp:txXfrm>
    </dsp:sp>
    <dsp:sp modelId="{FBF98CEA-D04E-47CD-8412-E3DFBB68E487}">
      <dsp:nvSpPr>
        <dsp:cNvPr id="0" name=""/>
        <dsp:cNvSpPr/>
      </dsp:nvSpPr>
      <dsp:spPr>
        <a:xfrm>
          <a:off x="5764955" y="2012624"/>
          <a:ext cx="2448700" cy="115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Times New Roman"/>
              <a:cs typeface="Arial"/>
            </a:rPr>
            <a:t>1960: NTSC color television standard adopted in the United States.</a:t>
          </a:r>
        </a:p>
        <a:p>
          <a:pPr marL="0" lvl="0" indent="0" algn="ctr" defTabSz="488950">
            <a:lnSpc>
              <a:spcPct val="90000"/>
            </a:lnSpc>
            <a:spcBef>
              <a:spcPct val="0"/>
            </a:spcBef>
            <a:spcAft>
              <a:spcPct val="35000"/>
            </a:spcAft>
            <a:buNone/>
          </a:pPr>
          <a:r>
            <a:rPr lang="en-US" sz="1100" kern="1200" dirty="0">
              <a:latin typeface="Times New Roman"/>
              <a:cs typeface="Arial"/>
            </a:rPr>
            <a:t>1967: The UK launches color broadcasts using the PAL system.</a:t>
          </a:r>
        </a:p>
      </dsp:txBody>
      <dsp:txXfrm>
        <a:off x="5764955" y="2012624"/>
        <a:ext cx="2448700" cy="1150889"/>
      </dsp:txXfrm>
    </dsp:sp>
    <dsp:sp modelId="{62F0257A-5B54-4AF2-A87E-71B1273F6FCC}">
      <dsp:nvSpPr>
        <dsp:cNvPr id="0" name=""/>
        <dsp:cNvSpPr/>
      </dsp:nvSpPr>
      <dsp:spPr>
        <a:xfrm>
          <a:off x="9438005" y="616322"/>
          <a:ext cx="857045" cy="8570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7459D8-2974-487E-96A5-6E84A0004FFD}">
      <dsp:nvSpPr>
        <dsp:cNvPr id="0" name=""/>
        <dsp:cNvSpPr/>
      </dsp:nvSpPr>
      <dsp:spPr>
        <a:xfrm>
          <a:off x="8642177" y="1582897"/>
          <a:ext cx="2448700" cy="378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latin typeface="Times New Roman"/>
              <a:cs typeface="Arial"/>
            </a:rPr>
            <a:t>Smart TVs and Streaming (2010s-Present):</a:t>
          </a:r>
        </a:p>
      </dsp:txBody>
      <dsp:txXfrm>
        <a:off x="8642177" y="1582897"/>
        <a:ext cx="2448700" cy="378783"/>
      </dsp:txXfrm>
    </dsp:sp>
    <dsp:sp modelId="{591C8CC8-D0BE-4D5A-BC40-BC9A275F3190}">
      <dsp:nvSpPr>
        <dsp:cNvPr id="0" name=""/>
        <dsp:cNvSpPr/>
      </dsp:nvSpPr>
      <dsp:spPr>
        <a:xfrm>
          <a:off x="8642177" y="2012624"/>
          <a:ext cx="2448700" cy="115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Times New Roman"/>
              <a:cs typeface="Arial"/>
            </a:rPr>
            <a:t>2010s: Smart TVs with internet connectivity become prevalent, enabling access to streaming services.</a:t>
          </a:r>
        </a:p>
        <a:p>
          <a:pPr marL="0" lvl="0" indent="0" algn="ctr" defTabSz="488950">
            <a:lnSpc>
              <a:spcPct val="90000"/>
            </a:lnSpc>
            <a:spcBef>
              <a:spcPct val="0"/>
            </a:spcBef>
            <a:spcAft>
              <a:spcPct val="35000"/>
            </a:spcAft>
            <a:buNone/>
          </a:pPr>
          <a:r>
            <a:rPr lang="en-US" sz="1100" kern="1200" dirty="0">
              <a:latin typeface="Times New Roman"/>
              <a:cs typeface="Arial"/>
            </a:rPr>
            <a:t>2015: The rise of 4K Ultra High Definition (UHD) television.</a:t>
          </a:r>
        </a:p>
        <a:p>
          <a:pPr marL="0" lvl="0" indent="0" algn="ctr" defTabSz="488950">
            <a:lnSpc>
              <a:spcPct val="90000"/>
            </a:lnSpc>
            <a:spcBef>
              <a:spcPct val="0"/>
            </a:spcBef>
            <a:spcAft>
              <a:spcPct val="35000"/>
            </a:spcAft>
            <a:buNone/>
          </a:pPr>
          <a:r>
            <a:rPr lang="en-US" sz="1100" kern="1200" dirty="0">
              <a:latin typeface="Times New Roman"/>
              <a:cs typeface="Arial"/>
            </a:rPr>
            <a:t>2020s: Continued advancements in display technology, including OLED and QLED.</a:t>
          </a:r>
        </a:p>
      </dsp:txBody>
      <dsp:txXfrm>
        <a:off x="8642177" y="2012624"/>
        <a:ext cx="2448700" cy="1150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24912-DD0E-446F-A23F-04653B2C9E38}">
      <dsp:nvSpPr>
        <dsp:cNvPr id="0" name=""/>
        <dsp:cNvSpPr/>
      </dsp:nvSpPr>
      <dsp:spPr>
        <a:xfrm>
          <a:off x="405708" y="0"/>
          <a:ext cx="419998" cy="384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87AA9-0364-4B2F-91CD-63AC24DA4C8F}">
      <dsp:nvSpPr>
        <dsp:cNvPr id="0" name=""/>
        <dsp:cNvSpPr/>
      </dsp:nvSpPr>
      <dsp:spPr>
        <a:xfrm>
          <a:off x="15709"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Mechanical Television (1880s-1920s):</a:t>
          </a:r>
          <a:endParaRPr lang="en-US" sz="1400" kern="1200" dirty="0">
            <a:latin typeface="Times New Roman"/>
            <a:cs typeface="Times New Roman"/>
          </a:endParaRPr>
        </a:p>
      </dsp:txBody>
      <dsp:txXfrm>
        <a:off x="15709" y="532566"/>
        <a:ext cx="1199996" cy="761078"/>
      </dsp:txXfrm>
    </dsp:sp>
    <dsp:sp modelId="{387B25C5-8D53-4214-AD69-F9C2A1CBEAB4}">
      <dsp:nvSpPr>
        <dsp:cNvPr id="0" name=""/>
        <dsp:cNvSpPr/>
      </dsp:nvSpPr>
      <dsp:spPr>
        <a:xfrm>
          <a:off x="15709"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1884:</a:t>
          </a:r>
          <a:r>
            <a:rPr lang="en-US" sz="1100" kern="1200" dirty="0">
              <a:latin typeface="Times New Roman"/>
              <a:cs typeface="Times New Roman"/>
            </a:rPr>
            <a:t> Paul Nipkow, a German inventor, develops the Nipkow disk, a rotating scanning disk considered an essential component of early television systems.</a:t>
          </a:r>
        </a:p>
        <a:p>
          <a:pPr marL="0" lvl="0" indent="0" algn="ctr" defTabSz="488950">
            <a:lnSpc>
              <a:spcPct val="100000"/>
            </a:lnSpc>
            <a:spcBef>
              <a:spcPct val="0"/>
            </a:spcBef>
            <a:spcAft>
              <a:spcPct val="35000"/>
            </a:spcAft>
            <a:buNone/>
          </a:pPr>
          <a:r>
            <a:rPr lang="en-US" sz="1100" b="1" kern="1200" dirty="0">
              <a:latin typeface="Times New Roman"/>
              <a:cs typeface="Times New Roman"/>
            </a:rPr>
            <a:t>1927:</a:t>
          </a:r>
          <a:r>
            <a:rPr lang="en-US" sz="1100" kern="1200" dirty="0">
              <a:latin typeface="Times New Roman"/>
              <a:cs typeface="Times New Roman"/>
            </a:rPr>
            <a:t> Philo Farnsworth, an American inventor, successfully demonstrates the first fully electronic television system.</a:t>
          </a:r>
        </a:p>
      </dsp:txBody>
      <dsp:txXfrm>
        <a:off x="15709" y="1362709"/>
        <a:ext cx="1199996" cy="2417127"/>
      </dsp:txXfrm>
    </dsp:sp>
    <dsp:sp modelId="{DEE9EE46-39CE-4433-8119-CDB47D93BAF0}">
      <dsp:nvSpPr>
        <dsp:cNvPr id="0" name=""/>
        <dsp:cNvSpPr/>
      </dsp:nvSpPr>
      <dsp:spPr>
        <a:xfrm>
          <a:off x="1815704" y="0"/>
          <a:ext cx="419998" cy="3840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BDBA09-6CED-4250-8D29-59998A43D79D}">
      <dsp:nvSpPr>
        <dsp:cNvPr id="0" name=""/>
        <dsp:cNvSpPr/>
      </dsp:nvSpPr>
      <dsp:spPr>
        <a:xfrm>
          <a:off x="1425705"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Black and White Broadcasting (1930s-1950s):</a:t>
          </a:r>
          <a:endParaRPr lang="en-US" sz="1400" kern="1200" dirty="0">
            <a:latin typeface="Times New Roman"/>
            <a:cs typeface="Times New Roman"/>
          </a:endParaRPr>
        </a:p>
      </dsp:txBody>
      <dsp:txXfrm>
        <a:off x="1425705" y="532566"/>
        <a:ext cx="1199996" cy="761078"/>
      </dsp:txXfrm>
    </dsp:sp>
    <dsp:sp modelId="{EEE7466E-9E1C-4933-B087-EAC23B358442}">
      <dsp:nvSpPr>
        <dsp:cNvPr id="0" name=""/>
        <dsp:cNvSpPr/>
      </dsp:nvSpPr>
      <dsp:spPr>
        <a:xfrm>
          <a:off x="1425705"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1930s:</a:t>
          </a:r>
          <a:r>
            <a:rPr lang="en-US" sz="1100" kern="1200" dirty="0">
              <a:latin typeface="Times New Roman"/>
              <a:cs typeface="Times New Roman"/>
            </a:rPr>
            <a:t> Television broadcasting begins with black and white images and limited programming.</a:t>
          </a:r>
        </a:p>
        <a:p>
          <a:pPr marL="0" lvl="0" indent="0" algn="ctr" defTabSz="488950">
            <a:lnSpc>
              <a:spcPct val="100000"/>
            </a:lnSpc>
            <a:spcBef>
              <a:spcPct val="0"/>
            </a:spcBef>
            <a:spcAft>
              <a:spcPct val="35000"/>
            </a:spcAft>
            <a:buNone/>
          </a:pPr>
          <a:r>
            <a:rPr lang="en-US" sz="1100" b="1" kern="1200" dirty="0">
              <a:latin typeface="Times New Roman"/>
              <a:cs typeface="Times New Roman"/>
            </a:rPr>
            <a:t>1936:</a:t>
          </a:r>
          <a:r>
            <a:rPr lang="en-US" sz="1100" b="0" kern="1200" dirty="0">
              <a:latin typeface="Times New Roman"/>
              <a:cs typeface="Times New Roman"/>
            </a:rPr>
            <a:t> The Berlin Summer Olympics becomes one of the first major events to be televised.</a:t>
          </a:r>
          <a:endParaRPr lang="en-US" sz="1100" kern="1200" dirty="0">
            <a:latin typeface="Times New Roman"/>
            <a:cs typeface="Times New Roman"/>
          </a:endParaRPr>
        </a:p>
        <a:p>
          <a:pPr marL="0" lvl="0" indent="0" algn="ctr" defTabSz="488950">
            <a:lnSpc>
              <a:spcPct val="100000"/>
            </a:lnSpc>
            <a:spcBef>
              <a:spcPct val="0"/>
            </a:spcBef>
            <a:spcAft>
              <a:spcPct val="35000"/>
            </a:spcAft>
            <a:buNone/>
          </a:pPr>
          <a:r>
            <a:rPr lang="en-US" sz="1100" b="1" kern="1200" dirty="0">
              <a:latin typeface="Times New Roman"/>
              <a:cs typeface="Times New Roman"/>
            </a:rPr>
            <a:t>1940s:</a:t>
          </a:r>
          <a:r>
            <a:rPr lang="en-US" sz="1100" kern="1200" dirty="0">
              <a:latin typeface="Times New Roman"/>
              <a:cs typeface="Times New Roman"/>
            </a:rPr>
            <a:t> Television gains popularity after World War II, with the introduction of commercial broadcasting.</a:t>
          </a:r>
        </a:p>
      </dsp:txBody>
      <dsp:txXfrm>
        <a:off x="1425705" y="1362709"/>
        <a:ext cx="1199996" cy="2417127"/>
      </dsp:txXfrm>
    </dsp:sp>
    <dsp:sp modelId="{A1921472-4821-4C59-A778-A845E7D45A02}">
      <dsp:nvSpPr>
        <dsp:cNvPr id="0" name=""/>
        <dsp:cNvSpPr/>
      </dsp:nvSpPr>
      <dsp:spPr>
        <a:xfrm>
          <a:off x="3225700" y="0"/>
          <a:ext cx="419998" cy="384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ED2333-AFF7-462B-9E90-B9EEF645E598}">
      <dsp:nvSpPr>
        <dsp:cNvPr id="0" name=""/>
        <dsp:cNvSpPr/>
      </dsp:nvSpPr>
      <dsp:spPr>
        <a:xfrm>
          <a:off x="2835701"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Color Television (1950s-1960s):</a:t>
          </a:r>
          <a:endParaRPr lang="en-US" sz="1400" kern="1200" dirty="0">
            <a:latin typeface="Times New Roman"/>
            <a:cs typeface="Times New Roman"/>
          </a:endParaRPr>
        </a:p>
      </dsp:txBody>
      <dsp:txXfrm>
        <a:off x="2835701" y="532566"/>
        <a:ext cx="1199996" cy="761078"/>
      </dsp:txXfrm>
    </dsp:sp>
    <dsp:sp modelId="{A6484DB1-D2F6-40AC-B74C-C5615EED7DEF}">
      <dsp:nvSpPr>
        <dsp:cNvPr id="0" name=""/>
        <dsp:cNvSpPr/>
      </dsp:nvSpPr>
      <dsp:spPr>
        <a:xfrm>
          <a:off x="2835701"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1954:</a:t>
          </a:r>
          <a:r>
            <a:rPr lang="en-US" sz="1100" kern="1200" dirty="0">
              <a:latin typeface="Times New Roman"/>
              <a:cs typeface="Times New Roman"/>
            </a:rPr>
            <a:t> RCA introduces the first color television set to the market.</a:t>
          </a:r>
        </a:p>
        <a:p>
          <a:pPr marL="0" lvl="0" indent="0" algn="ctr" defTabSz="488950">
            <a:lnSpc>
              <a:spcPct val="100000"/>
            </a:lnSpc>
            <a:spcBef>
              <a:spcPct val="0"/>
            </a:spcBef>
            <a:spcAft>
              <a:spcPct val="35000"/>
            </a:spcAft>
            <a:buNone/>
          </a:pPr>
          <a:r>
            <a:rPr lang="en-US" sz="1100" b="1" kern="1200" dirty="0">
              <a:latin typeface="Times New Roman"/>
              <a:cs typeface="Times New Roman"/>
            </a:rPr>
            <a:t>1960s:</a:t>
          </a:r>
          <a:r>
            <a:rPr lang="en-US" sz="1100" kern="1200" dirty="0">
              <a:latin typeface="Times New Roman"/>
              <a:cs typeface="Times New Roman"/>
            </a:rPr>
            <a:t> Color broadcasting becomes more widespread, although it takes time for color television sets to become affordable for the average consumer.</a:t>
          </a:r>
        </a:p>
      </dsp:txBody>
      <dsp:txXfrm>
        <a:off x="2835701" y="1362709"/>
        <a:ext cx="1199996" cy="2417127"/>
      </dsp:txXfrm>
    </dsp:sp>
    <dsp:sp modelId="{91FC0660-6169-4B30-867B-5340C41E1822}">
      <dsp:nvSpPr>
        <dsp:cNvPr id="0" name=""/>
        <dsp:cNvSpPr/>
      </dsp:nvSpPr>
      <dsp:spPr>
        <a:xfrm>
          <a:off x="4635696" y="0"/>
          <a:ext cx="419998" cy="3840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1F652F-089D-40F0-804F-7A94D4CFCF73}">
      <dsp:nvSpPr>
        <dsp:cNvPr id="0" name=""/>
        <dsp:cNvSpPr/>
      </dsp:nvSpPr>
      <dsp:spPr>
        <a:xfrm>
          <a:off x="4245697"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Remote Control and Cable TV (1950s-1970s):</a:t>
          </a:r>
          <a:endParaRPr lang="en-US" sz="1400" kern="1200" dirty="0">
            <a:latin typeface="Times New Roman"/>
            <a:cs typeface="Times New Roman"/>
          </a:endParaRPr>
        </a:p>
      </dsp:txBody>
      <dsp:txXfrm>
        <a:off x="4245697" y="532566"/>
        <a:ext cx="1199996" cy="761078"/>
      </dsp:txXfrm>
    </dsp:sp>
    <dsp:sp modelId="{3823386A-3B68-4C13-A774-C37E2C519DFB}">
      <dsp:nvSpPr>
        <dsp:cNvPr id="0" name=""/>
        <dsp:cNvSpPr/>
      </dsp:nvSpPr>
      <dsp:spPr>
        <a:xfrm>
          <a:off x="4245697"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1956:</a:t>
          </a:r>
          <a:r>
            <a:rPr lang="en-US" sz="1100" kern="1200" dirty="0">
              <a:latin typeface="Times New Roman"/>
              <a:cs typeface="Times New Roman"/>
            </a:rPr>
            <a:t> The first wireless remote control is introduced, revolutionizing how viewers interact with their TVs.</a:t>
          </a:r>
        </a:p>
        <a:p>
          <a:pPr marL="0" lvl="0" indent="0" algn="ctr" defTabSz="488950">
            <a:lnSpc>
              <a:spcPct val="100000"/>
            </a:lnSpc>
            <a:spcBef>
              <a:spcPct val="0"/>
            </a:spcBef>
            <a:spcAft>
              <a:spcPct val="35000"/>
            </a:spcAft>
            <a:buNone/>
          </a:pPr>
          <a:r>
            <a:rPr lang="en-US" sz="1100" b="1" kern="1200" dirty="0">
              <a:latin typeface="Times New Roman"/>
              <a:cs typeface="Times New Roman"/>
            </a:rPr>
            <a:t>1970s:</a:t>
          </a:r>
          <a:r>
            <a:rPr lang="en-US" sz="1100" kern="1200" dirty="0">
              <a:latin typeface="Times New Roman"/>
              <a:cs typeface="Times New Roman"/>
            </a:rPr>
            <a:t> The rise of cable television expands channel options, offering improved reception and specialized programming.</a:t>
          </a:r>
        </a:p>
      </dsp:txBody>
      <dsp:txXfrm>
        <a:off x="4245697" y="1362709"/>
        <a:ext cx="1199996" cy="2417127"/>
      </dsp:txXfrm>
    </dsp:sp>
    <dsp:sp modelId="{3D4509B2-C63E-4D73-8B57-2C650D8B481F}">
      <dsp:nvSpPr>
        <dsp:cNvPr id="0" name=""/>
        <dsp:cNvSpPr/>
      </dsp:nvSpPr>
      <dsp:spPr>
        <a:xfrm>
          <a:off x="6045692" y="0"/>
          <a:ext cx="419998" cy="3840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257A4D-6E78-44A5-A632-B82CE4B2212E}">
      <dsp:nvSpPr>
        <dsp:cNvPr id="0" name=""/>
        <dsp:cNvSpPr/>
      </dsp:nvSpPr>
      <dsp:spPr>
        <a:xfrm>
          <a:off x="5655693"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Satellite Television and VCRs (1970s-1980s):</a:t>
          </a:r>
          <a:endParaRPr lang="en-US" sz="1400" kern="1200" dirty="0">
            <a:latin typeface="Times New Roman"/>
            <a:cs typeface="Times New Roman"/>
          </a:endParaRPr>
        </a:p>
      </dsp:txBody>
      <dsp:txXfrm>
        <a:off x="5655693" y="532566"/>
        <a:ext cx="1199996" cy="761078"/>
      </dsp:txXfrm>
    </dsp:sp>
    <dsp:sp modelId="{D194FF9E-ACA0-434C-9324-E8058EBA558E}">
      <dsp:nvSpPr>
        <dsp:cNvPr id="0" name=""/>
        <dsp:cNvSpPr/>
      </dsp:nvSpPr>
      <dsp:spPr>
        <a:xfrm>
          <a:off x="5655693"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1975:</a:t>
          </a:r>
          <a:r>
            <a:rPr lang="en-US" sz="1100" kern="1200" dirty="0">
              <a:latin typeface="Times New Roman"/>
              <a:cs typeface="Times New Roman"/>
            </a:rPr>
            <a:t> HBO becomes the first cable network to use satellite technology for content delivery.</a:t>
          </a:r>
        </a:p>
        <a:p>
          <a:pPr marL="0" lvl="0" indent="0" algn="ctr" defTabSz="488950">
            <a:lnSpc>
              <a:spcPct val="100000"/>
            </a:lnSpc>
            <a:spcBef>
              <a:spcPct val="0"/>
            </a:spcBef>
            <a:spcAft>
              <a:spcPct val="35000"/>
            </a:spcAft>
            <a:buNone/>
          </a:pPr>
          <a:r>
            <a:rPr lang="en-US" sz="1100" b="1" kern="1200" dirty="0">
              <a:latin typeface="Times New Roman"/>
              <a:cs typeface="Times New Roman"/>
            </a:rPr>
            <a:t>1980s:</a:t>
          </a:r>
          <a:r>
            <a:rPr lang="en-US" sz="1100" kern="1200" dirty="0">
              <a:latin typeface="Times New Roman"/>
              <a:cs typeface="Times New Roman"/>
            </a:rPr>
            <a:t> Video Cassette Recorders (VCRs) gain popularity, allowing viewers to record and watch programs at their convenience.</a:t>
          </a:r>
        </a:p>
      </dsp:txBody>
      <dsp:txXfrm>
        <a:off x="5655693" y="1362709"/>
        <a:ext cx="1199996" cy="2417127"/>
      </dsp:txXfrm>
    </dsp:sp>
    <dsp:sp modelId="{DA368FBA-8855-4EF1-89C0-2C412C9C7F19}">
      <dsp:nvSpPr>
        <dsp:cNvPr id="0" name=""/>
        <dsp:cNvSpPr/>
      </dsp:nvSpPr>
      <dsp:spPr>
        <a:xfrm>
          <a:off x="7455688" y="0"/>
          <a:ext cx="419998" cy="3840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33CD77-9148-414B-B07D-81DEDFA56ADF}">
      <dsp:nvSpPr>
        <dsp:cNvPr id="0" name=""/>
        <dsp:cNvSpPr/>
      </dsp:nvSpPr>
      <dsp:spPr>
        <a:xfrm>
          <a:off x="7065689"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Transition to Digital (1990s-2000s):</a:t>
          </a:r>
          <a:endParaRPr lang="en-US" sz="1400" kern="1200" dirty="0">
            <a:latin typeface="Times New Roman"/>
            <a:cs typeface="Times New Roman"/>
          </a:endParaRPr>
        </a:p>
      </dsp:txBody>
      <dsp:txXfrm>
        <a:off x="7065689" y="532566"/>
        <a:ext cx="1199996" cy="761078"/>
      </dsp:txXfrm>
    </dsp:sp>
    <dsp:sp modelId="{558252AC-5B3D-4D48-84EE-A17F8E40F6D2}">
      <dsp:nvSpPr>
        <dsp:cNvPr id="0" name=""/>
        <dsp:cNvSpPr/>
      </dsp:nvSpPr>
      <dsp:spPr>
        <a:xfrm>
          <a:off x="7065689"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1996:</a:t>
          </a:r>
          <a:r>
            <a:rPr lang="en-US" sz="1100" kern="1200" dirty="0">
              <a:latin typeface="Times New Roman"/>
              <a:cs typeface="Times New Roman"/>
            </a:rPr>
            <a:t> Digital television (DTV) standards are established, paving the way for higher-quality images and sound.</a:t>
          </a:r>
        </a:p>
        <a:p>
          <a:pPr marL="0" lvl="0" indent="0" algn="ctr" defTabSz="488950">
            <a:lnSpc>
              <a:spcPct val="100000"/>
            </a:lnSpc>
            <a:spcBef>
              <a:spcPct val="0"/>
            </a:spcBef>
            <a:spcAft>
              <a:spcPct val="35000"/>
            </a:spcAft>
            <a:buNone/>
          </a:pPr>
          <a:r>
            <a:rPr lang="en-US" sz="1100" b="1" kern="1200" dirty="0">
              <a:latin typeface="Times New Roman"/>
              <a:cs typeface="Times New Roman"/>
            </a:rPr>
            <a:t>2009:</a:t>
          </a:r>
          <a:r>
            <a:rPr lang="en-US" sz="1100" kern="1200" dirty="0">
              <a:latin typeface="Times New Roman"/>
              <a:cs typeface="Times New Roman"/>
            </a:rPr>
            <a:t> Many countries switch from analog to digital broadcasting, enhancing picture and sound quality while freeing up spectrum space.</a:t>
          </a:r>
        </a:p>
      </dsp:txBody>
      <dsp:txXfrm>
        <a:off x="7065689" y="1362709"/>
        <a:ext cx="1199996" cy="2417127"/>
      </dsp:txXfrm>
    </dsp:sp>
    <dsp:sp modelId="{C79F9697-EE67-4B9F-8FA5-77CE92340A6F}">
      <dsp:nvSpPr>
        <dsp:cNvPr id="0" name=""/>
        <dsp:cNvSpPr/>
      </dsp:nvSpPr>
      <dsp:spPr>
        <a:xfrm>
          <a:off x="8865684" y="0"/>
          <a:ext cx="419998" cy="38407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2620A3-EA18-462D-A853-B47E16F42F96}">
      <dsp:nvSpPr>
        <dsp:cNvPr id="0" name=""/>
        <dsp:cNvSpPr/>
      </dsp:nvSpPr>
      <dsp:spPr>
        <a:xfrm>
          <a:off x="8475685"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High-Definition and Flat Panel Displays (2000s-2010s):</a:t>
          </a:r>
          <a:endParaRPr lang="en-US" sz="1400" kern="1200" dirty="0">
            <a:latin typeface="Times New Roman"/>
            <a:cs typeface="Times New Roman"/>
          </a:endParaRPr>
        </a:p>
      </dsp:txBody>
      <dsp:txXfrm>
        <a:off x="8475685" y="532566"/>
        <a:ext cx="1199996" cy="761078"/>
      </dsp:txXfrm>
    </dsp:sp>
    <dsp:sp modelId="{0C328A84-AD9D-4E38-9613-231C725BB2C6}">
      <dsp:nvSpPr>
        <dsp:cNvPr id="0" name=""/>
        <dsp:cNvSpPr/>
      </dsp:nvSpPr>
      <dsp:spPr>
        <a:xfrm>
          <a:off x="8475685"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2000s:</a:t>
          </a:r>
          <a:r>
            <a:rPr lang="en-US" sz="1100" kern="1200" dirty="0">
              <a:latin typeface="Times New Roman"/>
              <a:cs typeface="Times New Roman"/>
            </a:rPr>
            <a:t> High-Definition Television (HDTV) becomes widely adopted, offering significantly improved picture quality.</a:t>
          </a:r>
        </a:p>
        <a:p>
          <a:pPr marL="0" lvl="0" indent="0" algn="ctr" defTabSz="488950">
            <a:lnSpc>
              <a:spcPct val="100000"/>
            </a:lnSpc>
            <a:spcBef>
              <a:spcPct val="0"/>
            </a:spcBef>
            <a:spcAft>
              <a:spcPct val="35000"/>
            </a:spcAft>
            <a:buNone/>
          </a:pPr>
          <a:r>
            <a:rPr lang="en-US" sz="1100" b="1" kern="1200" dirty="0">
              <a:latin typeface="Times New Roman"/>
              <a:cs typeface="Times New Roman"/>
            </a:rPr>
            <a:t>2010s:</a:t>
          </a:r>
          <a:r>
            <a:rPr lang="en-US" sz="1100" kern="1200" dirty="0">
              <a:latin typeface="Times New Roman"/>
              <a:cs typeface="Times New Roman"/>
            </a:rPr>
            <a:t> Flat-panel displays, including LCD, LED, OLED, and QLED, replace traditional cathode-ray tube (CRT) TVs.</a:t>
          </a:r>
        </a:p>
      </dsp:txBody>
      <dsp:txXfrm>
        <a:off x="8475685" y="1362709"/>
        <a:ext cx="1199996" cy="2417127"/>
      </dsp:txXfrm>
    </dsp:sp>
    <dsp:sp modelId="{9B18E934-DB2C-49B8-A5C8-166133B77297}">
      <dsp:nvSpPr>
        <dsp:cNvPr id="0" name=""/>
        <dsp:cNvSpPr/>
      </dsp:nvSpPr>
      <dsp:spPr>
        <a:xfrm>
          <a:off x="10275680" y="0"/>
          <a:ext cx="419998" cy="38407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1558D5-5586-434B-8A9C-90A97D985AE1}">
      <dsp:nvSpPr>
        <dsp:cNvPr id="0" name=""/>
        <dsp:cNvSpPr/>
      </dsp:nvSpPr>
      <dsp:spPr>
        <a:xfrm>
          <a:off x="9885681" y="532566"/>
          <a:ext cx="1199996" cy="76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latin typeface="Times New Roman"/>
              <a:cs typeface="Times New Roman"/>
            </a:rPr>
            <a:t>Smart TVs and Streaming (2010s-Present):</a:t>
          </a:r>
          <a:endParaRPr lang="en-US" sz="1400" kern="1200" dirty="0">
            <a:latin typeface="Times New Roman"/>
            <a:cs typeface="Times New Roman"/>
          </a:endParaRPr>
        </a:p>
      </dsp:txBody>
      <dsp:txXfrm>
        <a:off x="9885681" y="532566"/>
        <a:ext cx="1199996" cy="761078"/>
      </dsp:txXfrm>
    </dsp:sp>
    <dsp:sp modelId="{A65C1CFD-E3EF-4C1F-8AA0-57EB2E9953CC}">
      <dsp:nvSpPr>
        <dsp:cNvPr id="0" name=""/>
        <dsp:cNvSpPr/>
      </dsp:nvSpPr>
      <dsp:spPr>
        <a:xfrm>
          <a:off x="9885681" y="1362709"/>
          <a:ext cx="1199996" cy="241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a:cs typeface="Times New Roman"/>
            </a:rPr>
            <a:t>2010s:</a:t>
          </a:r>
          <a:r>
            <a:rPr lang="en-US" sz="1100" kern="1200" dirty="0">
              <a:latin typeface="Times New Roman"/>
              <a:cs typeface="Times New Roman"/>
            </a:rPr>
            <a:t> Smart TVs with internet connectivity and built-in streaming capabilities become commonplace.</a:t>
          </a:r>
        </a:p>
        <a:p>
          <a:pPr marL="0" lvl="0" indent="0" algn="ctr" defTabSz="488950">
            <a:lnSpc>
              <a:spcPct val="100000"/>
            </a:lnSpc>
            <a:spcBef>
              <a:spcPct val="0"/>
            </a:spcBef>
            <a:spcAft>
              <a:spcPct val="35000"/>
            </a:spcAft>
            <a:buNone/>
          </a:pPr>
          <a:r>
            <a:rPr lang="en-US" sz="1100" b="1" kern="1200" dirty="0">
              <a:latin typeface="Times New Roman"/>
              <a:cs typeface="Times New Roman"/>
            </a:rPr>
            <a:t>2020s:</a:t>
          </a:r>
          <a:r>
            <a:rPr lang="en-US" sz="1100" kern="1200" dirty="0">
              <a:latin typeface="Times New Roman"/>
              <a:cs typeface="Times New Roman"/>
            </a:rPr>
            <a:t> Streaming services, such as Netflix, Hulu, and Amazon Prime Video, reshape how viewers access and consume content.</a:t>
          </a:r>
        </a:p>
      </dsp:txBody>
      <dsp:txXfrm>
        <a:off x="9885681" y="1362709"/>
        <a:ext cx="1199996" cy="24171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E3597-12AB-42FC-89FB-BA823FA0CBFF}">
      <dsp:nvSpPr>
        <dsp:cNvPr id="0" name=""/>
        <dsp:cNvSpPr/>
      </dsp:nvSpPr>
      <dsp:spPr>
        <a:xfrm>
          <a:off x="0" y="5452"/>
          <a:ext cx="11604454" cy="7144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A2F27-4EDB-4E55-AEF7-E73962FFD780}">
      <dsp:nvSpPr>
        <dsp:cNvPr id="0" name=""/>
        <dsp:cNvSpPr/>
      </dsp:nvSpPr>
      <dsp:spPr>
        <a:xfrm>
          <a:off x="216125" y="166207"/>
          <a:ext cx="392956" cy="392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034722-1D31-4F64-B919-ACC70BA3D4DD}">
      <dsp:nvSpPr>
        <dsp:cNvPr id="0" name=""/>
        <dsp:cNvSpPr/>
      </dsp:nvSpPr>
      <dsp:spPr>
        <a:xfrm>
          <a:off x="825208" y="5452"/>
          <a:ext cx="522200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Times New Roman"/>
              <a:cs typeface="Times New Roman"/>
            </a:rPr>
            <a:t>Foundation of Goldstar (1958):</a:t>
          </a:r>
          <a:endParaRPr lang="en-US" sz="1900" kern="1200" dirty="0">
            <a:latin typeface="Times New Roman"/>
            <a:cs typeface="Times New Roman"/>
          </a:endParaRPr>
        </a:p>
      </dsp:txBody>
      <dsp:txXfrm>
        <a:off x="825208" y="5452"/>
        <a:ext cx="5222004" cy="714465"/>
      </dsp:txXfrm>
    </dsp:sp>
    <dsp:sp modelId="{B040AA20-6DEC-47DE-901A-B9F1A170140C}">
      <dsp:nvSpPr>
        <dsp:cNvPr id="0" name=""/>
        <dsp:cNvSpPr/>
      </dsp:nvSpPr>
      <dsp:spPr>
        <a:xfrm>
          <a:off x="6047212" y="5452"/>
          <a:ext cx="555643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Times New Roman"/>
              <a:cs typeface="Times New Roman"/>
            </a:rPr>
            <a:t>LG, initially known as Goldstar, was founded in 1958 by Koo In-</a:t>
          </a:r>
          <a:r>
            <a:rPr lang="en-US" sz="1100" kern="1200" dirty="0" err="1">
              <a:latin typeface="Times New Roman"/>
              <a:cs typeface="Times New Roman"/>
            </a:rPr>
            <a:t>hwoi</a:t>
          </a:r>
          <a:r>
            <a:rPr lang="en-US" sz="1100" kern="1200" dirty="0">
              <a:latin typeface="Times New Roman"/>
              <a:cs typeface="Times New Roman"/>
            </a:rPr>
            <a:t> as a chemical company.</a:t>
          </a:r>
        </a:p>
        <a:p>
          <a:pPr marL="0" lvl="0" indent="0" algn="l" defTabSz="488950">
            <a:lnSpc>
              <a:spcPct val="100000"/>
            </a:lnSpc>
            <a:spcBef>
              <a:spcPct val="0"/>
            </a:spcBef>
            <a:spcAft>
              <a:spcPct val="35000"/>
            </a:spcAft>
            <a:buNone/>
          </a:pPr>
          <a:r>
            <a:rPr lang="en-US" sz="1100" kern="1200" dirty="0">
              <a:latin typeface="Times New Roman"/>
              <a:cs typeface="Times New Roman"/>
            </a:rPr>
            <a:t>The company later diversified into various industries, including electronics, and adopted the name LG (Lucky Goldstar).</a:t>
          </a:r>
        </a:p>
      </dsp:txBody>
      <dsp:txXfrm>
        <a:off x="6047212" y="5452"/>
        <a:ext cx="5556434" cy="714465"/>
      </dsp:txXfrm>
    </dsp:sp>
    <dsp:sp modelId="{317687B9-CC65-4FBC-B04F-3FDDF43D6FA5}">
      <dsp:nvSpPr>
        <dsp:cNvPr id="0" name=""/>
        <dsp:cNvSpPr/>
      </dsp:nvSpPr>
      <dsp:spPr>
        <a:xfrm>
          <a:off x="0" y="898535"/>
          <a:ext cx="11604454" cy="7144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15799-BBBA-47FA-B499-40BC8FD89310}">
      <dsp:nvSpPr>
        <dsp:cNvPr id="0" name=""/>
        <dsp:cNvSpPr/>
      </dsp:nvSpPr>
      <dsp:spPr>
        <a:xfrm>
          <a:off x="216125" y="1059289"/>
          <a:ext cx="392956" cy="392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8A9ED-537A-4083-9B6C-5745016EB2F3}">
      <dsp:nvSpPr>
        <dsp:cNvPr id="0" name=""/>
        <dsp:cNvSpPr/>
      </dsp:nvSpPr>
      <dsp:spPr>
        <a:xfrm>
          <a:off x="825208" y="898535"/>
          <a:ext cx="522200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Times New Roman"/>
              <a:cs typeface="Times New Roman"/>
            </a:rPr>
            <a:t>Entry into Electronics (1960s-1970s):</a:t>
          </a:r>
          <a:endParaRPr lang="en-US" sz="1900" kern="1200" dirty="0">
            <a:latin typeface="Times New Roman"/>
            <a:cs typeface="Times New Roman"/>
          </a:endParaRPr>
        </a:p>
      </dsp:txBody>
      <dsp:txXfrm>
        <a:off x="825208" y="898535"/>
        <a:ext cx="5222004" cy="714465"/>
      </dsp:txXfrm>
    </dsp:sp>
    <dsp:sp modelId="{DE0E0515-199F-41A2-B944-16BAC68BCA1C}">
      <dsp:nvSpPr>
        <dsp:cNvPr id="0" name=""/>
        <dsp:cNvSpPr/>
      </dsp:nvSpPr>
      <dsp:spPr>
        <a:xfrm>
          <a:off x="6047212" y="898535"/>
          <a:ext cx="555643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Times New Roman"/>
              <a:cs typeface="Times New Roman"/>
            </a:rPr>
            <a:t>In the 1960s and 1970s, LG (then Goldstar) expanded its business into the electronics sector, manufacturing consumer goods like radios and televisions.</a:t>
          </a:r>
        </a:p>
      </dsp:txBody>
      <dsp:txXfrm>
        <a:off x="6047212" y="898535"/>
        <a:ext cx="5556434" cy="714465"/>
      </dsp:txXfrm>
    </dsp:sp>
    <dsp:sp modelId="{3C8052D1-7557-40C3-A63D-4460E622C753}">
      <dsp:nvSpPr>
        <dsp:cNvPr id="0" name=""/>
        <dsp:cNvSpPr/>
      </dsp:nvSpPr>
      <dsp:spPr>
        <a:xfrm>
          <a:off x="0" y="1791617"/>
          <a:ext cx="11604454" cy="7144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413E7-165E-4201-ACA9-3E6AB45EB910}">
      <dsp:nvSpPr>
        <dsp:cNvPr id="0" name=""/>
        <dsp:cNvSpPr/>
      </dsp:nvSpPr>
      <dsp:spPr>
        <a:xfrm>
          <a:off x="216125" y="1952372"/>
          <a:ext cx="392956" cy="392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621B85-49E4-4228-990F-447C71C2732E}">
      <dsp:nvSpPr>
        <dsp:cNvPr id="0" name=""/>
        <dsp:cNvSpPr/>
      </dsp:nvSpPr>
      <dsp:spPr>
        <a:xfrm>
          <a:off x="825208" y="1791617"/>
          <a:ext cx="522200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Times New Roman"/>
              <a:cs typeface="Times New Roman"/>
            </a:rPr>
            <a:t>Television Manufacturing (1980s-Present):</a:t>
          </a:r>
          <a:endParaRPr lang="en-US" sz="1900" kern="1200" dirty="0">
            <a:latin typeface="Times New Roman"/>
            <a:cs typeface="Times New Roman"/>
          </a:endParaRPr>
        </a:p>
      </dsp:txBody>
      <dsp:txXfrm>
        <a:off x="825208" y="1791617"/>
        <a:ext cx="5222004" cy="714465"/>
      </dsp:txXfrm>
    </dsp:sp>
    <dsp:sp modelId="{B66014FC-11B8-4EC5-B881-D8CB8781EF8B}">
      <dsp:nvSpPr>
        <dsp:cNvPr id="0" name=""/>
        <dsp:cNvSpPr/>
      </dsp:nvSpPr>
      <dsp:spPr>
        <a:xfrm>
          <a:off x="6047212" y="1791617"/>
          <a:ext cx="555643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Times New Roman"/>
              <a:cs typeface="Times New Roman"/>
            </a:rPr>
            <a:t>LG continued to evolve its electronics division, and by the 1980s, it was actively involved in manufacturing televisions.</a:t>
          </a:r>
        </a:p>
        <a:p>
          <a:pPr marL="0" lvl="0" indent="0" algn="l" defTabSz="488950">
            <a:lnSpc>
              <a:spcPct val="100000"/>
            </a:lnSpc>
            <a:spcBef>
              <a:spcPct val="0"/>
            </a:spcBef>
            <a:spcAft>
              <a:spcPct val="35000"/>
            </a:spcAft>
            <a:buNone/>
          </a:pPr>
          <a:r>
            <a:rPr lang="en-US" sz="1100" kern="1200" dirty="0">
              <a:latin typeface="Times New Roman"/>
              <a:cs typeface="Times New Roman"/>
            </a:rPr>
            <a:t>The company focused on technological advancements, such as introducing flat-screen TVs and adopting innovative display technologies like OLED in later years.</a:t>
          </a:r>
        </a:p>
      </dsp:txBody>
      <dsp:txXfrm>
        <a:off x="6047212" y="1791617"/>
        <a:ext cx="5556434" cy="714465"/>
      </dsp:txXfrm>
    </dsp:sp>
    <dsp:sp modelId="{CCCCF833-B953-41EB-8E1E-7E98DF9EFCEF}">
      <dsp:nvSpPr>
        <dsp:cNvPr id="0" name=""/>
        <dsp:cNvSpPr/>
      </dsp:nvSpPr>
      <dsp:spPr>
        <a:xfrm>
          <a:off x="0" y="2684699"/>
          <a:ext cx="11604454" cy="7144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0B463-4958-47BD-87C6-DF2FD02C9656}">
      <dsp:nvSpPr>
        <dsp:cNvPr id="0" name=""/>
        <dsp:cNvSpPr/>
      </dsp:nvSpPr>
      <dsp:spPr>
        <a:xfrm>
          <a:off x="216125" y="2845454"/>
          <a:ext cx="392956" cy="3929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37D84-33AA-46EC-BE67-64E01EBCC9E9}">
      <dsp:nvSpPr>
        <dsp:cNvPr id="0" name=""/>
        <dsp:cNvSpPr/>
      </dsp:nvSpPr>
      <dsp:spPr>
        <a:xfrm>
          <a:off x="825208" y="2684699"/>
          <a:ext cx="522200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Times New Roman"/>
              <a:cs typeface="Times New Roman"/>
            </a:rPr>
            <a:t>OLED Display Technology (2007):</a:t>
          </a:r>
          <a:endParaRPr lang="en-US" sz="1900" kern="1200" dirty="0">
            <a:latin typeface="Times New Roman"/>
            <a:cs typeface="Times New Roman"/>
          </a:endParaRPr>
        </a:p>
      </dsp:txBody>
      <dsp:txXfrm>
        <a:off x="825208" y="2684699"/>
        <a:ext cx="5222004" cy="714465"/>
      </dsp:txXfrm>
    </dsp:sp>
    <dsp:sp modelId="{D24576F7-C597-424A-A659-2FB4192B3C09}">
      <dsp:nvSpPr>
        <dsp:cNvPr id="0" name=""/>
        <dsp:cNvSpPr/>
      </dsp:nvSpPr>
      <dsp:spPr>
        <a:xfrm>
          <a:off x="6047212" y="2684699"/>
          <a:ext cx="555643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Times New Roman"/>
              <a:cs typeface="Times New Roman"/>
            </a:rPr>
            <a:t>LG played a pioneering role in the development and popularization of OLED (Organic Light-Emitting Diode) display technology.</a:t>
          </a:r>
        </a:p>
        <a:p>
          <a:pPr marL="0" lvl="0" indent="0" algn="l" defTabSz="488950">
            <a:lnSpc>
              <a:spcPct val="100000"/>
            </a:lnSpc>
            <a:spcBef>
              <a:spcPct val="0"/>
            </a:spcBef>
            <a:spcAft>
              <a:spcPct val="35000"/>
            </a:spcAft>
            <a:buNone/>
          </a:pPr>
          <a:r>
            <a:rPr lang="en-US" sz="1100" kern="1200" dirty="0">
              <a:latin typeface="Times New Roman"/>
              <a:cs typeface="Times New Roman"/>
            </a:rPr>
            <a:t>In 2007, LG introduced its first OLED TV prototype, showcasing the potential for vivid colors, high contrast, and thin form factors.</a:t>
          </a:r>
        </a:p>
      </dsp:txBody>
      <dsp:txXfrm>
        <a:off x="6047212" y="2684699"/>
        <a:ext cx="5556434" cy="714465"/>
      </dsp:txXfrm>
    </dsp:sp>
    <dsp:sp modelId="{D74EB4FA-2D15-4DD3-AD61-51E252801983}">
      <dsp:nvSpPr>
        <dsp:cNvPr id="0" name=""/>
        <dsp:cNvSpPr/>
      </dsp:nvSpPr>
      <dsp:spPr>
        <a:xfrm>
          <a:off x="0" y="3577782"/>
          <a:ext cx="11604454" cy="7144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144D5-CA05-4423-AE0D-A8E39CB9FE40}">
      <dsp:nvSpPr>
        <dsp:cNvPr id="0" name=""/>
        <dsp:cNvSpPr/>
      </dsp:nvSpPr>
      <dsp:spPr>
        <a:xfrm>
          <a:off x="216125" y="3738537"/>
          <a:ext cx="392956" cy="3929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D32DE9-EB05-4F85-AAE1-FBEF502B338C}">
      <dsp:nvSpPr>
        <dsp:cNvPr id="0" name=""/>
        <dsp:cNvSpPr/>
      </dsp:nvSpPr>
      <dsp:spPr>
        <a:xfrm>
          <a:off x="825208" y="3577782"/>
          <a:ext cx="522200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Times New Roman"/>
              <a:cs typeface="Times New Roman"/>
            </a:rPr>
            <a:t>WebOS Smart TV Platform (2014):</a:t>
          </a:r>
          <a:endParaRPr lang="en-US" sz="1900" kern="1200" dirty="0">
            <a:latin typeface="Times New Roman"/>
            <a:cs typeface="Times New Roman"/>
          </a:endParaRPr>
        </a:p>
      </dsp:txBody>
      <dsp:txXfrm>
        <a:off x="825208" y="3577782"/>
        <a:ext cx="5222004" cy="714465"/>
      </dsp:txXfrm>
    </dsp:sp>
    <dsp:sp modelId="{D70B6AA8-18E6-445B-B752-7ACDB58748B1}">
      <dsp:nvSpPr>
        <dsp:cNvPr id="0" name=""/>
        <dsp:cNvSpPr/>
      </dsp:nvSpPr>
      <dsp:spPr>
        <a:xfrm>
          <a:off x="6047212" y="3577782"/>
          <a:ext cx="5556434" cy="714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14" tIns="75614" rIns="75614" bIns="75614"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Times New Roman"/>
              <a:cs typeface="Times New Roman"/>
            </a:rPr>
            <a:t>LG developed the webOS platform for its Smart TVs, offering a user-friendly interface and efficient navigation through apps and content.</a:t>
          </a:r>
        </a:p>
        <a:p>
          <a:pPr marL="0" lvl="0" indent="0" algn="l" defTabSz="488950">
            <a:lnSpc>
              <a:spcPct val="100000"/>
            </a:lnSpc>
            <a:spcBef>
              <a:spcPct val="0"/>
            </a:spcBef>
            <a:spcAft>
              <a:spcPct val="35000"/>
            </a:spcAft>
            <a:buNone/>
          </a:pPr>
          <a:r>
            <a:rPr lang="en-US" sz="1100" kern="1200" dirty="0">
              <a:latin typeface="Times New Roman"/>
              <a:cs typeface="Times New Roman"/>
            </a:rPr>
            <a:t>The webOS platform has been widely praised for its simplicity and responsiveness.</a:t>
          </a:r>
        </a:p>
      </dsp:txBody>
      <dsp:txXfrm>
        <a:off x="6047212" y="3577782"/>
        <a:ext cx="5556434" cy="714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FE646-6AD0-4E5B-ADD2-58BB4F01F8EB}">
      <dsp:nvSpPr>
        <dsp:cNvPr id="0" name=""/>
        <dsp:cNvSpPr/>
      </dsp:nvSpPr>
      <dsp:spPr>
        <a:xfrm>
          <a:off x="0" y="2952"/>
          <a:ext cx="11101387" cy="628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05FF5-AD39-4FE9-8FAF-7E9252E6DCA5}">
      <dsp:nvSpPr>
        <dsp:cNvPr id="0" name=""/>
        <dsp:cNvSpPr/>
      </dsp:nvSpPr>
      <dsp:spPr>
        <a:xfrm>
          <a:off x="190269" y="144475"/>
          <a:ext cx="345943" cy="3459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99BEEE-ECEE-4CAB-A178-160F643D9B77}">
      <dsp:nvSpPr>
        <dsp:cNvPr id="0" name=""/>
        <dsp:cNvSpPr/>
      </dsp:nvSpPr>
      <dsp:spPr>
        <a:xfrm>
          <a:off x="726481" y="2952"/>
          <a:ext cx="4995624"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Times New Roman"/>
              <a:cs typeface="Times New Roman"/>
            </a:rPr>
            <a:t>Technological Advancements:</a:t>
          </a:r>
          <a:endParaRPr lang="en-US" sz="1900" kern="1200" dirty="0">
            <a:latin typeface="Times New Roman"/>
            <a:cs typeface="Times New Roman"/>
          </a:endParaRPr>
        </a:p>
      </dsp:txBody>
      <dsp:txXfrm>
        <a:off x="726481" y="2952"/>
        <a:ext cx="4995624" cy="628988"/>
      </dsp:txXfrm>
    </dsp:sp>
    <dsp:sp modelId="{E62CBE18-6CBE-4FAB-A1CB-15469B77ACEA}">
      <dsp:nvSpPr>
        <dsp:cNvPr id="0" name=""/>
        <dsp:cNvSpPr/>
      </dsp:nvSpPr>
      <dsp:spPr>
        <a:xfrm>
          <a:off x="5722106" y="2952"/>
          <a:ext cx="5379281"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LG televisions have evolved significantly, from early CRT models to cutting-edge OLED displays, showcasing LG's commitment to embracing and advancing display technologies.</a:t>
          </a:r>
        </a:p>
      </dsp:txBody>
      <dsp:txXfrm>
        <a:off x="5722106" y="2952"/>
        <a:ext cx="5379281" cy="628988"/>
      </dsp:txXfrm>
    </dsp:sp>
    <dsp:sp modelId="{0658898F-CE54-470C-ADA0-4B1D4886A3B8}">
      <dsp:nvSpPr>
        <dsp:cNvPr id="0" name=""/>
        <dsp:cNvSpPr/>
      </dsp:nvSpPr>
      <dsp:spPr>
        <a:xfrm>
          <a:off x="0" y="789188"/>
          <a:ext cx="11101387" cy="628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1679E-E481-4CED-A6DD-579181D436A2}">
      <dsp:nvSpPr>
        <dsp:cNvPr id="0" name=""/>
        <dsp:cNvSpPr/>
      </dsp:nvSpPr>
      <dsp:spPr>
        <a:xfrm>
          <a:off x="190269" y="930711"/>
          <a:ext cx="345943" cy="3459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1EEE30-1AC4-46C6-A0D9-AF10BA5B2B8F}">
      <dsp:nvSpPr>
        <dsp:cNvPr id="0" name=""/>
        <dsp:cNvSpPr/>
      </dsp:nvSpPr>
      <dsp:spPr>
        <a:xfrm>
          <a:off x="726481" y="789188"/>
          <a:ext cx="4995624"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Times New Roman"/>
              <a:cs typeface="Times New Roman"/>
            </a:rPr>
            <a:t>Smart TV Revolution:</a:t>
          </a:r>
          <a:endParaRPr lang="en-US" sz="1900" kern="1200" dirty="0">
            <a:latin typeface="Times New Roman"/>
            <a:cs typeface="Times New Roman"/>
          </a:endParaRPr>
        </a:p>
      </dsp:txBody>
      <dsp:txXfrm>
        <a:off x="726481" y="789188"/>
        <a:ext cx="4995624" cy="628988"/>
      </dsp:txXfrm>
    </dsp:sp>
    <dsp:sp modelId="{FA11724A-0401-49AF-8B03-4E96F98BD5E6}">
      <dsp:nvSpPr>
        <dsp:cNvPr id="0" name=""/>
        <dsp:cNvSpPr/>
      </dsp:nvSpPr>
      <dsp:spPr>
        <a:xfrm>
          <a:off x="5722106" y="789188"/>
          <a:ext cx="5379281"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LG played a pivotal role in the Smart TV revolution, integrating features like webOS, providing users with intuitive interfaces and access to a wide range of streaming services.</a:t>
          </a:r>
        </a:p>
      </dsp:txBody>
      <dsp:txXfrm>
        <a:off x="5722106" y="789188"/>
        <a:ext cx="5379281" cy="628988"/>
      </dsp:txXfrm>
    </dsp:sp>
    <dsp:sp modelId="{69C41801-2D9C-4C67-980E-290BB8772577}">
      <dsp:nvSpPr>
        <dsp:cNvPr id="0" name=""/>
        <dsp:cNvSpPr/>
      </dsp:nvSpPr>
      <dsp:spPr>
        <a:xfrm>
          <a:off x="0" y="1575424"/>
          <a:ext cx="11101387" cy="628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5689D-2AD8-49F9-9A01-A1FE0E527ECF}">
      <dsp:nvSpPr>
        <dsp:cNvPr id="0" name=""/>
        <dsp:cNvSpPr/>
      </dsp:nvSpPr>
      <dsp:spPr>
        <a:xfrm>
          <a:off x="190269" y="1716946"/>
          <a:ext cx="345943" cy="3459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35422E-3D33-4A02-9AFB-2FB3DECC01B1}">
      <dsp:nvSpPr>
        <dsp:cNvPr id="0" name=""/>
        <dsp:cNvSpPr/>
      </dsp:nvSpPr>
      <dsp:spPr>
        <a:xfrm>
          <a:off x="726481" y="1575424"/>
          <a:ext cx="4995624"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Times New Roman"/>
              <a:cs typeface="Times New Roman"/>
            </a:rPr>
            <a:t>Design Innovation:</a:t>
          </a:r>
          <a:endParaRPr lang="en-US" sz="1900" kern="1200" dirty="0">
            <a:latin typeface="Times New Roman"/>
            <a:cs typeface="Times New Roman"/>
          </a:endParaRPr>
        </a:p>
      </dsp:txBody>
      <dsp:txXfrm>
        <a:off x="726481" y="1575424"/>
        <a:ext cx="4995624" cy="628988"/>
      </dsp:txXfrm>
    </dsp:sp>
    <dsp:sp modelId="{D769C4F7-3E46-4839-A879-15195C737432}">
      <dsp:nvSpPr>
        <dsp:cNvPr id="0" name=""/>
        <dsp:cNvSpPr/>
      </dsp:nvSpPr>
      <dsp:spPr>
        <a:xfrm>
          <a:off x="5722106" y="1575424"/>
          <a:ext cx="5379281"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LG's commitment to design excellence is evident in the evolution of TV aesthetics. The company has consistently delivered slim, stylish, and sleek designs, enhancing the overall viewing experience.</a:t>
          </a:r>
        </a:p>
      </dsp:txBody>
      <dsp:txXfrm>
        <a:off x="5722106" y="1575424"/>
        <a:ext cx="5379281" cy="628988"/>
      </dsp:txXfrm>
    </dsp:sp>
    <dsp:sp modelId="{74524E04-E9A7-4492-9082-C3CEAE17079F}">
      <dsp:nvSpPr>
        <dsp:cNvPr id="0" name=""/>
        <dsp:cNvSpPr/>
      </dsp:nvSpPr>
      <dsp:spPr>
        <a:xfrm>
          <a:off x="0" y="2361659"/>
          <a:ext cx="11101387" cy="628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DDEC4-47E3-43EE-A0C3-A35C33458036}">
      <dsp:nvSpPr>
        <dsp:cNvPr id="0" name=""/>
        <dsp:cNvSpPr/>
      </dsp:nvSpPr>
      <dsp:spPr>
        <a:xfrm>
          <a:off x="190269" y="2503182"/>
          <a:ext cx="345943" cy="3459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31939-21D6-43EA-B318-631EE0F5C361}">
      <dsp:nvSpPr>
        <dsp:cNvPr id="0" name=""/>
        <dsp:cNvSpPr/>
      </dsp:nvSpPr>
      <dsp:spPr>
        <a:xfrm>
          <a:off x="726481" y="2361659"/>
          <a:ext cx="4995624"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Times New Roman"/>
              <a:cs typeface="Times New Roman"/>
            </a:rPr>
            <a:t>OLED Leadership:</a:t>
          </a:r>
          <a:endParaRPr lang="en-US" sz="1900" kern="1200" dirty="0">
            <a:latin typeface="Times New Roman"/>
            <a:cs typeface="Times New Roman"/>
          </a:endParaRPr>
        </a:p>
      </dsp:txBody>
      <dsp:txXfrm>
        <a:off x="726481" y="2361659"/>
        <a:ext cx="4995624" cy="628988"/>
      </dsp:txXfrm>
    </dsp:sp>
    <dsp:sp modelId="{A77B4184-F72E-4CF9-B53F-1F6021D41A5F}">
      <dsp:nvSpPr>
        <dsp:cNvPr id="0" name=""/>
        <dsp:cNvSpPr/>
      </dsp:nvSpPr>
      <dsp:spPr>
        <a:xfrm>
          <a:off x="5722106" y="2361659"/>
          <a:ext cx="5379281"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LG has become a global leader in OLED technology, introducing TVs that offer unparalleled picture quality with deep blacks, vibrant colors, and flexibility, as seen in the rollable OLED TV.</a:t>
          </a:r>
        </a:p>
      </dsp:txBody>
      <dsp:txXfrm>
        <a:off x="5722106" y="2361659"/>
        <a:ext cx="5379281" cy="628988"/>
      </dsp:txXfrm>
    </dsp:sp>
    <dsp:sp modelId="{E9A10D77-2A3D-406D-B632-F47D114A8E3C}">
      <dsp:nvSpPr>
        <dsp:cNvPr id="0" name=""/>
        <dsp:cNvSpPr/>
      </dsp:nvSpPr>
      <dsp:spPr>
        <a:xfrm>
          <a:off x="0" y="3147895"/>
          <a:ext cx="11101387" cy="628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D8F8A-A83D-47DA-AB2B-61E26354DBA0}">
      <dsp:nvSpPr>
        <dsp:cNvPr id="0" name=""/>
        <dsp:cNvSpPr/>
      </dsp:nvSpPr>
      <dsp:spPr>
        <a:xfrm>
          <a:off x="190269" y="3289417"/>
          <a:ext cx="345943" cy="3459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DD4DCA-F211-4B7D-B8D3-9344186845FD}">
      <dsp:nvSpPr>
        <dsp:cNvPr id="0" name=""/>
        <dsp:cNvSpPr/>
      </dsp:nvSpPr>
      <dsp:spPr>
        <a:xfrm>
          <a:off x="726481" y="3147895"/>
          <a:ext cx="4995624"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844550">
            <a:lnSpc>
              <a:spcPct val="90000"/>
            </a:lnSpc>
            <a:spcBef>
              <a:spcPct val="0"/>
            </a:spcBef>
            <a:spcAft>
              <a:spcPct val="35000"/>
            </a:spcAft>
            <a:buNone/>
          </a:pPr>
          <a:r>
            <a:rPr lang="en-US" sz="1900" b="1" kern="1200" dirty="0">
              <a:latin typeface="Times New Roman"/>
              <a:cs typeface="Times New Roman"/>
            </a:rPr>
            <a:t>Future-Focused Trends:</a:t>
          </a:r>
          <a:endParaRPr lang="en-US" sz="1900" kern="1200" dirty="0">
            <a:latin typeface="Times New Roman"/>
            <a:cs typeface="Times New Roman"/>
          </a:endParaRPr>
        </a:p>
      </dsp:txBody>
      <dsp:txXfrm>
        <a:off x="726481" y="3147895"/>
        <a:ext cx="4995624" cy="628988"/>
      </dsp:txXfrm>
    </dsp:sp>
    <dsp:sp modelId="{61F02456-3A12-4222-B539-B7277C46A5F0}">
      <dsp:nvSpPr>
        <dsp:cNvPr id="0" name=""/>
        <dsp:cNvSpPr/>
      </dsp:nvSpPr>
      <dsp:spPr>
        <a:xfrm>
          <a:off x="5722106" y="3147895"/>
          <a:ext cx="5379281" cy="628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68" tIns="66568" rIns="66568" bIns="66568"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Looking forward, LG is likely to continue pushing boundaries with trends such as higher resolutions, enhanced AI integration, and innovations in flexible display technologies, reaffirming its commitment to staying at the forefront of the television industry.</a:t>
          </a:r>
        </a:p>
      </dsp:txBody>
      <dsp:txXfrm>
        <a:off x="5722106" y="3147895"/>
        <a:ext cx="5379281" cy="62898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5403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2314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908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101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3060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1747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1826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10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0166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4696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61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12/3/2023</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2069235877"/>
      </p:ext>
    </p:extLst>
  </p:cSld>
  <p:clrMap bg1="dk1" tx1="lt1" bg2="dk2" tx2="lt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4FB54-A5F8-BB08-248C-530F01CE464A}"/>
              </a:ext>
            </a:extLst>
          </p:cNvPr>
          <p:cNvSpPr>
            <a:spLocks noGrp="1"/>
          </p:cNvSpPr>
          <p:nvPr>
            <p:ph type="ctrTitle"/>
          </p:nvPr>
        </p:nvSpPr>
        <p:spPr>
          <a:xfrm>
            <a:off x="7153200" y="540000"/>
            <a:ext cx="4500561" cy="4259814"/>
          </a:xfrm>
        </p:spPr>
        <p:txBody>
          <a:bodyPr>
            <a:normAutofit/>
          </a:bodyPr>
          <a:lstStyle/>
          <a:p>
            <a:r>
              <a:rPr lang="en-GB" sz="7500" b="1" dirty="0">
                <a:latin typeface="Times New Roman"/>
                <a:cs typeface="Times New Roman"/>
              </a:rPr>
              <a:t>The</a:t>
            </a:r>
            <a:br>
              <a:rPr lang="en-GB" sz="7500" b="1" dirty="0">
                <a:latin typeface="Times New Roman"/>
                <a:cs typeface="Times New Roman"/>
              </a:rPr>
            </a:br>
            <a:r>
              <a:rPr lang="en-GB" sz="7500" b="1" dirty="0">
                <a:latin typeface="Times New Roman"/>
                <a:cs typeface="Times New Roman"/>
              </a:rPr>
              <a:t>Evolution</a:t>
            </a:r>
            <a:br>
              <a:rPr lang="en-GB" sz="7500" b="1" dirty="0">
                <a:latin typeface="Times New Roman"/>
                <a:cs typeface="Times New Roman"/>
              </a:rPr>
            </a:br>
            <a:r>
              <a:rPr lang="en-GB" sz="7500" b="1" dirty="0">
                <a:latin typeface="Times New Roman"/>
                <a:cs typeface="Times New Roman"/>
              </a:rPr>
              <a:t>of</a:t>
            </a:r>
            <a:br>
              <a:rPr lang="en-GB" sz="7500" b="1" dirty="0">
                <a:latin typeface="Times New Roman"/>
                <a:cs typeface="Times New Roman"/>
              </a:rPr>
            </a:br>
            <a:r>
              <a:rPr lang="en-GB" sz="7500" b="1" dirty="0">
                <a:latin typeface="Times New Roman"/>
                <a:cs typeface="Times New Roman"/>
              </a:rPr>
              <a:t>Television</a:t>
            </a:r>
          </a:p>
        </p:txBody>
      </p:sp>
      <p:sp>
        <p:nvSpPr>
          <p:cNvPr id="3" name="Subtitle 2">
            <a:extLst>
              <a:ext uri="{FF2B5EF4-FFF2-40B4-BE49-F238E27FC236}">
                <a16:creationId xmlns:a16="http://schemas.microsoft.com/office/drawing/2014/main" id="{D254EE66-2597-86C6-3C85-D51A8932D59F}"/>
              </a:ext>
            </a:extLst>
          </p:cNvPr>
          <p:cNvSpPr>
            <a:spLocks noGrp="1"/>
          </p:cNvSpPr>
          <p:nvPr>
            <p:ph type="subTitle" idx="1"/>
          </p:nvPr>
        </p:nvSpPr>
        <p:spPr>
          <a:xfrm>
            <a:off x="7153200" y="4988476"/>
            <a:ext cx="4500561" cy="1320249"/>
          </a:xfrm>
        </p:spPr>
        <p:txBody>
          <a:bodyPr vert="horz" lIns="91440" tIns="45720" rIns="91440" bIns="45720" rtlCol="0">
            <a:normAutofit/>
          </a:bodyPr>
          <a:lstStyle/>
          <a:p>
            <a:r>
              <a:rPr lang="en-GB" dirty="0">
                <a:latin typeface="Times New Roman"/>
                <a:cs typeface="Times New Roman"/>
              </a:rPr>
              <a:t>Presented by:</a:t>
            </a:r>
            <a:endParaRPr lang="en-US" dirty="0"/>
          </a:p>
          <a:p>
            <a:r>
              <a:rPr lang="en-GB" b="1" dirty="0">
                <a:latin typeface="Times New Roman"/>
                <a:cs typeface="Times New Roman"/>
              </a:rPr>
              <a:t>SHIVANI KUMARI</a:t>
            </a:r>
            <a:endParaRPr lang="en-US" dirty="0">
              <a:latin typeface="Times New Roman"/>
              <a:cs typeface="Times New Roman"/>
            </a:endParaRPr>
          </a:p>
          <a:p>
            <a:endParaRPr lang="en-US"/>
          </a:p>
        </p:txBody>
      </p:sp>
      <p:grpSp>
        <p:nvGrpSpPr>
          <p:cNvPr id="60" name="Group 59">
            <a:extLst>
              <a:ext uri="{FF2B5EF4-FFF2-40B4-BE49-F238E27FC236}">
                <a16:creationId xmlns:a16="http://schemas.microsoft.com/office/drawing/2014/main" id="{4975C689-ED04-47EE-9DFA-90DE6B8245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61" name="Oval 60">
              <a:extLst>
                <a:ext uri="{FF2B5EF4-FFF2-40B4-BE49-F238E27FC236}">
                  <a16:creationId xmlns:a16="http://schemas.microsoft.com/office/drawing/2014/main" id="{9C8B254F-50AE-43F6-B83F-91858F26EA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8631972-6BE5-4A14-B012-30A7DD1A80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77DF9FA-653C-4D65-B509-0B2450FBDB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65" name="Freeform: Shape 64">
            <a:extLst>
              <a:ext uri="{FF2B5EF4-FFF2-40B4-BE49-F238E27FC236}">
                <a16:creationId xmlns:a16="http://schemas.microsoft.com/office/drawing/2014/main" id="{1361EC12-DCA7-4779-A44C-53CE7F7A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C6C169D-56C8-ECB7-D922-6C7A15A35B4E}"/>
              </a:ext>
            </a:extLst>
          </p:cNvPr>
          <p:cNvPicPr>
            <a:picLocks noChangeAspect="1"/>
          </p:cNvPicPr>
          <p:nvPr/>
        </p:nvPicPr>
        <p:blipFill>
          <a:blip r:embed="rId2"/>
          <a:stretch>
            <a:fillRect/>
          </a:stretch>
        </p:blipFill>
        <p:spPr>
          <a:xfrm>
            <a:off x="1629000" y="2079000"/>
            <a:ext cx="3600000" cy="2700000"/>
          </a:xfrm>
          <a:prstGeom prst="rect">
            <a:avLst/>
          </a:prstGeom>
        </p:spPr>
      </p:pic>
    </p:spTree>
    <p:extLst>
      <p:ext uri="{BB962C8B-B14F-4D97-AF65-F5344CB8AC3E}">
        <p14:creationId xmlns:p14="http://schemas.microsoft.com/office/powerpoint/2010/main" val="354122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6111A-9107-DE80-CCD9-99CFBC916759}"/>
              </a:ext>
            </a:extLst>
          </p:cNvPr>
          <p:cNvSpPr>
            <a:spLocks noGrp="1"/>
          </p:cNvSpPr>
          <p:nvPr>
            <p:ph type="title"/>
          </p:nvPr>
        </p:nvSpPr>
        <p:spPr>
          <a:xfrm>
            <a:off x="540000" y="540000"/>
            <a:ext cx="4500561" cy="1953501"/>
          </a:xfrm>
        </p:spPr>
        <p:txBody>
          <a:bodyPr anchor="t">
            <a:normAutofit/>
          </a:bodyPr>
          <a:lstStyle/>
          <a:p>
            <a:r>
              <a:rPr lang="en-US" sz="4200" b="1">
                <a:ea typeface="+mj-lt"/>
                <a:cs typeface="+mj-lt"/>
              </a:rPr>
              <a:t>The Evolution of LG Television</a:t>
            </a:r>
            <a:endParaRPr lang="en-US" sz="4200">
              <a:ea typeface="+mj-lt"/>
              <a:cs typeface="+mj-lt"/>
            </a:endParaRPr>
          </a:p>
          <a:p>
            <a:endParaRPr lang="en-US" sz="4200"/>
          </a:p>
        </p:txBody>
      </p:sp>
      <p:sp>
        <p:nvSpPr>
          <p:cNvPr id="3" name="Content Placeholder 2">
            <a:extLst>
              <a:ext uri="{FF2B5EF4-FFF2-40B4-BE49-F238E27FC236}">
                <a16:creationId xmlns:a16="http://schemas.microsoft.com/office/drawing/2014/main" id="{13F2D710-153E-B8B1-57BD-8215B43D6AE0}"/>
              </a:ext>
            </a:extLst>
          </p:cNvPr>
          <p:cNvSpPr>
            <a:spLocks noGrp="1"/>
          </p:cNvSpPr>
          <p:nvPr>
            <p:ph idx="1"/>
          </p:nvPr>
        </p:nvSpPr>
        <p:spPr>
          <a:xfrm>
            <a:off x="5232400" y="540000"/>
            <a:ext cx="6408738" cy="5768725"/>
          </a:xfrm>
        </p:spPr>
        <p:txBody>
          <a:bodyPr vert="horz" lIns="91440" tIns="45720" rIns="91440" bIns="45720" rtlCol="0" anchor="t">
            <a:noAutofit/>
          </a:bodyPr>
          <a:lstStyle/>
          <a:p>
            <a:pPr marL="269875" indent="-269875">
              <a:lnSpc>
                <a:spcPct val="115000"/>
              </a:lnSpc>
              <a:buFont typeface="Wingdings" panose="020B0604020202020204" pitchFamily="34" charset="0"/>
              <a:buChar char="v"/>
            </a:pPr>
            <a:r>
              <a:rPr lang="en-US" sz="1100" b="1" dirty="0">
                <a:latin typeface="Times New Roman"/>
                <a:ea typeface="+mn-lt"/>
                <a:cs typeface="+mn-lt"/>
              </a:rPr>
              <a:t>Pioneering OLED TVs (2013):</a:t>
            </a:r>
            <a:endParaRPr lang="en-US" sz="1100" dirty="0">
              <a:latin typeface="Times New Roman"/>
              <a:ea typeface="+mn-lt"/>
              <a:cs typeface="+mn-lt"/>
            </a:endParaRPr>
          </a:p>
          <a:p>
            <a:pPr marL="719455" lvl="1" indent="-269875">
              <a:lnSpc>
                <a:spcPct val="115000"/>
              </a:lnSpc>
              <a:buFont typeface="Wingdings" panose="020B0604020202020204" pitchFamily="34" charset="0"/>
              <a:buChar char="Ø"/>
            </a:pPr>
            <a:r>
              <a:rPr lang="en-US" sz="1100" dirty="0">
                <a:latin typeface="Times New Roman"/>
                <a:ea typeface="+mn-lt"/>
                <a:cs typeface="+mn-lt"/>
              </a:rPr>
              <a:t>LG became a pioneer in OLED (Organic Light-Emitting Diode) display technology for TVs.</a:t>
            </a:r>
          </a:p>
          <a:p>
            <a:pPr marL="719455" lvl="1" indent="-269875">
              <a:lnSpc>
                <a:spcPct val="115000"/>
              </a:lnSpc>
              <a:buFont typeface="Wingdings" panose="020B0604020202020204" pitchFamily="34" charset="0"/>
              <a:buChar char="Ø"/>
            </a:pPr>
            <a:r>
              <a:rPr lang="en-US" sz="1100" dirty="0">
                <a:latin typeface="Times New Roman"/>
                <a:ea typeface="+mn-lt"/>
                <a:cs typeface="+mn-lt"/>
              </a:rPr>
              <a:t>The introduction of OLED TVs marked a breakthrough, providing superior contrast, deep blacks, and more vibrant colors compared to traditional LED/LCD displays.</a:t>
            </a:r>
          </a:p>
          <a:p>
            <a:pPr marL="269875" indent="-269875">
              <a:lnSpc>
                <a:spcPct val="115000"/>
              </a:lnSpc>
              <a:buFont typeface="Wingdings" panose="020B0604020202020204" pitchFamily="34" charset="0"/>
              <a:buChar char="v"/>
            </a:pPr>
            <a:r>
              <a:rPr lang="en-US" sz="1100" b="1" dirty="0">
                <a:latin typeface="Times New Roman"/>
                <a:ea typeface="+mn-lt"/>
                <a:cs typeface="+mn-lt"/>
              </a:rPr>
              <a:t>webOS Smart TV Platform (2014):</a:t>
            </a:r>
            <a:endParaRPr lang="en-US" sz="1100" dirty="0">
              <a:latin typeface="Times New Roman"/>
              <a:ea typeface="+mn-lt"/>
              <a:cs typeface="+mn-lt"/>
            </a:endParaRPr>
          </a:p>
          <a:p>
            <a:pPr marL="719455" lvl="1" indent="-269875">
              <a:lnSpc>
                <a:spcPct val="115000"/>
              </a:lnSpc>
              <a:buFont typeface="Wingdings" panose="020B0604020202020204" pitchFamily="34" charset="0"/>
              <a:buChar char="Ø"/>
            </a:pPr>
            <a:r>
              <a:rPr lang="en-US" sz="1100" dirty="0">
                <a:latin typeface="Times New Roman"/>
                <a:ea typeface="+mn-lt"/>
                <a:cs typeface="+mn-lt"/>
              </a:rPr>
              <a:t>LG developed and integrated the webOS Smart TV platform into its television lineup.</a:t>
            </a:r>
          </a:p>
          <a:p>
            <a:pPr marL="719455" lvl="1" indent="-269875">
              <a:lnSpc>
                <a:spcPct val="115000"/>
              </a:lnSpc>
              <a:buFont typeface="Wingdings" panose="020B0604020202020204" pitchFamily="34" charset="0"/>
              <a:buChar char="Ø"/>
            </a:pPr>
            <a:r>
              <a:rPr lang="en-US" sz="1100" dirty="0">
                <a:latin typeface="Times New Roman"/>
                <a:ea typeface="+mn-lt"/>
                <a:cs typeface="+mn-lt"/>
              </a:rPr>
              <a:t>webOS offered a user-friendly interface, smooth navigation, and access to various apps and streaming services.</a:t>
            </a:r>
          </a:p>
          <a:p>
            <a:pPr marL="269875" indent="-269875">
              <a:lnSpc>
                <a:spcPct val="115000"/>
              </a:lnSpc>
              <a:buFont typeface="Wingdings" panose="020B0604020202020204" pitchFamily="34" charset="0"/>
              <a:buChar char="v"/>
            </a:pPr>
            <a:r>
              <a:rPr lang="en-US" sz="1100" b="1" dirty="0">
                <a:latin typeface="Times New Roman"/>
                <a:ea typeface="+mn-lt"/>
                <a:cs typeface="+mn-lt"/>
              </a:rPr>
              <a:t>4K UHD and HDR (2010s):</a:t>
            </a:r>
            <a:endParaRPr lang="en-US" sz="1100" dirty="0">
              <a:latin typeface="Times New Roman"/>
              <a:ea typeface="+mn-lt"/>
              <a:cs typeface="+mn-lt"/>
            </a:endParaRPr>
          </a:p>
          <a:p>
            <a:pPr marL="719455" lvl="1" indent="-269875">
              <a:lnSpc>
                <a:spcPct val="115000"/>
              </a:lnSpc>
              <a:buFont typeface="Wingdings" panose="020B0604020202020204" pitchFamily="34" charset="0"/>
              <a:buChar char="Ø"/>
            </a:pPr>
            <a:r>
              <a:rPr lang="en-US" sz="1100" dirty="0">
                <a:latin typeface="Times New Roman"/>
                <a:ea typeface="+mn-lt"/>
                <a:cs typeface="+mn-lt"/>
              </a:rPr>
              <a:t>LG played a leading role in the adoption of 4K Ultra High Definition (UHD) resolution in their TVs, providing a sharper and more detailed viewing experience.</a:t>
            </a:r>
          </a:p>
          <a:p>
            <a:pPr marL="719455" lvl="1" indent="-269875">
              <a:lnSpc>
                <a:spcPct val="115000"/>
              </a:lnSpc>
              <a:buFont typeface="Wingdings" panose="020B0604020202020204" pitchFamily="34" charset="0"/>
              <a:buChar char="Ø"/>
            </a:pPr>
            <a:r>
              <a:rPr lang="en-US" sz="1100" dirty="0">
                <a:latin typeface="Times New Roman"/>
                <a:ea typeface="+mn-lt"/>
                <a:cs typeface="+mn-lt"/>
              </a:rPr>
              <a:t>High Dynamic Range (HDR) technology was also incorporated to enhance contrast and color accuracy.</a:t>
            </a:r>
          </a:p>
          <a:p>
            <a:pPr marL="269875" indent="-269875">
              <a:lnSpc>
                <a:spcPct val="115000"/>
              </a:lnSpc>
              <a:buFont typeface="Wingdings" panose="020B0604020202020204" pitchFamily="34" charset="0"/>
              <a:buChar char="v"/>
            </a:pPr>
            <a:r>
              <a:rPr lang="en-US" sz="1100" b="1" dirty="0">
                <a:latin typeface="Times New Roman"/>
                <a:ea typeface="+mn-lt"/>
                <a:cs typeface="+mn-lt"/>
              </a:rPr>
              <a:t>AI and </a:t>
            </a:r>
            <a:r>
              <a:rPr lang="en-US" sz="1100" b="1" err="1">
                <a:latin typeface="Times New Roman"/>
                <a:ea typeface="+mn-lt"/>
                <a:cs typeface="+mn-lt"/>
              </a:rPr>
              <a:t>ThinQ</a:t>
            </a:r>
            <a:r>
              <a:rPr lang="en-US" sz="1100" b="1" dirty="0">
                <a:latin typeface="Times New Roman"/>
                <a:ea typeface="+mn-lt"/>
                <a:cs typeface="+mn-lt"/>
              </a:rPr>
              <a:t> Technology (2018):</a:t>
            </a:r>
            <a:endParaRPr lang="en-US" sz="1100" dirty="0">
              <a:latin typeface="Times New Roman"/>
              <a:ea typeface="+mn-lt"/>
              <a:cs typeface="+mn-lt"/>
            </a:endParaRPr>
          </a:p>
          <a:p>
            <a:pPr marL="719455" lvl="1" indent="-269875">
              <a:lnSpc>
                <a:spcPct val="115000"/>
              </a:lnSpc>
              <a:buFont typeface="Wingdings" panose="020B0604020202020204" pitchFamily="34" charset="0"/>
              <a:buChar char="Ø"/>
            </a:pPr>
            <a:r>
              <a:rPr lang="en-US" sz="1100" dirty="0">
                <a:latin typeface="Times New Roman"/>
                <a:ea typeface="+mn-lt"/>
                <a:cs typeface="+mn-lt"/>
              </a:rPr>
              <a:t>LG introduced </a:t>
            </a:r>
            <a:r>
              <a:rPr lang="en-US" sz="1100" err="1">
                <a:latin typeface="Times New Roman"/>
                <a:ea typeface="+mn-lt"/>
                <a:cs typeface="+mn-lt"/>
              </a:rPr>
              <a:t>ThinQ</a:t>
            </a:r>
            <a:r>
              <a:rPr lang="en-US" sz="1100" dirty="0">
                <a:latin typeface="Times New Roman"/>
                <a:ea typeface="+mn-lt"/>
                <a:cs typeface="+mn-lt"/>
              </a:rPr>
              <a:t> AI (Artificial Intelligence) technology to their TVs, enabling enhanced voice control and integration with other smart home devices.</a:t>
            </a:r>
          </a:p>
          <a:p>
            <a:pPr marL="719455" lvl="1" indent="-269875">
              <a:lnSpc>
                <a:spcPct val="115000"/>
              </a:lnSpc>
              <a:buFont typeface="Wingdings" panose="020B0604020202020204" pitchFamily="34" charset="0"/>
              <a:buChar char="Ø"/>
            </a:pPr>
            <a:r>
              <a:rPr lang="en-US" sz="1100" dirty="0">
                <a:latin typeface="Times New Roman"/>
                <a:ea typeface="+mn-lt"/>
                <a:cs typeface="+mn-lt"/>
              </a:rPr>
              <a:t>AI capabilities were employed to optimize picture and sound quality based on content and viewing conditions.</a:t>
            </a:r>
          </a:p>
          <a:p>
            <a:pPr marL="269875" indent="-269875">
              <a:lnSpc>
                <a:spcPct val="115000"/>
              </a:lnSpc>
              <a:buFont typeface="Wingdings" panose="020B0604020202020204" pitchFamily="34" charset="0"/>
              <a:buChar char="v"/>
            </a:pPr>
            <a:r>
              <a:rPr lang="en-US" sz="1100" b="1" dirty="0">
                <a:latin typeface="Times New Roman"/>
                <a:ea typeface="+mn-lt"/>
                <a:cs typeface="+mn-lt"/>
              </a:rPr>
              <a:t>Rollable OLED TV (2019):</a:t>
            </a:r>
            <a:endParaRPr lang="en-US" sz="1100" dirty="0">
              <a:latin typeface="Times New Roman"/>
              <a:ea typeface="+mn-lt"/>
              <a:cs typeface="+mn-lt"/>
            </a:endParaRPr>
          </a:p>
          <a:p>
            <a:pPr marL="719455" lvl="1" indent="-269875">
              <a:lnSpc>
                <a:spcPct val="115000"/>
              </a:lnSpc>
              <a:buFont typeface="Wingdings" panose="020B0604020202020204" pitchFamily="34" charset="0"/>
              <a:buChar char="Ø"/>
            </a:pPr>
            <a:r>
              <a:rPr lang="en-US" sz="1100" dirty="0">
                <a:latin typeface="Times New Roman"/>
                <a:ea typeface="+mn-lt"/>
                <a:cs typeface="+mn-lt"/>
              </a:rPr>
              <a:t>LG showcased the world's first rollable OLED TV, the LG SIGNATURE OLED TV R, demonstrating the company's commitment to pushing the boundaries of TV design.</a:t>
            </a:r>
          </a:p>
        </p:txBody>
      </p:sp>
      <p:grpSp>
        <p:nvGrpSpPr>
          <p:cNvPr id="35" name="Group 34">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36" name="Oval 35">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833DF87-5385-574F-30A8-1C71D54BE0EA}"/>
              </a:ext>
            </a:extLst>
          </p:cNvPr>
          <p:cNvPicPr>
            <a:picLocks noChangeAspect="1"/>
          </p:cNvPicPr>
          <p:nvPr/>
        </p:nvPicPr>
        <p:blipFill rotWithShape="1">
          <a:blip r:embed="rId2"/>
          <a:srcRect l="22171" r="21579"/>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39864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EF92C-3E98-8636-EC2A-90912DDD5D8F}"/>
              </a:ext>
            </a:extLst>
          </p:cNvPr>
          <p:cNvSpPr>
            <a:spLocks noGrp="1"/>
          </p:cNvSpPr>
          <p:nvPr>
            <p:ph type="title"/>
          </p:nvPr>
        </p:nvSpPr>
        <p:spPr>
          <a:xfrm>
            <a:off x="540000" y="540000"/>
            <a:ext cx="4500561" cy="1953501"/>
          </a:xfrm>
        </p:spPr>
        <p:txBody>
          <a:bodyPr anchor="t">
            <a:normAutofit/>
          </a:bodyPr>
          <a:lstStyle/>
          <a:p>
            <a:r>
              <a:rPr lang="en-US" b="1">
                <a:latin typeface="Times New Roman"/>
                <a:ea typeface="+mj-lt"/>
                <a:cs typeface="+mj-lt"/>
              </a:rPr>
              <a:t>Streaming Services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5CD40938-6EB2-BF7C-09EA-F03D567BDB99}"/>
              </a:ext>
            </a:extLst>
          </p:cNvPr>
          <p:cNvSpPr>
            <a:spLocks noGrp="1"/>
          </p:cNvSpPr>
          <p:nvPr>
            <p:ph idx="1"/>
          </p:nvPr>
        </p:nvSpPr>
        <p:spPr>
          <a:xfrm>
            <a:off x="5232400" y="540000"/>
            <a:ext cx="6408738" cy="5768725"/>
          </a:xfrm>
        </p:spPr>
        <p:txBody>
          <a:bodyPr vert="horz" lIns="91440" tIns="45720" rIns="91440" bIns="45720" rtlCol="0" anchor="t">
            <a:noAutofit/>
          </a:bodyPr>
          <a:lstStyle/>
          <a:p>
            <a:pPr marL="269875" indent="-269875">
              <a:lnSpc>
                <a:spcPct val="115000"/>
              </a:lnSpc>
              <a:buFont typeface="Wingdings" panose="020B0604020202020204" pitchFamily="34" charset="0"/>
              <a:buChar char="q"/>
            </a:pPr>
            <a:r>
              <a:rPr lang="en-US" sz="900" b="1" dirty="0">
                <a:latin typeface="Times New Roman"/>
                <a:ea typeface="+mn-lt"/>
                <a:cs typeface="+mn-lt"/>
              </a:rPr>
              <a:t>Netflix:</a:t>
            </a:r>
            <a:endParaRPr lang="en-US" sz="900">
              <a:latin typeface="Times New Roman"/>
              <a:ea typeface="+mn-lt"/>
              <a:cs typeface="Arial"/>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Netflix is a popular streaming service that offers a vast library of movies, TV shows, documentaries, and original content. LG Smart TVs usually come with a dedicated Netflix app.</a:t>
            </a:r>
          </a:p>
          <a:p>
            <a:pPr marL="269875" indent="-269875">
              <a:lnSpc>
                <a:spcPct val="115000"/>
              </a:lnSpc>
              <a:buFont typeface="Wingdings" panose="020B0604020202020204" pitchFamily="34" charset="0"/>
              <a:buChar char="q"/>
            </a:pPr>
            <a:r>
              <a:rPr lang="en-US" sz="900" b="1" dirty="0">
                <a:latin typeface="Times New Roman"/>
                <a:ea typeface="+mn-lt"/>
                <a:cs typeface="+mn-lt"/>
              </a:rPr>
              <a:t>Amazon Prime Video:</a:t>
            </a:r>
            <a:endParaRPr lang="en-US" sz="900" dirty="0">
              <a:latin typeface="Times New Roman"/>
              <a:ea typeface="+mn-lt"/>
              <a:cs typeface="+mn-lt"/>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Amazon Prime Video provides a wide selection of movies, TV series, and Amazon Originals. LG TVs often include the Amazon Prime Video app for easy access.</a:t>
            </a:r>
            <a:endParaRPr lang="en-US" sz="900" dirty="0">
              <a:latin typeface="Times New Roman"/>
              <a:cs typeface="Times New Roman"/>
            </a:endParaRPr>
          </a:p>
          <a:p>
            <a:pPr marL="269875" indent="-269875">
              <a:lnSpc>
                <a:spcPct val="115000"/>
              </a:lnSpc>
              <a:buFont typeface="Wingdings" panose="020B0604020202020204" pitchFamily="34" charset="0"/>
              <a:buChar char="q"/>
            </a:pPr>
            <a:r>
              <a:rPr lang="en-US" sz="900" b="1" dirty="0">
                <a:latin typeface="Times New Roman"/>
                <a:ea typeface="+mn-lt"/>
                <a:cs typeface="+mn-lt"/>
              </a:rPr>
              <a:t>Hulu:</a:t>
            </a:r>
            <a:endParaRPr lang="en-US" sz="900" dirty="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Hulu is a streaming service that offers a combination of current-season TV episodes, original content, and a vast library of movies. LG Smart TVs typically have a Hulu app.</a:t>
            </a:r>
            <a:endParaRPr lang="en-US" sz="900" dirty="0">
              <a:latin typeface="Times New Roman"/>
              <a:cs typeface="Times New Roman"/>
            </a:endParaRPr>
          </a:p>
          <a:p>
            <a:pPr marL="269875" indent="-269875">
              <a:lnSpc>
                <a:spcPct val="115000"/>
              </a:lnSpc>
              <a:buFont typeface="Wingdings" panose="020B0604020202020204" pitchFamily="34" charset="0"/>
              <a:buChar char="q"/>
            </a:pPr>
            <a:r>
              <a:rPr lang="en-US" sz="900" b="1" dirty="0">
                <a:latin typeface="Times New Roman"/>
                <a:ea typeface="+mn-lt"/>
                <a:cs typeface="+mn-lt"/>
              </a:rPr>
              <a:t>Disney+:</a:t>
            </a:r>
            <a:endParaRPr lang="en-US" sz="900" dirty="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Disney+ is a platform that features content from Disney, Pixar, Marvel, Star Wars, and National Geographic. LG Smart TVs often come with a pre-installed Disney+ app.</a:t>
            </a:r>
          </a:p>
          <a:p>
            <a:pPr marL="269875" indent="-269875">
              <a:lnSpc>
                <a:spcPct val="115000"/>
              </a:lnSpc>
              <a:buFont typeface="Wingdings" panose="020B0604020202020204" pitchFamily="34" charset="0"/>
              <a:buChar char="q"/>
            </a:pPr>
            <a:r>
              <a:rPr lang="en-US" sz="900" b="1" dirty="0">
                <a:latin typeface="Times New Roman"/>
                <a:ea typeface="+mn-lt"/>
                <a:cs typeface="+mn-lt"/>
              </a:rPr>
              <a:t>YouTube:</a:t>
            </a:r>
            <a:endParaRPr lang="en-US" sz="900" dirty="0">
              <a:latin typeface="Times New Roman"/>
              <a:ea typeface="+mn-lt"/>
              <a:cs typeface="+mn-lt"/>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YouTube is a video-sharing platform that provides a diverse range of content, including user-generated videos, music, and official channels. LG TVs typically have a YouTube app.</a:t>
            </a:r>
          </a:p>
          <a:p>
            <a:pPr marL="269875" indent="-269875">
              <a:lnSpc>
                <a:spcPct val="115000"/>
              </a:lnSpc>
              <a:buFont typeface="Wingdings" panose="020B0604020202020204" pitchFamily="34" charset="0"/>
              <a:buChar char="q"/>
            </a:pPr>
            <a:r>
              <a:rPr lang="en-US" sz="900" b="1" dirty="0">
                <a:latin typeface="Times New Roman"/>
                <a:ea typeface="+mn-lt"/>
                <a:cs typeface="+mn-lt"/>
              </a:rPr>
              <a:t>Apple TV:</a:t>
            </a:r>
            <a:endParaRPr lang="en-US" sz="900" dirty="0">
              <a:latin typeface="Times New Roman"/>
              <a:ea typeface="+mn-lt"/>
              <a:cs typeface="+mn-lt"/>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LG Smart TVs support the Apple TV app, allowing users to access Apple TV+ for original content, as well as purchase or rent movies and TV shows from the iTunes Store.</a:t>
            </a:r>
          </a:p>
          <a:p>
            <a:pPr marL="269875" indent="-269875">
              <a:lnSpc>
                <a:spcPct val="115000"/>
              </a:lnSpc>
              <a:buFont typeface="Wingdings" panose="020B0604020202020204" pitchFamily="34" charset="0"/>
              <a:buChar char="q"/>
            </a:pPr>
            <a:r>
              <a:rPr lang="en-US" sz="900" b="1" dirty="0">
                <a:latin typeface="Times New Roman"/>
                <a:ea typeface="+mn-lt"/>
                <a:cs typeface="+mn-lt"/>
              </a:rPr>
              <a:t>Google Play Movies &amp; TV:</a:t>
            </a:r>
            <a:endParaRPr lang="en-US" sz="900" dirty="0">
              <a:latin typeface="Times New Roman"/>
              <a:ea typeface="+mn-lt"/>
              <a:cs typeface="+mn-lt"/>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LG TVs may have the Google Play Movies &amp; TV app, enabling users to buy or rent movies and TV shows directly from the Google Play Store.</a:t>
            </a:r>
          </a:p>
          <a:p>
            <a:pPr marL="269875" indent="-269875">
              <a:lnSpc>
                <a:spcPct val="115000"/>
              </a:lnSpc>
              <a:buFont typeface="Wingdings" panose="020B0604020202020204" pitchFamily="34" charset="0"/>
              <a:buChar char="q"/>
            </a:pPr>
            <a:r>
              <a:rPr lang="en-US" sz="900" b="1" dirty="0">
                <a:latin typeface="Times New Roman"/>
                <a:ea typeface="+mn-lt"/>
                <a:cs typeface="+mn-lt"/>
              </a:rPr>
              <a:t>Vudu:</a:t>
            </a:r>
            <a:endParaRPr lang="en-US" sz="900" dirty="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Vudu is a service that allows users to rent or buy movies and TV shows. Some LG Smart TVs come with the Vudu app for convenient access to a wide range of content.</a:t>
            </a:r>
          </a:p>
          <a:p>
            <a:pPr marL="269875" indent="-269875">
              <a:lnSpc>
                <a:spcPct val="115000"/>
              </a:lnSpc>
              <a:buFont typeface="Wingdings" panose="020B0604020202020204" pitchFamily="34" charset="0"/>
              <a:buChar char="q"/>
            </a:pPr>
            <a:r>
              <a:rPr lang="en-US" sz="900" b="1" dirty="0">
                <a:latin typeface="Times New Roman"/>
                <a:ea typeface="+mn-lt"/>
                <a:cs typeface="+mn-lt"/>
              </a:rPr>
              <a:t>Plex:</a:t>
            </a:r>
            <a:endParaRPr lang="en-US" sz="900" dirty="0">
              <a:latin typeface="Times New Roman"/>
              <a:ea typeface="+mn-lt"/>
              <a:cs typeface="+mn-lt"/>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Plex is a media server platform that allows users to organize and stream their own media libraries. LG TVs often support the Plex app for users who want to access their personal media collections.</a:t>
            </a:r>
          </a:p>
          <a:p>
            <a:pPr marL="269875" indent="-269875">
              <a:lnSpc>
                <a:spcPct val="115000"/>
              </a:lnSpc>
              <a:buFont typeface="Wingdings" panose="020B0604020202020204" pitchFamily="34" charset="0"/>
              <a:buChar char="q"/>
            </a:pPr>
            <a:endParaRPr lang="en-US" sz="900" dirty="0">
              <a:latin typeface="Times New Roman"/>
              <a:cs typeface="Times New Roman"/>
            </a:endParaRPr>
          </a:p>
        </p:txBody>
      </p:sp>
      <p:grpSp>
        <p:nvGrpSpPr>
          <p:cNvPr id="82" name="Group 81">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83" name="Oval 82">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a:extLst>
              <a:ext uri="{FF2B5EF4-FFF2-40B4-BE49-F238E27FC236}">
                <a16:creationId xmlns:a16="http://schemas.microsoft.com/office/drawing/2014/main" id="{B4516DC7-98A0-EEA3-9158-0B0AE5093472}"/>
              </a:ext>
            </a:extLst>
          </p:cNvPr>
          <p:cNvPicPr>
            <a:picLocks noChangeAspect="1"/>
          </p:cNvPicPr>
          <p:nvPr/>
        </p:nvPicPr>
        <p:blipFill rotWithShape="1">
          <a:blip r:embed="rId2"/>
          <a:srcRect l="24962" r="25038"/>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387469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49928-53F2-E1ED-F3B6-3004ACEB0654}"/>
              </a:ext>
            </a:extLst>
          </p:cNvPr>
          <p:cNvSpPr>
            <a:spLocks noGrp="1"/>
          </p:cNvSpPr>
          <p:nvPr>
            <p:ph type="title"/>
          </p:nvPr>
        </p:nvSpPr>
        <p:spPr>
          <a:xfrm>
            <a:off x="540000" y="540000"/>
            <a:ext cx="4500561" cy="1953501"/>
          </a:xfrm>
        </p:spPr>
        <p:txBody>
          <a:bodyPr anchor="t">
            <a:normAutofit/>
          </a:bodyPr>
          <a:lstStyle/>
          <a:p>
            <a:r>
              <a:rPr lang="en-US" b="1">
                <a:latin typeface="Times New Roman"/>
                <a:ea typeface="+mj-lt"/>
                <a:cs typeface="+mj-lt"/>
              </a:rPr>
              <a:t>Future Trends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FDB6F7BC-027F-9369-31C2-9CB704CF6F47}"/>
              </a:ext>
            </a:extLst>
          </p:cNvPr>
          <p:cNvSpPr>
            <a:spLocks noGrp="1"/>
          </p:cNvSpPr>
          <p:nvPr>
            <p:ph idx="1"/>
          </p:nvPr>
        </p:nvSpPr>
        <p:spPr>
          <a:xfrm>
            <a:off x="5232400" y="540000"/>
            <a:ext cx="6408738" cy="5768725"/>
          </a:xfrm>
        </p:spPr>
        <p:txBody>
          <a:bodyPr vert="horz" lIns="91440" tIns="45720" rIns="91440" bIns="45720" rtlCol="0" anchor="t">
            <a:normAutofit/>
          </a:bodyPr>
          <a:lstStyle/>
          <a:p>
            <a:pPr marL="269875" indent="-269875">
              <a:lnSpc>
                <a:spcPct val="115000"/>
              </a:lnSpc>
              <a:buFont typeface="Wingdings" panose="020B0604020202020204" pitchFamily="34" charset="0"/>
              <a:buChar char="v"/>
            </a:pPr>
            <a:r>
              <a:rPr lang="en-US" sz="1000" b="1">
                <a:latin typeface="Times New Roman"/>
                <a:ea typeface="+mn-lt"/>
                <a:cs typeface="+mn-lt"/>
              </a:rPr>
              <a:t>8K Resolution and Beyond:</a:t>
            </a:r>
            <a:endParaRPr lang="en-US" sz="1000">
              <a:latin typeface="Times New Roman"/>
              <a:cs typeface="Arial"/>
            </a:endParaRPr>
          </a:p>
          <a:p>
            <a:pPr marL="719455" lvl="1" indent="-269875">
              <a:lnSpc>
                <a:spcPct val="115000"/>
              </a:lnSpc>
              <a:buFont typeface="Wingdings" panose="020B0604020202020204" pitchFamily="34" charset="0"/>
              <a:buChar char="Ø"/>
            </a:pPr>
            <a:r>
              <a:rPr lang="en-US" sz="1000">
                <a:latin typeface="Times New Roman"/>
                <a:ea typeface="+mn-lt"/>
                <a:cs typeface="+mn-lt"/>
              </a:rPr>
              <a:t>As technology advances, there's a possibility that LG will continue to push the boundaries of display resolution. This may involve an increased focus on 8K TVs and, eventually, even higher resolutions to deliver incredibly sharp and detailed images.</a:t>
            </a:r>
            <a:endParaRPr lang="en-US" sz="1000">
              <a:latin typeface="Times New Roman"/>
              <a:cs typeface="Times New Roman"/>
            </a:endParaRPr>
          </a:p>
          <a:p>
            <a:pPr marL="269875" indent="-269875">
              <a:lnSpc>
                <a:spcPct val="115000"/>
              </a:lnSpc>
              <a:buFont typeface="Wingdings" panose="020B0604020202020204" pitchFamily="34" charset="0"/>
              <a:buChar char="v"/>
            </a:pPr>
            <a:r>
              <a:rPr lang="en-US" sz="1000" b="1">
                <a:latin typeface="Times New Roman"/>
                <a:ea typeface="+mn-lt"/>
                <a:cs typeface="+mn-lt"/>
              </a:rPr>
              <a:t>Improved OLED Technology:</a:t>
            </a:r>
            <a:endParaRPr lang="en-US" sz="1000">
              <a:latin typeface="Times New Roman"/>
              <a:cs typeface="Times New Roman"/>
            </a:endParaRPr>
          </a:p>
          <a:p>
            <a:pPr marL="719455" lvl="1" indent="-269875">
              <a:lnSpc>
                <a:spcPct val="115000"/>
              </a:lnSpc>
              <a:buFont typeface="Wingdings" panose="020B0604020202020204" pitchFamily="34" charset="0"/>
              <a:buChar char="Ø"/>
            </a:pPr>
            <a:r>
              <a:rPr lang="en-US" sz="1000">
                <a:latin typeface="Times New Roman"/>
                <a:ea typeface="+mn-lt"/>
                <a:cs typeface="+mn-lt"/>
              </a:rPr>
              <a:t>LG has been a leader in OLED display technology. Future trends may involve further advancements in OLED, such as improved durability, increased brightness levels, and innovations in how OLED panels are manufactured to make them more cost-effective.</a:t>
            </a:r>
            <a:endParaRPr lang="en-US" sz="1000">
              <a:latin typeface="Times New Roman"/>
              <a:cs typeface="Times New Roman"/>
            </a:endParaRPr>
          </a:p>
          <a:p>
            <a:pPr marL="269875" indent="-269875">
              <a:lnSpc>
                <a:spcPct val="115000"/>
              </a:lnSpc>
              <a:buFont typeface="Wingdings" panose="020B0604020202020204" pitchFamily="34" charset="0"/>
              <a:buChar char="v"/>
            </a:pPr>
            <a:r>
              <a:rPr lang="en-US" sz="1000" b="1">
                <a:latin typeface="Times New Roman"/>
                <a:ea typeface="+mn-lt"/>
                <a:cs typeface="+mn-lt"/>
              </a:rPr>
              <a:t>Enhanced AI Integration:</a:t>
            </a:r>
            <a:endParaRPr lang="en-US" sz="1000">
              <a:latin typeface="Times New Roman"/>
              <a:cs typeface="Times New Roman"/>
            </a:endParaRPr>
          </a:p>
          <a:p>
            <a:pPr marL="719455" lvl="1" indent="-269875">
              <a:lnSpc>
                <a:spcPct val="115000"/>
              </a:lnSpc>
              <a:buFont typeface="Wingdings" panose="020B0604020202020204" pitchFamily="34" charset="0"/>
              <a:buChar char="Ø"/>
            </a:pPr>
            <a:r>
              <a:rPr lang="en-US" sz="1000">
                <a:latin typeface="Times New Roman"/>
                <a:ea typeface="+mn-lt"/>
                <a:cs typeface="+mn-lt"/>
              </a:rPr>
              <a:t>Artificial Intelligence (AI) is likely to play an increasingly important role in LG TVs. Future models may feature more advanced AI capabilities, allowing for smarter content recommendations, better voice control, and personalized user experiences.</a:t>
            </a:r>
            <a:endParaRPr lang="en-US" sz="1000">
              <a:latin typeface="Times New Roman"/>
              <a:cs typeface="Times New Roman"/>
            </a:endParaRPr>
          </a:p>
          <a:p>
            <a:pPr marL="269875" indent="-269875">
              <a:lnSpc>
                <a:spcPct val="115000"/>
              </a:lnSpc>
              <a:buFont typeface="Wingdings" panose="020B0604020202020204" pitchFamily="34" charset="0"/>
              <a:buChar char="v"/>
            </a:pPr>
            <a:r>
              <a:rPr lang="en-US" sz="1000" b="1">
                <a:latin typeface="Times New Roman"/>
                <a:ea typeface="+mn-lt"/>
                <a:cs typeface="+mn-lt"/>
              </a:rPr>
              <a:t>Expanded Smart Home Integration:</a:t>
            </a:r>
            <a:endParaRPr lang="en-US" sz="1000">
              <a:latin typeface="Times New Roman"/>
              <a:cs typeface="Times New Roman"/>
            </a:endParaRPr>
          </a:p>
          <a:p>
            <a:pPr marL="719455" lvl="1" indent="-269875">
              <a:lnSpc>
                <a:spcPct val="115000"/>
              </a:lnSpc>
              <a:buFont typeface="Wingdings" panose="020B0604020202020204" pitchFamily="34" charset="0"/>
              <a:buChar char="Ø"/>
            </a:pPr>
            <a:r>
              <a:rPr lang="en-US" sz="1000">
                <a:latin typeface="Times New Roman"/>
                <a:ea typeface="+mn-lt"/>
                <a:cs typeface="+mn-lt"/>
              </a:rPr>
              <a:t>LG may deepen its integration with smart home ecosystems, allowing users to control and monitor various smart home devices directly from their TVs. This could include compatibility with virtual assistants like Amazon Alexa and Google Assistant.</a:t>
            </a:r>
            <a:endParaRPr lang="en-US" sz="1000">
              <a:latin typeface="Times New Roman"/>
              <a:cs typeface="Times New Roman"/>
            </a:endParaRPr>
          </a:p>
          <a:p>
            <a:pPr marL="269875" indent="-269875">
              <a:lnSpc>
                <a:spcPct val="115000"/>
              </a:lnSpc>
              <a:buFont typeface="Wingdings" panose="020B0604020202020204" pitchFamily="34" charset="0"/>
              <a:buChar char="v"/>
            </a:pPr>
            <a:r>
              <a:rPr lang="en-US" sz="1000" b="1">
                <a:latin typeface="Times New Roman"/>
                <a:ea typeface="+mn-lt"/>
                <a:cs typeface="+mn-lt"/>
              </a:rPr>
              <a:t>Immersive Audio and Sound Technologies:</a:t>
            </a:r>
            <a:endParaRPr lang="en-US" sz="1000">
              <a:latin typeface="Times New Roman"/>
              <a:cs typeface="Times New Roman"/>
            </a:endParaRPr>
          </a:p>
          <a:p>
            <a:pPr marL="719455" lvl="1" indent="-269875">
              <a:lnSpc>
                <a:spcPct val="115000"/>
              </a:lnSpc>
              <a:buFont typeface="Wingdings" panose="020B0604020202020204" pitchFamily="34" charset="0"/>
              <a:buChar char="Ø"/>
            </a:pPr>
            <a:r>
              <a:rPr lang="en-US" sz="1000">
                <a:latin typeface="Times New Roman"/>
                <a:ea typeface="+mn-lt"/>
                <a:cs typeface="+mn-lt"/>
              </a:rPr>
              <a:t>The audio experience is a crucial aspect of television viewing. Future LG TVs might incorporate advanced sound technologies, including immersive audio formats like Dolby Atmos, to create a more immersive home theater experience.</a:t>
            </a:r>
            <a:endParaRPr lang="en-US" sz="1000">
              <a:latin typeface="Times New Roman"/>
              <a:cs typeface="Times New Roman"/>
            </a:endParaRPr>
          </a:p>
          <a:p>
            <a:pPr marL="269875" indent="-269875">
              <a:lnSpc>
                <a:spcPct val="115000"/>
              </a:lnSpc>
              <a:buFont typeface="Wingdings" panose="020B0604020202020204" pitchFamily="34" charset="0"/>
              <a:buChar char="v"/>
            </a:pPr>
            <a:r>
              <a:rPr lang="en-US" sz="1000" b="1">
                <a:latin typeface="Times New Roman"/>
                <a:ea typeface="+mn-lt"/>
                <a:cs typeface="+mn-lt"/>
              </a:rPr>
              <a:t>Flexible and Rollable Displays:</a:t>
            </a:r>
            <a:endParaRPr lang="en-US" sz="1000">
              <a:latin typeface="Times New Roman"/>
              <a:cs typeface="Times New Roman"/>
            </a:endParaRPr>
          </a:p>
          <a:p>
            <a:pPr marL="719455" lvl="1" indent="-269875">
              <a:lnSpc>
                <a:spcPct val="115000"/>
              </a:lnSpc>
              <a:buFont typeface="Wingdings" panose="020B0604020202020204" pitchFamily="34" charset="0"/>
              <a:buChar char="Ø"/>
            </a:pPr>
            <a:r>
              <a:rPr lang="en-US" sz="1000">
                <a:latin typeface="Times New Roman"/>
                <a:ea typeface="+mn-lt"/>
                <a:cs typeface="+mn-lt"/>
              </a:rPr>
              <a:t>Building on LG's innovation with the rollable OLED TV, future trends could involve the development of more flexible and rollable display technologies. This might lead to TVs that can be adjusted in size or even retracted when not in use, providing users with more flexibility in their living spaces.</a:t>
            </a:r>
            <a:endParaRPr lang="en-US" sz="1000">
              <a:latin typeface="Times New Roman"/>
              <a:cs typeface="Times New Roman"/>
            </a:endParaRPr>
          </a:p>
        </p:txBody>
      </p:sp>
      <p:grpSp>
        <p:nvGrpSpPr>
          <p:cNvPr id="148" name="Group 147">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149" name="Oval 148">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06EEEAFB-732F-96F9-FC07-70156C91775B}"/>
              </a:ext>
            </a:extLst>
          </p:cNvPr>
          <p:cNvPicPr>
            <a:picLocks noChangeAspect="1"/>
          </p:cNvPicPr>
          <p:nvPr/>
        </p:nvPicPr>
        <p:blipFill rotWithShape="1">
          <a:blip r:embed="rId2"/>
          <a:srcRect l="20631" r="23119"/>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159818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9" name="Rectangle 108">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2" name="Group 111">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17" name="Rectangle 116">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15" name="Rectangle 114">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Rectangle 119">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53BF5EE-77CA-7D7E-5826-773A7FC80D26}"/>
              </a:ext>
            </a:extLst>
          </p:cNvPr>
          <p:cNvSpPr>
            <a:spLocks noGrp="1"/>
          </p:cNvSpPr>
          <p:nvPr>
            <p:ph type="title"/>
          </p:nvPr>
        </p:nvSpPr>
        <p:spPr>
          <a:xfrm>
            <a:off x="550863" y="540001"/>
            <a:ext cx="11075080" cy="1809500"/>
          </a:xfrm>
        </p:spPr>
        <p:txBody>
          <a:bodyPr anchor="t">
            <a:normAutofit/>
          </a:bodyPr>
          <a:lstStyle/>
          <a:p>
            <a:r>
              <a:rPr lang="en-US" b="1">
                <a:latin typeface="Times New Roman"/>
                <a:ea typeface="+mj-lt"/>
                <a:cs typeface="+mj-lt"/>
              </a:rPr>
              <a:t>Conclusion</a:t>
            </a:r>
            <a:endParaRPr lang="en-US">
              <a:latin typeface="Times New Roman"/>
              <a:cs typeface="Times New Roman"/>
            </a:endParaRPr>
          </a:p>
        </p:txBody>
      </p:sp>
      <p:graphicFrame>
        <p:nvGraphicFramePr>
          <p:cNvPr id="35" name="Content Placeholder 2">
            <a:extLst>
              <a:ext uri="{FF2B5EF4-FFF2-40B4-BE49-F238E27FC236}">
                <a16:creationId xmlns:a16="http://schemas.microsoft.com/office/drawing/2014/main" id="{A5B503FA-C7F0-CC35-6EB3-113E8EA8868A}"/>
              </a:ext>
            </a:extLst>
          </p:cNvPr>
          <p:cNvGraphicFramePr>
            <a:graphicFrameLocks noGrp="1"/>
          </p:cNvGraphicFramePr>
          <p:nvPr>
            <p:ph idx="1"/>
            <p:extLst>
              <p:ext uri="{D42A27DB-BD31-4B8C-83A1-F6EECF244321}">
                <p14:modId xmlns:p14="http://schemas.microsoft.com/office/powerpoint/2010/main" val="3442602933"/>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3" name="Rectangle 32">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34" name="Rectangle 3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DACE3-B447-1533-7830-5757574D3159}"/>
              </a:ext>
            </a:extLst>
          </p:cNvPr>
          <p:cNvSpPr>
            <a:spLocks noGrp="1"/>
          </p:cNvSpPr>
          <p:nvPr>
            <p:ph type="title"/>
          </p:nvPr>
        </p:nvSpPr>
        <p:spPr>
          <a:xfrm>
            <a:off x="7153200" y="540000"/>
            <a:ext cx="4500561" cy="4259814"/>
          </a:xfrm>
        </p:spPr>
        <p:txBody>
          <a:bodyPr vert="horz" lIns="91440" tIns="45720" rIns="91440" bIns="45720" rtlCol="0" anchor="b">
            <a:normAutofit/>
          </a:bodyPr>
          <a:lstStyle/>
          <a:p>
            <a:pPr algn="ctr"/>
            <a:r>
              <a:rPr lang="en-US" b="1">
                <a:latin typeface="Times New Roman"/>
                <a:cs typeface="Times New Roman"/>
              </a:rPr>
              <a:t>Thank You</a:t>
            </a:r>
            <a:endParaRPr lang="en-US">
              <a:latin typeface="Times New Roman"/>
              <a:cs typeface="Times New Roman"/>
            </a:endParaRPr>
          </a:p>
        </p:txBody>
      </p:sp>
      <p:grpSp>
        <p:nvGrpSpPr>
          <p:cNvPr id="35" name="Group 34">
            <a:extLst>
              <a:ext uri="{FF2B5EF4-FFF2-40B4-BE49-F238E27FC236}">
                <a16:creationId xmlns:a16="http://schemas.microsoft.com/office/drawing/2014/main" id="{4975C689-ED04-47EE-9DFA-90DE6B8245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9C8B254F-50AE-43F6-B83F-91858F26EA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8631972-6BE5-4A14-B012-30A7DD1A80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77DF9FA-653C-4D65-B509-0B2450FBDB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6" name="Freeform: Shape 35">
            <a:extLst>
              <a:ext uri="{FF2B5EF4-FFF2-40B4-BE49-F238E27FC236}">
                <a16:creationId xmlns:a16="http://schemas.microsoft.com/office/drawing/2014/main" id="{1361EC12-DCA7-4779-A44C-53CE7F7A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 name="Graphic 36" descr="Smiling Face with No Fill">
            <a:extLst>
              <a:ext uri="{FF2B5EF4-FFF2-40B4-BE49-F238E27FC236}">
                <a16:creationId xmlns:a16="http://schemas.microsoft.com/office/drawing/2014/main" id="{FA6F1811-6CE1-745A-56E4-B76660798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000" y="1629000"/>
            <a:ext cx="3600000" cy="3600000"/>
          </a:xfrm>
          <a:prstGeom prst="rect">
            <a:avLst/>
          </a:prstGeom>
        </p:spPr>
      </p:pic>
    </p:spTree>
    <p:extLst>
      <p:ext uri="{BB962C8B-B14F-4D97-AF65-F5344CB8AC3E}">
        <p14:creationId xmlns:p14="http://schemas.microsoft.com/office/powerpoint/2010/main" val="366936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6" name="Rectangle 1455">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3DA04-AA33-2E59-9928-C89D68E59122}"/>
              </a:ext>
            </a:extLst>
          </p:cNvPr>
          <p:cNvSpPr>
            <a:spLocks noGrp="1"/>
          </p:cNvSpPr>
          <p:nvPr>
            <p:ph type="title"/>
          </p:nvPr>
        </p:nvSpPr>
        <p:spPr>
          <a:xfrm>
            <a:off x="540000" y="540000"/>
            <a:ext cx="11101135" cy="1809500"/>
          </a:xfrm>
        </p:spPr>
        <p:txBody>
          <a:bodyPr vert="horz" lIns="91440" tIns="45720" rIns="91440" bIns="45720" rtlCol="0" anchor="t">
            <a:normAutofit/>
          </a:bodyPr>
          <a:lstStyle/>
          <a:p>
            <a:r>
              <a:rPr lang="en-US" b="1"/>
              <a:t>Introduction</a:t>
            </a:r>
          </a:p>
        </p:txBody>
      </p:sp>
      <p:graphicFrame>
        <p:nvGraphicFramePr>
          <p:cNvPr id="1431" name="TextBox 1390">
            <a:extLst>
              <a:ext uri="{FF2B5EF4-FFF2-40B4-BE49-F238E27FC236}">
                <a16:creationId xmlns:a16="http://schemas.microsoft.com/office/drawing/2014/main" id="{AFE39794-1C03-5B4F-1D62-C2505758219A}"/>
              </a:ext>
            </a:extLst>
          </p:cNvPr>
          <p:cNvGraphicFramePr/>
          <p:nvPr>
            <p:extLst>
              <p:ext uri="{D42A27DB-BD31-4B8C-83A1-F6EECF244321}">
                <p14:modId xmlns:p14="http://schemas.microsoft.com/office/powerpoint/2010/main" val="1483046624"/>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96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2" name="Group 221">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04" name="Rectangle 203">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7" name="Group 206">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2" name="Rectangle 211">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0" name="Rectangle 209">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208">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Rectangle 222">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4465138-344B-B05A-29A5-44F31016AD82}"/>
              </a:ext>
            </a:extLst>
          </p:cNvPr>
          <p:cNvSpPr>
            <a:spLocks noGrp="1"/>
          </p:cNvSpPr>
          <p:nvPr>
            <p:ph type="title"/>
          </p:nvPr>
        </p:nvSpPr>
        <p:spPr>
          <a:xfrm>
            <a:off x="550863" y="540001"/>
            <a:ext cx="11075080" cy="1809500"/>
          </a:xfrm>
        </p:spPr>
        <p:txBody>
          <a:bodyPr anchor="t">
            <a:normAutofit/>
          </a:bodyPr>
          <a:lstStyle/>
          <a:p>
            <a:r>
              <a:rPr lang="en-US" b="1" dirty="0">
                <a:latin typeface="Times New Roman"/>
                <a:ea typeface="+mj-lt"/>
                <a:cs typeface="+mj-lt"/>
              </a:rPr>
              <a:t>The Evolution of Television</a:t>
            </a:r>
            <a:endParaRPr lang="en-US" dirty="0">
              <a:latin typeface="Times New Roman"/>
              <a:cs typeface="Times New Roman"/>
            </a:endParaRPr>
          </a:p>
        </p:txBody>
      </p:sp>
      <p:graphicFrame>
        <p:nvGraphicFramePr>
          <p:cNvPr id="162" name="Content Placeholder 2">
            <a:extLst>
              <a:ext uri="{FF2B5EF4-FFF2-40B4-BE49-F238E27FC236}">
                <a16:creationId xmlns:a16="http://schemas.microsoft.com/office/drawing/2014/main" id="{929A0A93-D873-9B5A-6532-5919CA62CE36}"/>
              </a:ext>
            </a:extLst>
          </p:cNvPr>
          <p:cNvGraphicFramePr>
            <a:graphicFrameLocks noGrp="1"/>
          </p:cNvGraphicFramePr>
          <p:nvPr>
            <p:ph idx="1"/>
            <p:extLst>
              <p:ext uri="{D42A27DB-BD31-4B8C-83A1-F6EECF244321}">
                <p14:modId xmlns:p14="http://schemas.microsoft.com/office/powerpoint/2010/main" val="2651203830"/>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173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7C085-1A18-DFE1-06D1-41E7F5DE012C}"/>
              </a:ext>
            </a:extLst>
          </p:cNvPr>
          <p:cNvSpPr>
            <a:spLocks noGrp="1"/>
          </p:cNvSpPr>
          <p:nvPr>
            <p:ph type="title"/>
          </p:nvPr>
        </p:nvSpPr>
        <p:spPr>
          <a:xfrm>
            <a:off x="540000" y="540000"/>
            <a:ext cx="4500561" cy="1953501"/>
          </a:xfrm>
        </p:spPr>
        <p:txBody>
          <a:bodyPr anchor="t">
            <a:normAutofit/>
          </a:bodyPr>
          <a:lstStyle/>
          <a:p>
            <a:r>
              <a:rPr lang="en-US" sz="5600" b="1">
                <a:latin typeface="Times New Roman"/>
                <a:cs typeface="Times New Roman"/>
              </a:rPr>
              <a:t>The Invention of Television</a:t>
            </a:r>
            <a:endParaRPr lang="en-US" sz="5600">
              <a:latin typeface="Times New Roman"/>
              <a:cs typeface="Times New Roman"/>
            </a:endParaRPr>
          </a:p>
          <a:p>
            <a:endParaRPr lang="en-US" sz="5600"/>
          </a:p>
        </p:txBody>
      </p:sp>
      <p:sp>
        <p:nvSpPr>
          <p:cNvPr id="8" name="Content Placeholder 7">
            <a:extLst>
              <a:ext uri="{FF2B5EF4-FFF2-40B4-BE49-F238E27FC236}">
                <a16:creationId xmlns:a16="http://schemas.microsoft.com/office/drawing/2014/main" id="{837B11D3-D76D-2008-18ED-C4B8112FC7F6}"/>
              </a:ext>
            </a:extLst>
          </p:cNvPr>
          <p:cNvSpPr>
            <a:spLocks noGrp="1"/>
          </p:cNvSpPr>
          <p:nvPr>
            <p:ph idx="1"/>
          </p:nvPr>
        </p:nvSpPr>
        <p:spPr>
          <a:xfrm>
            <a:off x="5232400" y="540000"/>
            <a:ext cx="6408738" cy="5768725"/>
          </a:xfrm>
        </p:spPr>
        <p:txBody>
          <a:bodyPr vert="horz" lIns="91440" tIns="45720" rIns="91440" bIns="45720" rtlCol="0" anchor="t">
            <a:noAutofit/>
          </a:bodyPr>
          <a:lstStyle/>
          <a:p>
            <a:pPr marL="269875" indent="-269875">
              <a:buFont typeface="Wingdings" panose="020B0604020202020204" pitchFamily="34" charset="0"/>
              <a:buChar char="q"/>
            </a:pPr>
            <a:r>
              <a:rPr lang="en-US" sz="1200" b="1" dirty="0">
                <a:latin typeface="Times New Roman"/>
                <a:ea typeface="+mn-lt"/>
                <a:cs typeface="+mn-lt"/>
              </a:rPr>
              <a:t>Paul Nipkow (1884):</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German engineer Paul Nipkow patented the Nipkow disk, a rotating scanning disk with holes arranged in a spiral pattern.</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Nipkow's disk became a fundamental component in early mechanical television systems.</a:t>
            </a:r>
            <a:endParaRPr lang="en-US" sz="1200" dirty="0">
              <a:latin typeface="Times New Roman"/>
              <a:cs typeface="Times New Roman"/>
            </a:endParaRPr>
          </a:p>
          <a:p>
            <a:pPr marL="269875" indent="-269875">
              <a:buFont typeface="Wingdings" panose="020B0604020202020204" pitchFamily="34" charset="0"/>
              <a:buChar char="q"/>
            </a:pPr>
            <a:r>
              <a:rPr lang="en-US" sz="1200" b="1" dirty="0">
                <a:latin typeface="Times New Roman"/>
                <a:ea typeface="+mn-lt"/>
                <a:cs typeface="+mn-lt"/>
              </a:rPr>
              <a:t>Charles Francis Jenkins (1923):</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American inventor Charles Francis Jenkins demonstrated one of the earliest electromechanical television systems using a Nipkow disk.</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Jenkins is credited with conducting the first-ever public demonstration of television.</a:t>
            </a:r>
            <a:endParaRPr lang="en-US" sz="1200" dirty="0">
              <a:latin typeface="Times New Roman"/>
              <a:cs typeface="Times New Roman"/>
            </a:endParaRPr>
          </a:p>
          <a:p>
            <a:pPr marL="269875" indent="-269875">
              <a:buFont typeface="Wingdings" panose="020B0604020202020204" pitchFamily="34" charset="0"/>
              <a:buChar char="q"/>
            </a:pPr>
            <a:r>
              <a:rPr lang="en-US" sz="1200" b="1" dirty="0">
                <a:latin typeface="Times New Roman"/>
                <a:ea typeface="+mn-lt"/>
                <a:cs typeface="+mn-lt"/>
              </a:rPr>
              <a:t>Philo Farnsworth (1927):</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Philo Farnsworth, an American inventor, successfully demonstrated the first fully electronic television system.</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Farnsworth's system used a cathode-ray tube (CRT) and electronic scanning, eliminating the need for mechanical components like the Nipkow disk.</a:t>
            </a:r>
            <a:endParaRPr lang="en-US" sz="1200" dirty="0">
              <a:latin typeface="Times New Roman"/>
              <a:cs typeface="Times New Roman"/>
            </a:endParaRPr>
          </a:p>
          <a:p>
            <a:pPr marL="269875" indent="-269875">
              <a:buFont typeface="Wingdings" panose="020B0604020202020204" pitchFamily="34" charset="0"/>
              <a:buChar char="q"/>
            </a:pPr>
            <a:r>
              <a:rPr lang="en-US" sz="1200" b="1" dirty="0">
                <a:latin typeface="Times New Roman"/>
                <a:ea typeface="+mn-lt"/>
                <a:cs typeface="+mn-lt"/>
              </a:rPr>
              <a:t>Vladimir Zworykin (1929):</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Russian-American engineer Vladimir Zworykin developed the iconoscope, an electronic camera tube that played a crucial role in the development of electronic television.</a:t>
            </a:r>
            <a:endParaRPr lang="en-US" sz="1200" dirty="0">
              <a:latin typeface="Times New Roman"/>
              <a:cs typeface="Times New Roman"/>
            </a:endParaRPr>
          </a:p>
          <a:p>
            <a:pPr marL="719455" lvl="1" indent="-269875">
              <a:buFont typeface="Wingdings" panose="020B0604020202020204" pitchFamily="34" charset="0"/>
              <a:buChar char="v"/>
            </a:pPr>
            <a:r>
              <a:rPr lang="en-US" sz="1200" dirty="0">
                <a:solidFill>
                  <a:srgbClr val="D1D5DB"/>
                </a:solidFill>
                <a:latin typeface="Times New Roman"/>
                <a:ea typeface="+mn-lt"/>
                <a:cs typeface="+mn-lt"/>
              </a:rPr>
              <a:t>Zworykin's work laid the foundation for the electronic television systems that would later become the standard.</a:t>
            </a:r>
            <a:endParaRPr lang="en-US" sz="1200" dirty="0">
              <a:latin typeface="Times New Roman"/>
              <a:cs typeface="Times New Roman"/>
            </a:endParaRPr>
          </a:p>
          <a:p>
            <a:pPr marL="269875" indent="-269875">
              <a:buFont typeface="Wingdings" panose="020B0604020202020204" pitchFamily="34" charset="0"/>
              <a:buChar char="q"/>
            </a:pPr>
            <a:endParaRPr lang="en-US" sz="1200" dirty="0">
              <a:latin typeface="Times New Roman"/>
              <a:cs typeface="Times New Roman"/>
            </a:endParaRPr>
          </a:p>
        </p:txBody>
      </p:sp>
      <p:grpSp>
        <p:nvGrpSpPr>
          <p:cNvPr id="13" name="Group 12">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14" name="Oval 13">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64D1EC7D-4685-2860-9DAF-F7D7EFEBC60B}"/>
              </a:ext>
            </a:extLst>
          </p:cNvPr>
          <p:cNvPicPr>
            <a:picLocks noChangeAspect="1"/>
          </p:cNvPicPr>
          <p:nvPr/>
        </p:nvPicPr>
        <p:blipFill rotWithShape="1">
          <a:blip r:embed="rId2"/>
          <a:srcRect l="20865" r="12134" b="-3"/>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146409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4AAD8-854A-75F6-3508-D2089588A99E}"/>
              </a:ext>
            </a:extLst>
          </p:cNvPr>
          <p:cNvSpPr>
            <a:spLocks noGrp="1"/>
          </p:cNvSpPr>
          <p:nvPr>
            <p:ph type="title"/>
          </p:nvPr>
        </p:nvSpPr>
        <p:spPr>
          <a:xfrm>
            <a:off x="540000" y="540000"/>
            <a:ext cx="4500561" cy="1953501"/>
          </a:xfrm>
        </p:spPr>
        <p:txBody>
          <a:bodyPr anchor="t">
            <a:normAutofit/>
          </a:bodyPr>
          <a:lstStyle/>
          <a:p>
            <a:r>
              <a:rPr lang="en-US" sz="4700" b="1">
                <a:latin typeface="Times New Roman"/>
                <a:ea typeface="+mj-lt"/>
                <a:cs typeface="+mj-lt"/>
              </a:rPr>
              <a:t>Black and White Television</a:t>
            </a:r>
            <a:endParaRPr lang="en-US" sz="4700">
              <a:latin typeface="Times New Roman"/>
              <a:cs typeface="Times New Roman"/>
            </a:endParaRPr>
          </a:p>
        </p:txBody>
      </p:sp>
      <p:sp>
        <p:nvSpPr>
          <p:cNvPr id="142" name="Content Placeholder 141">
            <a:extLst>
              <a:ext uri="{FF2B5EF4-FFF2-40B4-BE49-F238E27FC236}">
                <a16:creationId xmlns:a16="http://schemas.microsoft.com/office/drawing/2014/main" id="{2E158A37-2B1C-8E62-FF3B-430E7CAE1B32}"/>
              </a:ext>
            </a:extLst>
          </p:cNvPr>
          <p:cNvSpPr>
            <a:spLocks noGrp="1"/>
          </p:cNvSpPr>
          <p:nvPr>
            <p:ph idx="1"/>
          </p:nvPr>
        </p:nvSpPr>
        <p:spPr>
          <a:xfrm>
            <a:off x="5232400" y="540000"/>
            <a:ext cx="6408738" cy="5768725"/>
          </a:xfrm>
        </p:spPr>
        <p:txBody>
          <a:bodyPr vert="horz" lIns="91440" tIns="45720" rIns="91440" bIns="45720" rtlCol="0" anchor="t">
            <a:normAutofit/>
          </a:bodyPr>
          <a:lstStyle/>
          <a:p>
            <a:pPr marL="269875" indent="-269875">
              <a:lnSpc>
                <a:spcPct val="115000"/>
              </a:lnSpc>
              <a:buFont typeface="Wingdings" panose="020B0604020202020204" pitchFamily="34" charset="0"/>
              <a:buChar char="v"/>
            </a:pPr>
            <a:r>
              <a:rPr lang="en-US" sz="900" b="1" dirty="0">
                <a:latin typeface="Times New Roman"/>
                <a:ea typeface="+mn-lt"/>
                <a:cs typeface="+mn-lt"/>
              </a:rPr>
              <a:t>Early Mechanical Television:</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The concept of television dates back to the late 19th and early 20th centuries when inventors were experimenting with mechanical television systems.</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Paul Nipkow, a German engineer, developed the Nipkow disk in 1884, which was a rotating scanning disk used in early mechanical television systems.</a:t>
            </a:r>
            <a:endParaRPr lang="en-US" sz="900">
              <a:latin typeface="Times New Roman"/>
              <a:cs typeface="Times New Roman"/>
            </a:endParaRPr>
          </a:p>
          <a:p>
            <a:pPr marL="269875" indent="-269875">
              <a:lnSpc>
                <a:spcPct val="115000"/>
              </a:lnSpc>
              <a:buFont typeface="Wingdings" panose="020B0604020202020204" pitchFamily="34" charset="0"/>
              <a:buChar char="v"/>
            </a:pPr>
            <a:r>
              <a:rPr lang="en-US" sz="900" b="1" dirty="0">
                <a:latin typeface="Times New Roman"/>
                <a:ea typeface="+mn-lt"/>
                <a:cs typeface="+mn-lt"/>
              </a:rPr>
              <a:t>Charles Francis Jenkins (1923):</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Charles Francis Jenkins, an American inventor, was an early pioneer in the field of television.</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In 1923, Jenkins demonstrated one of the first electromechanical television systems. This system used a rotating Nipkow disk to scan images.</a:t>
            </a:r>
            <a:endParaRPr lang="en-US" sz="900">
              <a:latin typeface="Times New Roman"/>
              <a:cs typeface="Times New Roman"/>
            </a:endParaRPr>
          </a:p>
          <a:p>
            <a:pPr marL="269875" indent="-269875">
              <a:lnSpc>
                <a:spcPct val="115000"/>
              </a:lnSpc>
              <a:buFont typeface="Wingdings" panose="020B0604020202020204" pitchFamily="34" charset="0"/>
              <a:buChar char="v"/>
            </a:pPr>
            <a:r>
              <a:rPr lang="en-US" sz="900" b="1" dirty="0">
                <a:latin typeface="Times New Roman"/>
                <a:ea typeface="+mn-lt"/>
                <a:cs typeface="+mn-lt"/>
              </a:rPr>
              <a:t>Philo Farnsworth (1927):</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Philo Farnsworth, an American inventor, played a crucial role in the development of electronic television.</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In 1927, Farnsworth successfully demonstrated the first fully electronic television system, eliminating the need for mechanical components like the Nipkow disk.</a:t>
            </a:r>
            <a:endParaRPr lang="en-US" sz="900">
              <a:latin typeface="Times New Roman"/>
              <a:cs typeface="Times New Roman"/>
            </a:endParaRPr>
          </a:p>
          <a:p>
            <a:pPr marL="269875" indent="-269875">
              <a:lnSpc>
                <a:spcPct val="115000"/>
              </a:lnSpc>
              <a:buFont typeface="Wingdings" panose="020B0604020202020204" pitchFamily="34" charset="0"/>
              <a:buChar char="v"/>
            </a:pPr>
            <a:r>
              <a:rPr lang="en-US" sz="900" b="1" dirty="0">
                <a:latin typeface="Times New Roman"/>
                <a:ea typeface="+mn-lt"/>
                <a:cs typeface="+mn-lt"/>
              </a:rPr>
              <a:t>RCA and Commercialization (1930s):</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The Radio Corporation of America (RCA) became a key player in the commercialization of television.</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RCA, under the leadership of David Sarnoff, played a significant role in the development and promotion of electronic television sets.</a:t>
            </a:r>
            <a:endParaRPr lang="en-US" sz="900">
              <a:latin typeface="Times New Roman"/>
              <a:cs typeface="Times New Roman"/>
            </a:endParaRPr>
          </a:p>
          <a:p>
            <a:pPr marL="269875" indent="-269875">
              <a:lnSpc>
                <a:spcPct val="115000"/>
              </a:lnSpc>
              <a:buFont typeface="Wingdings" panose="020B0604020202020204" pitchFamily="34" charset="0"/>
              <a:buChar char="v"/>
            </a:pPr>
            <a:r>
              <a:rPr lang="en-US" sz="900" b="1" dirty="0">
                <a:latin typeface="Times New Roman"/>
                <a:ea typeface="+mn-lt"/>
                <a:cs typeface="+mn-lt"/>
              </a:rPr>
              <a:t>World's First Regular Television Service (1936):</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The BBC (British Broadcasting Corporation) initiated the world's first regular high-definition television service in 1936, using electronic television technology.</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This marked the transition from experimental broadcasts to regular, scheduled programming in black and white.</a:t>
            </a:r>
            <a:endParaRPr lang="en-US" sz="900">
              <a:latin typeface="Times New Roman"/>
              <a:cs typeface="Times New Roman"/>
            </a:endParaRPr>
          </a:p>
          <a:p>
            <a:pPr marL="269875" indent="-269875">
              <a:lnSpc>
                <a:spcPct val="115000"/>
              </a:lnSpc>
              <a:buFont typeface="Wingdings" panose="020B0604020202020204" pitchFamily="34" charset="0"/>
              <a:buChar char="v"/>
            </a:pPr>
            <a:r>
              <a:rPr lang="en-US" sz="900" b="1" dirty="0">
                <a:latin typeface="Times New Roman"/>
                <a:ea typeface="+mn-lt"/>
                <a:cs typeface="+mn-lt"/>
              </a:rPr>
              <a:t>Mass Adoption (1940s-1950s):</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Black and white television sets became more widely available and affordable to the general public in the post-World War II era.</a:t>
            </a:r>
            <a:endParaRPr lang="en-US" sz="900">
              <a:latin typeface="Times New Roman"/>
              <a:cs typeface="Times New Roman"/>
            </a:endParaRPr>
          </a:p>
          <a:p>
            <a:pPr marL="719455" lvl="1" indent="-269875">
              <a:lnSpc>
                <a:spcPct val="115000"/>
              </a:lnSpc>
              <a:buFont typeface="Wingdings" panose="020B0604020202020204" pitchFamily="34" charset="0"/>
              <a:buChar char="Ø"/>
            </a:pPr>
            <a:r>
              <a:rPr lang="en-US" sz="900" dirty="0">
                <a:latin typeface="Times New Roman"/>
                <a:ea typeface="+mn-lt"/>
                <a:cs typeface="+mn-lt"/>
              </a:rPr>
              <a:t>The 1950s witnessed the rapid growth of television as a medium for entertainment and information.</a:t>
            </a:r>
            <a:endParaRPr lang="en-US" sz="900" dirty="0">
              <a:latin typeface="Times New Roman"/>
              <a:cs typeface="Times New Roman"/>
            </a:endParaRPr>
          </a:p>
        </p:txBody>
      </p:sp>
      <p:grpSp>
        <p:nvGrpSpPr>
          <p:cNvPr id="149" name="Group 148">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150" name="Oval 149">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A754A99-FAF3-C96A-04AB-1C47C4040F4B}"/>
              </a:ext>
            </a:extLst>
          </p:cNvPr>
          <p:cNvPicPr>
            <a:picLocks noChangeAspect="1"/>
          </p:cNvPicPr>
          <p:nvPr/>
        </p:nvPicPr>
        <p:blipFill rotWithShape="1">
          <a:blip r:embed="rId2"/>
          <a:srcRect l="1250" r="3" b="3"/>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246927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711F6-A7F4-0ADB-9907-02D03F249EEE}"/>
              </a:ext>
            </a:extLst>
          </p:cNvPr>
          <p:cNvSpPr>
            <a:spLocks noGrp="1"/>
          </p:cNvSpPr>
          <p:nvPr>
            <p:ph type="title"/>
          </p:nvPr>
        </p:nvSpPr>
        <p:spPr>
          <a:xfrm>
            <a:off x="540000" y="540000"/>
            <a:ext cx="4500561" cy="1953501"/>
          </a:xfrm>
        </p:spPr>
        <p:txBody>
          <a:bodyPr anchor="t">
            <a:normAutofit/>
          </a:bodyPr>
          <a:lstStyle/>
          <a:p>
            <a:r>
              <a:rPr lang="en-US" b="1">
                <a:latin typeface="Times New Roman"/>
                <a:ea typeface="+mj-lt"/>
                <a:cs typeface="+mj-lt"/>
              </a:rPr>
              <a:t>Color Television</a:t>
            </a:r>
            <a:endParaRPr lang="en-US">
              <a:latin typeface="Times New Roman"/>
              <a:cs typeface="Times New Roman"/>
            </a:endParaRPr>
          </a:p>
        </p:txBody>
      </p:sp>
      <p:sp>
        <p:nvSpPr>
          <p:cNvPr id="57" name="Content Placeholder 56">
            <a:extLst>
              <a:ext uri="{FF2B5EF4-FFF2-40B4-BE49-F238E27FC236}">
                <a16:creationId xmlns:a16="http://schemas.microsoft.com/office/drawing/2014/main" id="{306C5B4E-A2DA-0F7B-23F8-394162C18F30}"/>
              </a:ext>
            </a:extLst>
          </p:cNvPr>
          <p:cNvSpPr>
            <a:spLocks noGrp="1"/>
          </p:cNvSpPr>
          <p:nvPr>
            <p:ph idx="1"/>
          </p:nvPr>
        </p:nvSpPr>
        <p:spPr>
          <a:xfrm>
            <a:off x="5232400" y="540000"/>
            <a:ext cx="6408738" cy="5768725"/>
          </a:xfrm>
        </p:spPr>
        <p:txBody>
          <a:bodyPr vert="horz" lIns="91440" tIns="45720" rIns="91440" bIns="45720" rtlCol="0" anchor="t">
            <a:noAutofit/>
          </a:bodyPr>
          <a:lstStyle/>
          <a:p>
            <a:pPr marL="269875" indent="-269875">
              <a:buFont typeface="Wingdings" panose="020B0604020202020204" pitchFamily="34" charset="0"/>
              <a:buChar char="q"/>
            </a:pPr>
            <a:r>
              <a:rPr lang="en-US" sz="900" b="1" dirty="0">
                <a:latin typeface="Times New Roman"/>
                <a:ea typeface="+mn-lt"/>
                <a:cs typeface="+mn-lt"/>
              </a:rPr>
              <a:t>Early Experiments:</a:t>
            </a:r>
            <a:endParaRPr lang="en-US" sz="900" b="1" dirty="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Various inventors conducted early experiments with color television, including Georges Valensi, who filed a patent for a color television system in 1908.</a:t>
            </a:r>
            <a:endParaRPr lang="en-US" sz="900">
              <a:latin typeface="Times New Roman"/>
              <a:cs typeface="Times New Roman"/>
            </a:endParaRPr>
          </a:p>
          <a:p>
            <a:pPr marL="269875" indent="-269875">
              <a:buFont typeface="Wingdings" panose="020B0604020202020204" pitchFamily="34" charset="0"/>
              <a:buChar char="q"/>
            </a:pPr>
            <a:r>
              <a:rPr lang="en-US" sz="900" b="1" dirty="0">
                <a:latin typeface="Times New Roman"/>
                <a:ea typeface="+mn-lt"/>
                <a:cs typeface="+mn-lt"/>
              </a:rPr>
              <a:t>John </a:t>
            </a:r>
            <a:r>
              <a:rPr lang="en-US" sz="900" b="1" dirty="0" err="1">
                <a:latin typeface="Times New Roman"/>
                <a:ea typeface="+mn-lt"/>
                <a:cs typeface="+mn-lt"/>
              </a:rPr>
              <a:t>Logie</a:t>
            </a:r>
            <a:r>
              <a:rPr lang="en-US" sz="900" b="1" dirty="0">
                <a:latin typeface="Times New Roman"/>
                <a:ea typeface="+mn-lt"/>
                <a:cs typeface="+mn-lt"/>
              </a:rPr>
              <a:t> Baird (1928):</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Scottish inventor John </a:t>
            </a:r>
            <a:r>
              <a:rPr lang="en-US" sz="900" dirty="0" err="1">
                <a:solidFill>
                  <a:srgbClr val="D1D5DB"/>
                </a:solidFill>
                <a:latin typeface="Times New Roman"/>
                <a:ea typeface="+mn-lt"/>
                <a:cs typeface="+mn-lt"/>
              </a:rPr>
              <a:t>Logie</a:t>
            </a:r>
            <a:r>
              <a:rPr lang="en-US" sz="900" dirty="0">
                <a:solidFill>
                  <a:srgbClr val="D1D5DB"/>
                </a:solidFill>
                <a:latin typeface="Times New Roman"/>
                <a:ea typeface="+mn-lt"/>
                <a:cs typeface="+mn-lt"/>
              </a:rPr>
              <a:t> Baird successfully transmitted the first color television images in 1928 using a mechanical system. However, the color images were not of high quality.</a:t>
            </a:r>
            <a:endParaRPr lang="en-US" sz="900">
              <a:latin typeface="Times New Roman"/>
              <a:cs typeface="Times New Roman"/>
            </a:endParaRPr>
          </a:p>
          <a:p>
            <a:pPr marL="269875" indent="-269875">
              <a:buFont typeface="Wingdings" panose="020B0604020202020204" pitchFamily="34" charset="0"/>
              <a:buChar char="q"/>
            </a:pPr>
            <a:r>
              <a:rPr lang="en-US" sz="900" b="1" dirty="0">
                <a:latin typeface="Times New Roman"/>
                <a:ea typeface="+mn-lt"/>
                <a:cs typeface="+mn-lt"/>
              </a:rPr>
              <a:t>Peter Goldmark (1940):</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American engineer Peter Goldmark, working at CBS (Columbia Broadcasting System), developed a practical and successful color television system called the CBS Field-Sequential System.</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In 1940, CBS demonstrated the first color television broadcast using Goldmark's system.</a:t>
            </a:r>
            <a:endParaRPr lang="en-US" sz="900">
              <a:latin typeface="Times New Roman"/>
              <a:cs typeface="Times New Roman"/>
            </a:endParaRPr>
          </a:p>
          <a:p>
            <a:pPr marL="269875" indent="-269875">
              <a:buFont typeface="Wingdings" panose="020B0604020202020204" pitchFamily="34" charset="0"/>
              <a:buChar char="q"/>
            </a:pPr>
            <a:r>
              <a:rPr lang="en-US" sz="900" b="1" dirty="0">
                <a:latin typeface="Times New Roman"/>
                <a:ea typeface="+mn-lt"/>
                <a:cs typeface="+mn-lt"/>
              </a:rPr>
              <a:t>NTSC Color Television Standard (1953):</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The NTSC (National Television System Committee) color television standard was established in the United States in 1953.</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The NTSC standard specified the technical parameters for color television broadcasting, including the number of scan lines, frame rate, and the encoding of color information.</a:t>
            </a:r>
            <a:endParaRPr lang="en-US" sz="900">
              <a:latin typeface="Times New Roman"/>
              <a:cs typeface="Times New Roman"/>
            </a:endParaRPr>
          </a:p>
          <a:p>
            <a:pPr marL="269875" indent="-269875">
              <a:buFont typeface="Wingdings" panose="020B0604020202020204" pitchFamily="34" charset="0"/>
              <a:buChar char="q"/>
            </a:pPr>
            <a:r>
              <a:rPr lang="en-US" sz="900" b="1" dirty="0">
                <a:latin typeface="Times New Roman"/>
                <a:ea typeface="+mn-lt"/>
                <a:cs typeface="+mn-lt"/>
              </a:rPr>
              <a:t>RCA and Compatible Color System (1954):</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RCA (Radio Corporation of America) developed a compatible color system that could be used with existing black-and-white television sets.</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The RCA system, compatible with the NTSC standard, allowed broadcasters to transmit color signals, which could be received in color by viewers with color television sets and in black and white by viewers with monochrome sets.</a:t>
            </a:r>
            <a:endParaRPr lang="en-US" sz="900">
              <a:latin typeface="Times New Roman"/>
              <a:cs typeface="Times New Roman"/>
            </a:endParaRPr>
          </a:p>
          <a:p>
            <a:pPr marL="269875" indent="-269875">
              <a:buFont typeface="Wingdings" panose="020B0604020202020204" pitchFamily="34" charset="0"/>
              <a:buChar char="q"/>
            </a:pPr>
            <a:r>
              <a:rPr lang="en-US" sz="900" b="1" dirty="0">
                <a:latin typeface="Times New Roman"/>
                <a:ea typeface="+mn-lt"/>
                <a:cs typeface="+mn-lt"/>
              </a:rPr>
              <a:t>First Commercial Color Broadcasts (1950s):</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The first coast-to-coast color broadcast in the United States took place on January 1, 1954, when the Tournament of Roses Parade was televised in color.</a:t>
            </a:r>
            <a:endParaRPr lang="en-US" sz="900">
              <a:latin typeface="Times New Roman"/>
              <a:cs typeface="Times New Roman"/>
            </a:endParaRPr>
          </a:p>
          <a:p>
            <a:pPr marL="719455" lvl="1" indent="-269875">
              <a:buFont typeface="Wingdings" panose="020B0604020202020204" pitchFamily="34" charset="0"/>
              <a:buChar char="v"/>
            </a:pPr>
            <a:r>
              <a:rPr lang="en-US" sz="900" dirty="0">
                <a:solidFill>
                  <a:srgbClr val="D1D5DB"/>
                </a:solidFill>
                <a:latin typeface="Times New Roman"/>
                <a:ea typeface="+mn-lt"/>
                <a:cs typeface="+mn-lt"/>
              </a:rPr>
              <a:t>NBC (National Broadcasting Company) and CBS started regular color broadcasts in the mid-1950s.</a:t>
            </a:r>
            <a:endParaRPr lang="en-US" sz="900" dirty="0">
              <a:latin typeface="Times New Roman"/>
              <a:cs typeface="Times New Roman"/>
            </a:endParaRPr>
          </a:p>
        </p:txBody>
      </p:sp>
      <p:grpSp>
        <p:nvGrpSpPr>
          <p:cNvPr id="119" name="Group 118">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120" name="Oval 119">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CEB0B17-D312-F37A-56D8-BBBD4392DFD6}"/>
              </a:ext>
            </a:extLst>
          </p:cNvPr>
          <p:cNvPicPr>
            <a:picLocks noChangeAspect="1"/>
          </p:cNvPicPr>
          <p:nvPr/>
        </p:nvPicPr>
        <p:blipFill rotWithShape="1">
          <a:blip r:embed="rId2"/>
          <a:srcRect r="-1" b="-1"/>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397318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4" name="Oval 133">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38" name="Freeform: Shape 137">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11D595-AB19-774C-A63B-B1866C036910}"/>
              </a:ext>
            </a:extLst>
          </p:cNvPr>
          <p:cNvSpPr>
            <a:spLocks noGrp="1"/>
          </p:cNvSpPr>
          <p:nvPr>
            <p:ph type="title"/>
          </p:nvPr>
        </p:nvSpPr>
        <p:spPr>
          <a:xfrm>
            <a:off x="540000" y="540000"/>
            <a:ext cx="4500561" cy="2181946"/>
          </a:xfrm>
        </p:spPr>
        <p:txBody>
          <a:bodyPr anchor="t">
            <a:normAutofit/>
          </a:bodyPr>
          <a:lstStyle/>
          <a:p>
            <a:r>
              <a:rPr lang="en-US" b="1" dirty="0">
                <a:latin typeface="Times New Roman"/>
                <a:ea typeface="+mj-lt"/>
                <a:cs typeface="+mj-lt"/>
              </a:rPr>
              <a:t>Lucky Goldstar</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BE1BB141-69C1-E336-AE41-F25E1277752F}"/>
              </a:ext>
            </a:extLst>
          </p:cNvPr>
          <p:cNvSpPr>
            <a:spLocks noGrp="1"/>
          </p:cNvSpPr>
          <p:nvPr>
            <p:ph idx="1"/>
          </p:nvPr>
        </p:nvSpPr>
        <p:spPr>
          <a:xfrm>
            <a:off x="543465" y="2621607"/>
            <a:ext cx="4500562" cy="3687118"/>
          </a:xfrm>
        </p:spPr>
        <p:txBody>
          <a:bodyPr vert="horz" lIns="91440" tIns="45720" rIns="91440" bIns="45720" rtlCol="0" anchor="t">
            <a:noAutofit/>
          </a:bodyPr>
          <a:lstStyle/>
          <a:p>
            <a:pPr marL="269875" indent="-269875">
              <a:lnSpc>
                <a:spcPct val="115000"/>
              </a:lnSpc>
              <a:buFont typeface="Wingdings" panose="020B0604020202020204" pitchFamily="34" charset="0"/>
              <a:buChar char="v"/>
            </a:pPr>
            <a:r>
              <a:rPr lang="en-US" sz="1000" b="1" dirty="0">
                <a:latin typeface="Times New Roman"/>
                <a:ea typeface="+mn-lt"/>
                <a:cs typeface="+mn-lt"/>
              </a:rPr>
              <a:t>Innovative Display Technologies:</a:t>
            </a:r>
            <a:endParaRPr lang="en-US" sz="1000" dirty="0">
              <a:latin typeface="Times New Roman"/>
              <a:ea typeface="+mn-lt"/>
              <a:cs typeface="+mn-lt"/>
            </a:endParaRPr>
          </a:p>
          <a:p>
            <a:pPr marL="719455" lvl="1" indent="-269875">
              <a:lnSpc>
                <a:spcPct val="115000"/>
              </a:lnSpc>
              <a:buFont typeface="Wingdings" panose="020B0604020202020204" pitchFamily="34" charset="0"/>
              <a:buChar char="Ø"/>
            </a:pPr>
            <a:r>
              <a:rPr lang="en-US" sz="1000" dirty="0">
                <a:latin typeface="Times New Roman"/>
                <a:ea typeface="+mn-lt"/>
                <a:cs typeface="+mn-lt"/>
              </a:rPr>
              <a:t>LG is known for its innovative display technologies, including OLED (Organic Light-Emitting Diode) and </a:t>
            </a:r>
            <a:r>
              <a:rPr lang="en-US" sz="1000" err="1">
                <a:latin typeface="Times New Roman"/>
                <a:ea typeface="+mn-lt"/>
                <a:cs typeface="+mn-lt"/>
              </a:rPr>
              <a:t>NanoCell</a:t>
            </a:r>
            <a:r>
              <a:rPr lang="en-US" sz="1000" dirty="0">
                <a:latin typeface="Times New Roman"/>
                <a:ea typeface="+mn-lt"/>
                <a:cs typeface="+mn-lt"/>
              </a:rPr>
              <a:t> technology.</a:t>
            </a:r>
          </a:p>
          <a:p>
            <a:pPr marL="719455" lvl="1" indent="-269875">
              <a:lnSpc>
                <a:spcPct val="115000"/>
              </a:lnSpc>
              <a:buFont typeface="Wingdings" panose="020B0604020202020204" pitchFamily="34" charset="0"/>
              <a:buChar char="Ø"/>
            </a:pPr>
            <a:r>
              <a:rPr lang="en-US" sz="1000" dirty="0">
                <a:latin typeface="Times New Roman"/>
                <a:ea typeface="+mn-lt"/>
                <a:cs typeface="+mn-lt"/>
              </a:rPr>
              <a:t>OLED TVs from LG offer stunning picture quality with individually lit pixels, providing deep blacks and vibrant colors.</a:t>
            </a:r>
          </a:p>
          <a:p>
            <a:pPr marL="269875" indent="-269875">
              <a:lnSpc>
                <a:spcPct val="115000"/>
              </a:lnSpc>
              <a:buFont typeface="Wingdings" panose="020B0604020202020204" pitchFamily="34" charset="0"/>
              <a:buChar char="v"/>
            </a:pPr>
            <a:r>
              <a:rPr lang="en-US" sz="1000" b="1" dirty="0">
                <a:latin typeface="Times New Roman"/>
                <a:ea typeface="+mn-lt"/>
                <a:cs typeface="+mn-lt"/>
              </a:rPr>
              <a:t>Smart TV Features:</a:t>
            </a:r>
            <a:endParaRPr lang="en-US" sz="1000" dirty="0">
              <a:latin typeface="Times New Roman"/>
              <a:ea typeface="+mn-lt"/>
              <a:cs typeface="+mn-lt"/>
            </a:endParaRPr>
          </a:p>
          <a:p>
            <a:pPr marL="719455" lvl="1" indent="-269875">
              <a:lnSpc>
                <a:spcPct val="115000"/>
              </a:lnSpc>
              <a:buFont typeface="Wingdings" panose="020B0604020202020204" pitchFamily="34" charset="0"/>
              <a:buChar char="Ø"/>
            </a:pPr>
            <a:r>
              <a:rPr lang="en-US" sz="1000" dirty="0">
                <a:latin typeface="Times New Roman"/>
                <a:ea typeface="+mn-lt"/>
                <a:cs typeface="+mn-lt"/>
              </a:rPr>
              <a:t>LG televisions come equipped with Smart TV capabilities, allowing users to access a variety of streaming services, apps, and online content.</a:t>
            </a:r>
          </a:p>
          <a:p>
            <a:pPr marL="719455" lvl="1" indent="-269875">
              <a:lnSpc>
                <a:spcPct val="115000"/>
              </a:lnSpc>
              <a:buFont typeface="Wingdings" panose="020B0604020202020204" pitchFamily="34" charset="0"/>
              <a:buChar char="Ø"/>
            </a:pPr>
            <a:r>
              <a:rPr lang="en-US" sz="1000" dirty="0">
                <a:latin typeface="Times New Roman"/>
                <a:ea typeface="+mn-lt"/>
                <a:cs typeface="+mn-lt"/>
              </a:rPr>
              <a:t>The webOS platform, developed by LG, is often praised for its user-friendly interface and responsiveness.</a:t>
            </a:r>
          </a:p>
          <a:p>
            <a:pPr marL="269875" indent="-269875">
              <a:lnSpc>
                <a:spcPct val="115000"/>
              </a:lnSpc>
              <a:buFont typeface="Wingdings" panose="020B0604020202020204" pitchFamily="34" charset="0"/>
              <a:buChar char="v"/>
            </a:pPr>
            <a:r>
              <a:rPr lang="en-US" sz="1000" b="1" dirty="0">
                <a:latin typeface="Times New Roman"/>
                <a:ea typeface="+mn-lt"/>
                <a:cs typeface="+mn-lt"/>
              </a:rPr>
              <a:t>Thin and Sleek Design:</a:t>
            </a:r>
            <a:endParaRPr lang="en-US" sz="1000" dirty="0">
              <a:latin typeface="Times New Roman"/>
              <a:ea typeface="+mn-lt"/>
              <a:cs typeface="+mn-lt"/>
            </a:endParaRPr>
          </a:p>
          <a:p>
            <a:pPr marL="719455" lvl="1" indent="-269875">
              <a:lnSpc>
                <a:spcPct val="115000"/>
              </a:lnSpc>
              <a:buFont typeface="Wingdings" panose="020B0604020202020204" pitchFamily="34" charset="0"/>
              <a:buChar char="Ø"/>
            </a:pPr>
            <a:r>
              <a:rPr lang="en-US" sz="1000" dirty="0">
                <a:latin typeface="Times New Roman"/>
                <a:ea typeface="+mn-lt"/>
                <a:cs typeface="+mn-lt"/>
              </a:rPr>
              <a:t>LG is recognized for its commitment to design aesthetics, and many LG TVs feature a thin and sleek profile.</a:t>
            </a:r>
          </a:p>
          <a:p>
            <a:pPr marL="719455" lvl="1" indent="-269875">
              <a:lnSpc>
                <a:spcPct val="115000"/>
              </a:lnSpc>
              <a:buFont typeface="Wingdings" panose="020B0604020202020204" pitchFamily="34" charset="0"/>
              <a:buChar char="Ø"/>
            </a:pPr>
            <a:r>
              <a:rPr lang="en-US" sz="1000" dirty="0">
                <a:latin typeface="Times New Roman"/>
                <a:ea typeface="+mn-lt"/>
                <a:cs typeface="+mn-lt"/>
              </a:rPr>
              <a:t>The company's design philosophy often incorporates minimal bezels and clean lines, enhancing the overall visual appeal of their television models.</a:t>
            </a:r>
          </a:p>
        </p:txBody>
      </p:sp>
      <p:pic>
        <p:nvPicPr>
          <p:cNvPr id="4" name="Picture 3">
            <a:extLst>
              <a:ext uri="{FF2B5EF4-FFF2-40B4-BE49-F238E27FC236}">
                <a16:creationId xmlns:a16="http://schemas.microsoft.com/office/drawing/2014/main" id="{9AD4D5C7-ECEF-97E6-829E-713CF345DC71}"/>
              </a:ext>
            </a:extLst>
          </p:cNvPr>
          <p:cNvPicPr>
            <a:picLocks noChangeAspect="1"/>
          </p:cNvPicPr>
          <p:nvPr/>
        </p:nvPicPr>
        <p:blipFill>
          <a:blip r:embed="rId2"/>
          <a:stretch>
            <a:fillRect/>
          </a:stretch>
        </p:blipFill>
        <p:spPr>
          <a:xfrm>
            <a:off x="6525000" y="2421000"/>
            <a:ext cx="3600000" cy="2016000"/>
          </a:xfrm>
          <a:prstGeom prst="rect">
            <a:avLst/>
          </a:prstGeom>
        </p:spPr>
      </p:pic>
    </p:spTree>
    <p:extLst>
      <p:ext uri="{BB962C8B-B14F-4D97-AF65-F5344CB8AC3E}">
        <p14:creationId xmlns:p14="http://schemas.microsoft.com/office/powerpoint/2010/main" val="122867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56986-DE19-D609-B9AF-6CDB9233EBCF}"/>
              </a:ext>
            </a:extLst>
          </p:cNvPr>
          <p:cNvSpPr>
            <a:spLocks noGrp="1"/>
          </p:cNvSpPr>
          <p:nvPr>
            <p:ph type="title"/>
          </p:nvPr>
        </p:nvSpPr>
        <p:spPr>
          <a:xfrm>
            <a:off x="540000" y="540000"/>
            <a:ext cx="11101135" cy="1809500"/>
          </a:xfrm>
        </p:spPr>
        <p:txBody>
          <a:bodyPr anchor="t">
            <a:normAutofit/>
          </a:bodyPr>
          <a:lstStyle/>
          <a:p>
            <a:r>
              <a:rPr lang="en-US" b="1" dirty="0">
                <a:latin typeface="Times New Roman"/>
                <a:ea typeface="+mj-lt"/>
                <a:cs typeface="Times New Roman"/>
              </a:rPr>
              <a:t>The Invention of LG Television</a:t>
            </a:r>
            <a:endParaRPr lang="en-US" dirty="0">
              <a:latin typeface="Times New Roman"/>
              <a:ea typeface="+mj-lt"/>
              <a:cs typeface="Times New Roman"/>
            </a:endParaRPr>
          </a:p>
          <a:p>
            <a:endParaRPr lang="en-US">
              <a:ea typeface="+mj-lt"/>
              <a:cs typeface="+mj-lt"/>
            </a:endParaRPr>
          </a:p>
          <a:p>
            <a:endParaRPr lang="en-US" b="1">
              <a:latin typeface="Times New Roman"/>
              <a:cs typeface="Times New Roman"/>
            </a:endParaRPr>
          </a:p>
        </p:txBody>
      </p:sp>
      <p:graphicFrame>
        <p:nvGraphicFramePr>
          <p:cNvPr id="132" name="Content Placeholder 129">
            <a:extLst>
              <a:ext uri="{FF2B5EF4-FFF2-40B4-BE49-F238E27FC236}">
                <a16:creationId xmlns:a16="http://schemas.microsoft.com/office/drawing/2014/main" id="{7523C800-A562-2571-52FF-90D256E4B8A2}"/>
              </a:ext>
            </a:extLst>
          </p:cNvPr>
          <p:cNvGraphicFramePr>
            <a:graphicFrameLocks noGrp="1"/>
          </p:cNvGraphicFramePr>
          <p:nvPr>
            <p:ph idx="1"/>
            <p:extLst>
              <p:ext uri="{D42A27DB-BD31-4B8C-83A1-F6EECF244321}">
                <p14:modId xmlns:p14="http://schemas.microsoft.com/office/powerpoint/2010/main" val="1148130919"/>
              </p:ext>
            </p:extLst>
          </p:nvPr>
        </p:nvGraphicFramePr>
        <p:xfrm>
          <a:off x="288217" y="2011024"/>
          <a:ext cx="11604454" cy="429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07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50E9E-2033-A31B-9BFC-B837506B10CD}"/>
              </a:ext>
            </a:extLst>
          </p:cNvPr>
          <p:cNvSpPr>
            <a:spLocks noGrp="1"/>
          </p:cNvSpPr>
          <p:nvPr>
            <p:ph type="title"/>
          </p:nvPr>
        </p:nvSpPr>
        <p:spPr>
          <a:xfrm>
            <a:off x="540000" y="540000"/>
            <a:ext cx="4500561" cy="1953501"/>
          </a:xfrm>
        </p:spPr>
        <p:txBody>
          <a:bodyPr vert="horz" lIns="91440" tIns="45720" rIns="91440" bIns="45720" rtlCol="0" anchor="t">
            <a:normAutofit/>
          </a:bodyPr>
          <a:lstStyle/>
          <a:p>
            <a:r>
              <a:rPr lang="en-US" sz="4200" b="1"/>
              <a:t>The Evolution of LG Television</a:t>
            </a:r>
            <a:endParaRPr lang="en-US" sz="4200"/>
          </a:p>
        </p:txBody>
      </p:sp>
      <p:sp>
        <p:nvSpPr>
          <p:cNvPr id="58" name="Content Placeholder 58">
            <a:extLst>
              <a:ext uri="{FF2B5EF4-FFF2-40B4-BE49-F238E27FC236}">
                <a16:creationId xmlns:a16="http://schemas.microsoft.com/office/drawing/2014/main" id="{FB23B6D2-CEF2-EC1C-9CF4-9B56508719FB}"/>
              </a:ext>
            </a:extLst>
          </p:cNvPr>
          <p:cNvSpPr>
            <a:spLocks noGrp="1"/>
          </p:cNvSpPr>
          <p:nvPr>
            <p:ph idx="1"/>
          </p:nvPr>
        </p:nvSpPr>
        <p:spPr>
          <a:xfrm>
            <a:off x="5232400" y="540000"/>
            <a:ext cx="6408738" cy="5768725"/>
          </a:xfrm>
        </p:spPr>
        <p:txBody>
          <a:bodyPr anchor="t">
            <a:normAutofit/>
          </a:bodyPr>
          <a:lstStyle/>
          <a:p>
            <a:pPr marL="269875" indent="-269875">
              <a:lnSpc>
                <a:spcPct val="115000"/>
              </a:lnSpc>
              <a:buFont typeface="Wingdings" panose="020B0604020202020204" pitchFamily="34" charset="0"/>
              <a:buChar char="v"/>
            </a:pPr>
            <a:r>
              <a:rPr lang="en-US" sz="1300" b="1">
                <a:latin typeface="Times New Roman"/>
                <a:ea typeface="+mn-lt"/>
                <a:cs typeface="+mn-lt"/>
              </a:rPr>
              <a:t>Early CRT Televisions (1980s):</a:t>
            </a:r>
            <a:endParaRPr lang="en-US" sz="1300">
              <a:latin typeface="Times New Roman"/>
              <a:ea typeface="+mn-lt"/>
              <a:cs typeface="+mn-lt"/>
            </a:endParaRPr>
          </a:p>
          <a:p>
            <a:pPr marL="719455" lvl="1" indent="-269875">
              <a:lnSpc>
                <a:spcPct val="115000"/>
              </a:lnSpc>
              <a:buFont typeface="Wingdings" panose="020B0604020202020204" pitchFamily="34" charset="0"/>
              <a:buChar char="Ø"/>
            </a:pPr>
            <a:r>
              <a:rPr lang="en-US" sz="1300">
                <a:latin typeface="Times New Roman"/>
                <a:ea typeface="+mn-lt"/>
                <a:cs typeface="+mn-lt"/>
              </a:rPr>
              <a:t>LG, initially known as Goldstar, entered the television market with the production of Cathode Ray Tube (CRT) televisions in the 1980s.</a:t>
            </a:r>
          </a:p>
          <a:p>
            <a:pPr marL="719455" lvl="1" indent="-269875">
              <a:lnSpc>
                <a:spcPct val="115000"/>
              </a:lnSpc>
              <a:buFont typeface="Wingdings" panose="020B0604020202020204" pitchFamily="34" charset="0"/>
              <a:buChar char="Ø"/>
            </a:pPr>
            <a:r>
              <a:rPr lang="en-US" sz="1300">
                <a:latin typeface="Times New Roman"/>
                <a:ea typeface="+mn-lt"/>
                <a:cs typeface="+mn-lt"/>
              </a:rPr>
              <a:t>These early models were part of the transition from black-and-white to color television.</a:t>
            </a:r>
          </a:p>
          <a:p>
            <a:pPr marL="269875" indent="-269875">
              <a:lnSpc>
                <a:spcPct val="115000"/>
              </a:lnSpc>
              <a:buFont typeface="Wingdings" panose="020B0604020202020204" pitchFamily="34" charset="0"/>
              <a:buChar char="v"/>
            </a:pPr>
            <a:r>
              <a:rPr lang="en-US" sz="1300" b="1">
                <a:latin typeface="Times New Roman"/>
                <a:ea typeface="+mn-lt"/>
                <a:cs typeface="+mn-lt"/>
              </a:rPr>
              <a:t>Flat-Screen and Slim Designs (1990s-2000s):</a:t>
            </a:r>
            <a:endParaRPr lang="en-US" sz="1300">
              <a:latin typeface="Times New Roman"/>
              <a:ea typeface="+mn-lt"/>
              <a:cs typeface="+mn-lt"/>
            </a:endParaRPr>
          </a:p>
          <a:p>
            <a:pPr marL="719455" lvl="1" indent="-269875">
              <a:lnSpc>
                <a:spcPct val="115000"/>
              </a:lnSpc>
              <a:buFont typeface="Wingdings" panose="020B0604020202020204" pitchFamily="34" charset="0"/>
              <a:buChar char="Ø"/>
            </a:pPr>
            <a:r>
              <a:rPr lang="en-US" sz="1300">
                <a:latin typeface="Times New Roman"/>
                <a:ea typeface="+mn-lt"/>
                <a:cs typeface="+mn-lt"/>
              </a:rPr>
              <a:t>In the 1990s and 2000s, LG focused on developing flat-screen televisions, moving away from the bulkier CRT designs.</a:t>
            </a:r>
          </a:p>
          <a:p>
            <a:pPr marL="719455" lvl="1" indent="-269875">
              <a:lnSpc>
                <a:spcPct val="115000"/>
              </a:lnSpc>
              <a:buFont typeface="Wingdings" panose="020B0604020202020204" pitchFamily="34" charset="0"/>
              <a:buChar char="Ø"/>
            </a:pPr>
            <a:r>
              <a:rPr lang="en-US" sz="1300">
                <a:latin typeface="Times New Roman"/>
                <a:ea typeface="+mn-lt"/>
                <a:cs typeface="+mn-lt"/>
              </a:rPr>
              <a:t>The company introduced slimmer and more stylish designs, enhancing the aesthetic appeal of their TVs.</a:t>
            </a:r>
          </a:p>
          <a:p>
            <a:pPr marL="269875" indent="-269875">
              <a:lnSpc>
                <a:spcPct val="115000"/>
              </a:lnSpc>
              <a:buFont typeface="Wingdings" panose="020B0604020202020204" pitchFamily="34" charset="0"/>
              <a:buChar char="v"/>
            </a:pPr>
            <a:r>
              <a:rPr lang="en-US" sz="1300" b="1">
                <a:latin typeface="Times New Roman"/>
                <a:ea typeface="+mn-lt"/>
                <a:cs typeface="+mn-lt"/>
              </a:rPr>
              <a:t>Adoption of LCD and Plasma (2000s):</a:t>
            </a:r>
            <a:endParaRPr lang="en-US" sz="1300">
              <a:latin typeface="Times New Roman"/>
              <a:ea typeface="+mn-lt"/>
              <a:cs typeface="+mn-lt"/>
            </a:endParaRPr>
          </a:p>
          <a:p>
            <a:pPr marL="719455" lvl="1" indent="-269875">
              <a:lnSpc>
                <a:spcPct val="115000"/>
              </a:lnSpc>
              <a:buFont typeface="Wingdings" panose="020B0604020202020204" pitchFamily="34" charset="0"/>
              <a:buChar char="Ø"/>
            </a:pPr>
            <a:r>
              <a:rPr lang="en-US" sz="1300">
                <a:latin typeface="Times New Roman"/>
                <a:ea typeface="+mn-lt"/>
                <a:cs typeface="+mn-lt"/>
              </a:rPr>
              <a:t>LG embraced the shift to newer display technologies, producing LCD (Liquid Crystal Display) and Plasma TVs.</a:t>
            </a:r>
          </a:p>
          <a:p>
            <a:pPr marL="719455" lvl="1" indent="-269875">
              <a:lnSpc>
                <a:spcPct val="115000"/>
              </a:lnSpc>
              <a:buFont typeface="Wingdings" panose="020B0604020202020204" pitchFamily="34" charset="0"/>
              <a:buChar char="Ø"/>
            </a:pPr>
            <a:r>
              <a:rPr lang="en-US" sz="1300">
                <a:latin typeface="Times New Roman"/>
                <a:ea typeface="+mn-lt"/>
                <a:cs typeface="+mn-lt"/>
              </a:rPr>
              <a:t>This era marked a significant improvement in picture quality and provided consumers with more choices in terms of screen sizes and resolutions.</a:t>
            </a:r>
          </a:p>
          <a:p>
            <a:pPr marL="269875" indent="-269875">
              <a:lnSpc>
                <a:spcPct val="115000"/>
              </a:lnSpc>
              <a:buFont typeface="Wingdings" panose="020B0604020202020204" pitchFamily="34" charset="0"/>
              <a:buChar char="v"/>
            </a:pPr>
            <a:r>
              <a:rPr lang="en-US" sz="1300" b="1">
                <a:latin typeface="Times New Roman"/>
                <a:ea typeface="+mn-lt"/>
                <a:cs typeface="+mn-lt"/>
              </a:rPr>
              <a:t>Introduction of LED TVs (2010s):</a:t>
            </a:r>
            <a:endParaRPr lang="en-US" sz="1300">
              <a:latin typeface="Times New Roman"/>
              <a:ea typeface="+mn-lt"/>
              <a:cs typeface="+mn-lt"/>
            </a:endParaRPr>
          </a:p>
          <a:p>
            <a:pPr marL="719455" lvl="1" indent="-269875">
              <a:lnSpc>
                <a:spcPct val="115000"/>
              </a:lnSpc>
              <a:buFont typeface="Wingdings" panose="020B0604020202020204" pitchFamily="34" charset="0"/>
              <a:buChar char="Ø"/>
            </a:pPr>
            <a:r>
              <a:rPr lang="en-US" sz="1300">
                <a:latin typeface="Times New Roman"/>
                <a:ea typeface="+mn-lt"/>
                <a:cs typeface="+mn-lt"/>
              </a:rPr>
              <a:t>LG, like many other manufacturers, transitioned to Light Emitting Diode (LED) technology for backlighting in their LCD TVs.</a:t>
            </a:r>
          </a:p>
          <a:p>
            <a:pPr marL="719455" lvl="1" indent="-269875">
              <a:lnSpc>
                <a:spcPct val="115000"/>
              </a:lnSpc>
              <a:buFont typeface="Wingdings" panose="020B0604020202020204" pitchFamily="34" charset="0"/>
              <a:buChar char="Ø"/>
            </a:pPr>
            <a:r>
              <a:rPr lang="en-US" sz="1300">
                <a:latin typeface="Times New Roman"/>
                <a:ea typeface="+mn-lt"/>
                <a:cs typeface="+mn-lt"/>
              </a:rPr>
              <a:t>LED TVs offered better energy efficiency, improved contrast ratios, and enhanced color reproduction.</a:t>
            </a:r>
          </a:p>
          <a:p>
            <a:pPr marL="269875" indent="-269875">
              <a:lnSpc>
                <a:spcPct val="115000"/>
              </a:lnSpc>
              <a:buFont typeface="Wingdings" panose="020B0604020202020204" pitchFamily="34" charset="0"/>
              <a:buChar char="v"/>
            </a:pPr>
            <a:endParaRPr lang="en-US" sz="1300">
              <a:latin typeface="Times New Roman"/>
              <a:cs typeface="Times New Roman"/>
            </a:endParaRPr>
          </a:p>
        </p:txBody>
      </p:sp>
      <p:grpSp>
        <p:nvGrpSpPr>
          <p:cNvPr id="128" name="Group 127">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129" name="Oval 128">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44">
            <a:extLst>
              <a:ext uri="{FF2B5EF4-FFF2-40B4-BE49-F238E27FC236}">
                <a16:creationId xmlns:a16="http://schemas.microsoft.com/office/drawing/2014/main" id="{A15D23C7-1550-C0D7-3335-DBDB08BEB6F7}"/>
              </a:ext>
            </a:extLst>
          </p:cNvPr>
          <p:cNvPicPr>
            <a:picLocks noChangeAspect="1"/>
          </p:cNvPicPr>
          <p:nvPr/>
        </p:nvPicPr>
        <p:blipFill rotWithShape="1">
          <a:blip r:embed="rId2"/>
          <a:srcRect l="17679" r="18321"/>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3459558194"/>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11B25"/>
      </a:dk2>
      <a:lt2>
        <a:srgbClr val="F0F3F1"/>
      </a:lt2>
      <a:accent1>
        <a:srgbClr val="E729D0"/>
      </a:accent1>
      <a:accent2>
        <a:srgbClr val="9D17D5"/>
      </a:accent2>
      <a:accent3>
        <a:srgbClr val="6029E7"/>
      </a:accent3>
      <a:accent4>
        <a:srgbClr val="243BD7"/>
      </a:accent4>
      <a:accent5>
        <a:srgbClr val="2991E7"/>
      </a:accent5>
      <a:accent6>
        <a:srgbClr val="15BFC5"/>
      </a:accent6>
      <a:hlink>
        <a:srgbClr val="3F70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GlowVTI</vt:lpstr>
      <vt:lpstr>The Evolution of Television</vt:lpstr>
      <vt:lpstr>Introduction</vt:lpstr>
      <vt:lpstr>The Evolution of Television</vt:lpstr>
      <vt:lpstr>The Invention of Television </vt:lpstr>
      <vt:lpstr>Black and White Television</vt:lpstr>
      <vt:lpstr>Color Television</vt:lpstr>
      <vt:lpstr>Lucky Goldstar</vt:lpstr>
      <vt:lpstr>The Invention of LG Television  </vt:lpstr>
      <vt:lpstr>The Evolution of LG Television</vt:lpstr>
      <vt:lpstr>The Evolution of LG Television </vt:lpstr>
      <vt:lpstr>Streaming Services</vt:lpstr>
      <vt:lpstr>Future Trends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270</cp:revision>
  <dcterms:created xsi:type="dcterms:W3CDTF">2023-11-04T08:39:33Z</dcterms:created>
  <dcterms:modified xsi:type="dcterms:W3CDTF">2023-12-03T10:57:17Z</dcterms:modified>
</cp:coreProperties>
</file>