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26517-D616-D0BD-62F1-AD9F8E34D0CF}" v="136" dt="2023-08-21T05:34:21.930"/>
    <p1510:client id="{FCE0F6C7-81A7-4A06-9EA4-DD032072914A}" v="639" dt="2023-08-21T13:13:48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58C32E-5589-40F9-B879-86891378D7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7EC6C-1FFB-47F5-A178-92582D8F65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9CE59-6421-47D3-AB03-4D806E11B2BA}" type="datetime1">
              <a:rPr lang="en-GB" smtClean="0"/>
              <a:t>21/08/2023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40725-CEE4-4CFC-A53A-3A48BBF5A0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6E10B-36A5-4ACE-AFD4-6C40668C8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3A711-026C-46C5-84E3-1DBF64D5D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75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C002-8F7D-4A85-8505-43C93CACAE88}" type="datetime1">
              <a:rPr lang="en-GB" smtClean="0"/>
              <a:pPr/>
              <a:t>21/08/2023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65C22-0DF6-4B3A-84DA-56EA7DEAF93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50879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65C22-0DF6-4B3A-84DA-56EA7DEAF93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8363BB-E335-4457-A1D5-54470B8115D2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99E73-3995-4EB1-8AFB-DFE74C6EE814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F3828B-15A0-4EE1-924F-8EB7E760B69A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GB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0157B-4278-4934-9CFE-8682E72A3622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31BA3-5A19-4D58-BDCD-31A8C49CE101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2E557-CC1A-46CB-A4E4-E8F132DE35CA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FB725-621A-47E3-9F94-86000D02EC36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7BF6C-CBB8-46C2-BD2F-DD8B037C38E9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636FD8-57EE-4BF6-93D0-CFE4927E6B6B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1398DC-39A0-4D49-8116-967B5FF84C45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F9F84F-7ECE-4C69-911D-0DE73FC435F8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C0EA37-CD25-4310-BFA1-F37695ECC25E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119FF7-A8C3-43E6-AAD2-57D5AC494C44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26D02-296D-4888-85F3-7CF9F6F38CB4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7C72E5-9104-45E2-84E7-02AEA9071D56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CE63E1-D066-4741-B9A7-6CD0E5635AAE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C537A32-6DC9-4DCC-84EE-42C24D5DD25D}" type="datetime1">
              <a:rPr lang="en-GB" noProof="0" smtClean="0"/>
              <a:t>21/08/2023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55F41-EED6-3CF7-1ED1-F34CC5E576C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572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General Use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>
            <a:normAutofit/>
          </a:bodyPr>
          <a:lstStyle/>
          <a:p>
            <a:pPr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dirty="0">
                <a:latin typeface="Times New Roman"/>
                <a:ea typeface="+mj-lt"/>
                <a:cs typeface="+mj-lt"/>
              </a:rPr>
              <a:t>Dots and Dashes: Morse Code Generator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20A9-E537-FB1D-C754-79B57E25D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Conversion Function</a:t>
            </a: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    for (int 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 dirty="0">
                <a:latin typeface="Times New Roman"/>
                <a:ea typeface="+mn-lt"/>
                <a:cs typeface="+mn-lt"/>
              </a:rPr>
              <a:t> = 0; 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 dirty="0">
                <a:latin typeface="Times New Roman"/>
                <a:ea typeface="+mn-lt"/>
                <a:cs typeface="+mn-lt"/>
              </a:rPr>
              <a:t> &lt; </a:t>
            </a:r>
            <a:r>
              <a:rPr lang="en-US" err="1">
                <a:latin typeface="Times New Roman"/>
                <a:ea typeface="+mn-lt"/>
                <a:cs typeface="+mn-lt"/>
              </a:rPr>
              <a:t>text.size</a:t>
            </a:r>
            <a:r>
              <a:rPr lang="en-US" dirty="0">
                <a:latin typeface="Times New Roman"/>
                <a:ea typeface="+mn-lt"/>
                <a:cs typeface="+mn-lt"/>
              </a:rPr>
              <a:t>(); 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 dirty="0">
                <a:latin typeface="Times New Roman"/>
                <a:ea typeface="+mn-lt"/>
                <a:cs typeface="+mn-lt"/>
              </a:rPr>
              <a:t>++) {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en-US" err="1">
                <a:latin typeface="Times New Roman"/>
                <a:ea typeface="+mn-lt"/>
                <a:cs typeface="+mn-lt"/>
              </a:rPr>
              <a:t>morse_code</a:t>
            </a:r>
            <a:r>
              <a:rPr lang="en-US" dirty="0">
                <a:latin typeface="Times New Roman"/>
                <a:ea typeface="+mn-lt"/>
                <a:cs typeface="+mn-lt"/>
              </a:rPr>
              <a:t> += </a:t>
            </a:r>
            <a:r>
              <a:rPr lang="en-US" err="1">
                <a:latin typeface="Times New Roman"/>
                <a:ea typeface="+mn-lt"/>
                <a:cs typeface="+mn-lt"/>
              </a:rPr>
              <a:t>get_morse_code</a:t>
            </a:r>
            <a:r>
              <a:rPr lang="en-US" dirty="0">
                <a:latin typeface="Times New Roman"/>
                <a:ea typeface="+mn-lt"/>
                <a:cs typeface="+mn-lt"/>
              </a:rPr>
              <a:t>(text[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 dirty="0">
                <a:latin typeface="Times New Roman"/>
                <a:ea typeface="+mn-lt"/>
                <a:cs typeface="+mn-lt"/>
              </a:rPr>
              <a:t>]);  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               </a:t>
            </a:r>
            <a:r>
              <a:rPr lang="en-US" err="1">
                <a:latin typeface="Times New Roman"/>
                <a:ea typeface="+mn-lt"/>
                <a:cs typeface="+mn-lt"/>
              </a:rPr>
              <a:t>morse_code</a:t>
            </a:r>
            <a:r>
              <a:rPr lang="en-US" dirty="0">
                <a:latin typeface="Times New Roman"/>
                <a:ea typeface="+mn-lt"/>
                <a:cs typeface="+mn-lt"/>
              </a:rPr>
              <a:t> += " ";              }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en-US" err="1">
                <a:latin typeface="Times New Roman"/>
                <a:ea typeface="+mn-lt"/>
                <a:cs typeface="+mn-lt"/>
              </a:rPr>
              <a:t>cout</a:t>
            </a:r>
            <a:r>
              <a:rPr lang="en-US" dirty="0">
                <a:latin typeface="Times New Roman"/>
                <a:ea typeface="+mn-lt"/>
                <a:cs typeface="+mn-lt"/>
              </a:rPr>
              <a:t> &lt;&lt; "Morse code:\t" &lt;&lt; </a:t>
            </a:r>
            <a:r>
              <a:rPr lang="en-US" err="1">
                <a:latin typeface="Times New Roman"/>
                <a:ea typeface="+mn-lt"/>
                <a:cs typeface="+mn-lt"/>
              </a:rPr>
              <a:t>morse_code</a:t>
            </a:r>
            <a:r>
              <a:rPr lang="en-US" dirty="0">
                <a:latin typeface="Times New Roman"/>
                <a:ea typeface="+mn-lt"/>
                <a:cs typeface="+mn-lt"/>
              </a:rPr>
              <a:t> &lt;&lt; </a:t>
            </a:r>
            <a:r>
              <a:rPr lang="en-US" err="1">
                <a:latin typeface="Times New Roman"/>
                <a:ea typeface="+mn-lt"/>
                <a:cs typeface="+mn-lt"/>
              </a:rPr>
              <a:t>endl</a:t>
            </a:r>
            <a:r>
              <a:rPr lang="en-US" dirty="0">
                <a:latin typeface="Times New Roman"/>
                <a:ea typeface="+mn-lt"/>
                <a:cs typeface="+mn-lt"/>
              </a:rPr>
              <a:t>; 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D9FBD-AF43-DBE3-FF78-AA0D9209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Code Overview</a:t>
            </a:r>
          </a:p>
        </p:txBody>
      </p:sp>
    </p:spTree>
    <p:extLst>
      <p:ext uri="{BB962C8B-B14F-4D97-AF65-F5344CB8AC3E}">
        <p14:creationId xmlns:p14="http://schemas.microsoft.com/office/powerpoint/2010/main" val="304792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CA37-217F-9F89-CC9E-0790C793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9755"/>
            <a:ext cx="6155266" cy="494517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Times New Roman"/>
                <a:cs typeface="Times New Roman"/>
              </a:rPr>
              <a:t>Main Function</a:t>
            </a:r>
          </a:p>
          <a:p>
            <a:pPr>
              <a:lnSpc>
                <a:spcPct val="9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int main() {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   std::char c;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   std::</a:t>
            </a:r>
            <a:r>
              <a:rPr lang="en-US" err="1">
                <a:latin typeface="Times New Roman"/>
                <a:ea typeface="+mn-lt"/>
                <a:cs typeface="+mn-lt"/>
              </a:rPr>
              <a:t>cout</a:t>
            </a:r>
            <a:r>
              <a:rPr lang="en-US" dirty="0">
                <a:latin typeface="Times New Roman"/>
                <a:ea typeface="+mn-lt"/>
                <a:cs typeface="+mn-lt"/>
              </a:rPr>
              <a:t> &lt;&lt; "Enter the text to convert to Morse code: ";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   std::</a:t>
            </a:r>
            <a:r>
              <a:rPr lang="en-US" err="1">
                <a:latin typeface="Times New Roman"/>
                <a:ea typeface="+mn-lt"/>
                <a:cs typeface="+mn-lt"/>
              </a:rPr>
              <a:t>getline</a:t>
            </a:r>
            <a:r>
              <a:rPr lang="en-US" dirty="0">
                <a:latin typeface="Times New Roman"/>
                <a:ea typeface="+mn-lt"/>
                <a:cs typeface="+mn-lt"/>
              </a:rPr>
              <a:t>(std::</a:t>
            </a:r>
            <a:r>
              <a:rPr lang="en-US" err="1">
                <a:latin typeface="Times New Roman"/>
                <a:ea typeface="+mn-lt"/>
                <a:cs typeface="+mn-lt"/>
              </a:rPr>
              <a:t>cin</a:t>
            </a:r>
            <a:r>
              <a:rPr lang="en-US" dirty="0">
                <a:latin typeface="Times New Roman"/>
                <a:ea typeface="+mn-lt"/>
                <a:cs typeface="+mn-lt"/>
              </a:rPr>
              <a:t>, c);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   std::string </a:t>
            </a:r>
            <a:r>
              <a:rPr lang="en-US" err="1">
                <a:latin typeface="Times New Roman"/>
                <a:ea typeface="+mn-lt"/>
                <a:cs typeface="+mn-lt"/>
              </a:rPr>
              <a:t>morseCode</a:t>
            </a:r>
            <a:r>
              <a:rPr lang="en-US" dirty="0">
                <a:latin typeface="Times New Roman"/>
                <a:ea typeface="+mn-lt"/>
                <a:cs typeface="+mn-lt"/>
              </a:rPr>
              <a:t> = </a:t>
            </a:r>
            <a:r>
              <a:rPr lang="en-US" err="1">
                <a:latin typeface="Times New Roman"/>
                <a:ea typeface="+mn-lt"/>
                <a:cs typeface="+mn-lt"/>
              </a:rPr>
              <a:t>get_morse_code</a:t>
            </a:r>
            <a:r>
              <a:rPr lang="en-US" dirty="0">
                <a:latin typeface="Times New Roman"/>
                <a:ea typeface="+mn-lt"/>
                <a:cs typeface="+mn-lt"/>
              </a:rPr>
              <a:t>(c);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   std::</a:t>
            </a:r>
            <a:r>
              <a:rPr lang="en-US" err="1">
                <a:latin typeface="Times New Roman"/>
                <a:ea typeface="+mn-lt"/>
                <a:cs typeface="+mn-lt"/>
              </a:rPr>
              <a:t>cout</a:t>
            </a:r>
            <a:r>
              <a:rPr lang="en-US" dirty="0">
                <a:latin typeface="Times New Roman"/>
                <a:ea typeface="+mn-lt"/>
                <a:cs typeface="+mn-lt"/>
              </a:rPr>
              <a:t> &lt;&lt; "Morse code: " &lt;&lt; </a:t>
            </a:r>
            <a:r>
              <a:rPr lang="en-US" err="1">
                <a:latin typeface="Times New Roman"/>
                <a:ea typeface="+mn-lt"/>
                <a:cs typeface="+mn-lt"/>
              </a:rPr>
              <a:t>morseCode</a:t>
            </a:r>
            <a:r>
              <a:rPr lang="en-US" dirty="0">
                <a:latin typeface="Times New Roman"/>
                <a:ea typeface="+mn-lt"/>
                <a:cs typeface="+mn-lt"/>
              </a:rPr>
              <a:t> &lt;&lt; std::</a:t>
            </a:r>
            <a:r>
              <a:rPr lang="en-US" err="1">
                <a:latin typeface="Times New Roman"/>
                <a:ea typeface="+mn-lt"/>
                <a:cs typeface="+mn-lt"/>
              </a:rPr>
              <a:t>endl</a:t>
            </a:r>
            <a:r>
              <a:rPr lang="en-US" dirty="0">
                <a:latin typeface="Times New Roman"/>
                <a:ea typeface="+mn-lt"/>
                <a:cs typeface="+mn-lt"/>
              </a:rPr>
              <a:t>;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   return 0;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}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23F92-8D77-8625-949E-8C19A952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Code Overview</a:t>
            </a:r>
          </a:p>
        </p:txBody>
      </p:sp>
    </p:spTree>
    <p:extLst>
      <p:ext uri="{BB962C8B-B14F-4D97-AF65-F5344CB8AC3E}">
        <p14:creationId xmlns:p14="http://schemas.microsoft.com/office/powerpoint/2010/main" val="256221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7406-EFBA-5903-90B7-E0CB0F9D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4C5F-34B7-AC14-1224-C5F4DF0D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Communication in Special Scenarios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Maritime and Aviation Communication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Educational and Historical Exploration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Artistic and Creative Expressions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Cultural and Entertainment Significance</a:t>
            </a:r>
            <a:endParaRPr lang="en-US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829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473A-1812-B1A5-1AD1-BC9A94C8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3654-EDB4-BE57-D565-C16CDE12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Code suggestions for header inclusions.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Rapid Development</a:t>
            </a:r>
            <a:endParaRPr lang="en-US" dirty="0">
              <a:solidFill>
                <a:srgbClr val="374151"/>
              </a:solidFill>
              <a:latin typeface="Times New Roman"/>
              <a:ea typeface="+mn-lt"/>
              <a:cs typeface="+mn-lt"/>
            </a:endParaRPr>
          </a:p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Auto-completion of code structures.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Generating character mappings and functions.</a:t>
            </a:r>
            <a:endParaRPr lang="en-US">
              <a:solidFill>
                <a:srgbClr val="374151"/>
              </a:solidFill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Reduced Coding Errors</a:t>
            </a:r>
            <a:endParaRPr lang="en-US">
              <a:solidFill>
                <a:srgbClr val="37415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268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58E3-08B5-B3B3-3CB1-85368889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4CB1-6BD0-DD93-66BB-EF1D1BC1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Creating a Morse code generator in C++ using Copilot demonstrates the power of AI-assisted coding.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It enhances code efficiency, reduces errors, and accelerates development.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Copilot's features can be applied to various projects, making coding more enjoyable and productive.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94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583775-F114-BE69-33B7-89F7A69A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Times New Roman"/>
                <a:cs typeface="Times New Roman"/>
              </a:rPr>
              <a:t>Thank You!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3F918D8-ABCB-1376-87CA-27DE3372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72032-0411-4484-2206-F8C54FF0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Contents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13D2-920E-5FF6-EC99-F9ABE7DA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What is Morse Code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What is Copilot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How to Use Copilot for Morse Code Generation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Benefits of Using Copilot for Morse Code Generation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Code Overview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Usage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Benefits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7339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2C3D-9CC2-A87F-72DA-3F235074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68B4-2B11-6EC3-56E8-80D3BF45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Morse code is a system of communication that uses dots and dashes to represent letters and numbers.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It is a method used in telecommunication to encode text characters as sequences of two different signal durations: dots and dashes.</a:t>
            </a:r>
          </a:p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It is a system of communication developed in the 1830s and 1840s.</a:t>
            </a:r>
            <a:endParaRPr lang="en-US" dirty="0">
              <a:solidFill>
                <a:srgbClr val="37415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546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A2D6FA-A40F-2C0E-B5F5-AF8BA3FF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What is Morse Code?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E4E6-63A0-C316-0D23-B6082DE9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Morse code is a method of transmitting information using a series of dots, dashes, and spaces. 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It was developed by Samuel Morse in the early 1800s as a way to send messages over long distances using telegraph wires.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Each character in Morse code is represented by a unique combination of dots and dashes.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It remains a versatile way of communication, especially in emergency scenarios.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Morse code's simplicity allows it to be transmitted using light, sound, or touch.</a:t>
            </a:r>
          </a:p>
        </p:txBody>
      </p:sp>
    </p:spTree>
    <p:extLst>
      <p:ext uri="{BB962C8B-B14F-4D97-AF65-F5344CB8AC3E}">
        <p14:creationId xmlns:p14="http://schemas.microsoft.com/office/powerpoint/2010/main" val="304275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AB6600-FE6E-8E7D-8E5F-F9C79A4A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What is Copilot?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49E9-569C-14D7-26CA-A2B2BE00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GitHub Copilot is an AI-powered coding assistant developed by GitHub and OpenAI.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It's designed to help developers write code more efficiently and effectively.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Copilot provides real-time code suggestions, autocompletions, and context-aware code generation.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It supports multiple programming languages and frameworks, including Python, JavaScript, C++, and more.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Copilot can generate entire functions, classes, and code snippets based on context and user input.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77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3191BF-C486-B18B-CE74-EEB37110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518595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How to use Copilot for Morse Code Generation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13DB56E-6D08-09B3-1B75-9CB0B77C7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As we start typing </a:t>
            </a:r>
            <a:r>
              <a:rPr lang="en-US" b="1" dirty="0">
                <a:latin typeface="Times New Roman"/>
                <a:ea typeface="+mn-lt"/>
                <a:cs typeface="+mn-lt"/>
              </a:rPr>
              <a:t>#include</a:t>
            </a:r>
            <a:r>
              <a:rPr lang="en-US" dirty="0">
                <a:latin typeface="Times New Roman"/>
                <a:ea typeface="+mn-lt"/>
                <a:cs typeface="+mn-lt"/>
              </a:rPr>
              <a:t>, Copilot suggests and autocompletes the necessary header files.</a:t>
            </a:r>
          </a:p>
          <a:p>
            <a:r>
              <a:rPr lang="en-US" dirty="0">
                <a:latin typeface="Times New Roman"/>
                <a:cs typeface="Times New Roman"/>
              </a:rPr>
              <a:t>It provides s</a:t>
            </a:r>
            <a:r>
              <a:rPr lang="en-US" dirty="0">
                <a:latin typeface="Times New Roman"/>
                <a:ea typeface="+mn-lt"/>
                <a:cs typeface="+mn-lt"/>
              </a:rPr>
              <a:t>witch statement maps characters to their Morse code.</a:t>
            </a:r>
          </a:p>
          <a:p>
            <a:r>
              <a:rPr lang="en-US" dirty="0">
                <a:latin typeface="Times New Roman"/>
                <a:cs typeface="Times New Roman"/>
              </a:rPr>
              <a:t>It gives the</a:t>
            </a:r>
            <a:r>
              <a:rPr lang="en-US" dirty="0">
                <a:latin typeface="Times New Roman"/>
                <a:ea typeface="+mn-lt"/>
                <a:cs typeface="Times New Roman"/>
              </a:rPr>
              <a:t> c</a:t>
            </a:r>
            <a:r>
              <a:rPr lang="en-US" dirty="0">
                <a:latin typeface="Times New Roman"/>
                <a:ea typeface="+mn-lt"/>
                <a:cs typeface="+mn-lt"/>
              </a:rPr>
              <a:t>ases for individual characters and numbers for their corresponding Morse code.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When we start writing the </a:t>
            </a:r>
            <a:r>
              <a:rPr lang="en-US" b="1" dirty="0">
                <a:latin typeface="Times New Roman"/>
                <a:ea typeface="+mn-lt"/>
                <a:cs typeface="+mn-lt"/>
              </a:rPr>
              <a:t>main</a:t>
            </a:r>
            <a:r>
              <a:rPr lang="en-US" dirty="0">
                <a:latin typeface="Times New Roman"/>
                <a:ea typeface="+mn-lt"/>
                <a:cs typeface="+mn-lt"/>
              </a:rPr>
              <a:t> function, Copilot recognizes that we want user input. It suggests code for displaying prompts and reading input.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Copilot helps to call the </a:t>
            </a:r>
            <a:r>
              <a:rPr lang="en-US" dirty="0" err="1">
                <a:latin typeface="Times New Roman"/>
                <a:ea typeface="+mn-lt"/>
                <a:cs typeface="+mn-lt"/>
              </a:rPr>
              <a:t>get_morse_code</a:t>
            </a:r>
            <a:r>
              <a:rPr lang="en-US" dirty="0">
                <a:latin typeface="Times New Roman"/>
                <a:ea typeface="+mn-lt"/>
                <a:cs typeface="+mn-lt"/>
              </a:rPr>
              <a:t> function that generates Morse code 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306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5350-1456-CF79-DD83-3D8F1C3D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Benefits of Using Copilot for Morse 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97B4-B043-EBFB-99CF-74370DAE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Copilot significantly speeds up the coding process by providing code suggestions, reducing the time needed to write repetitive or boilerplate code.</a:t>
            </a:r>
          </a:p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It generates accurate code snippets, eliminating the need for manual coding of character mappings and conversion logic.</a:t>
            </a:r>
          </a:p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Copilot autocompletes code lines, functions, and even entire structures, ensuring correct syntax and reducing the likelihood of syntax errors.</a:t>
            </a:r>
          </a:p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By observing Copilot's suggestions, we can learn new coding techniques, best practices, and approaches to problem-solving.</a:t>
            </a:r>
            <a:endParaRPr lang="en-US">
              <a:solidFill>
                <a:srgbClr val="37415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938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D9A2-8003-2FBC-45D9-B90B535F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Initial comment</a:t>
            </a:r>
            <a:endParaRPr lang="en-US"/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       // WAP of Morse Code Generator in C++</a:t>
            </a: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Wingdings 3"/>
              <a:buChar char=""/>
            </a:pPr>
            <a:r>
              <a:rPr lang="en-US" b="1" dirty="0">
                <a:latin typeface="Times New Roman"/>
                <a:cs typeface="Times New Roman"/>
              </a:rPr>
              <a:t>Include Necessary Headers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        </a:t>
            </a:r>
            <a:r>
              <a:rPr lang="en-US" dirty="0">
                <a:latin typeface="Times New Roman"/>
                <a:ea typeface="+mn-lt"/>
                <a:cs typeface="+mn-lt"/>
              </a:rPr>
              <a:t>#include &lt;iostream&gt;</a:t>
            </a:r>
            <a:endParaRPr lang="en-US" b="1">
              <a:latin typeface="Times New Roman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       #include &lt;string&gt;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       #include &lt;algorithm&gt; 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  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19B49-D3EB-9C31-64FE-357FEA38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Code Overview</a:t>
            </a:r>
          </a:p>
        </p:txBody>
      </p:sp>
    </p:spTree>
    <p:extLst>
      <p:ext uri="{BB962C8B-B14F-4D97-AF65-F5344CB8AC3E}">
        <p14:creationId xmlns:p14="http://schemas.microsoft.com/office/powerpoint/2010/main" val="23645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0E36-6BE1-B947-4D83-BDBF9B7E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92426"/>
            <a:ext cx="6155266" cy="47125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Morse code mapping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string </a:t>
            </a:r>
            <a:r>
              <a:rPr lang="en-US" err="1">
                <a:latin typeface="Times New Roman"/>
                <a:cs typeface="Times New Roman"/>
              </a:rPr>
              <a:t>get_morse_code</a:t>
            </a:r>
            <a:r>
              <a:rPr lang="en-US" dirty="0">
                <a:latin typeface="Times New Roman"/>
                <a:cs typeface="Times New Roman"/>
              </a:rPr>
              <a:t>(char c) {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   switch (</a:t>
            </a:r>
            <a:r>
              <a:rPr lang="en-US" err="1">
                <a:latin typeface="Times New Roman"/>
                <a:cs typeface="Times New Roman"/>
              </a:rPr>
              <a:t>toupper</a:t>
            </a:r>
            <a:r>
              <a:rPr lang="en-US" dirty="0">
                <a:latin typeface="Times New Roman"/>
                <a:cs typeface="Times New Roman"/>
              </a:rPr>
              <a:t>(c)) { 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       case 'A': return ".-";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       case 'B': return "-...";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       case 'C': return "-.-.";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       // ... (similar cases for the rest of the characters)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       default: return "invalid"; 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     // Return "invalid" for unsupported characters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31889-7D1E-CEE9-1199-24C35753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Code Overview</a:t>
            </a:r>
          </a:p>
        </p:txBody>
      </p:sp>
    </p:spTree>
    <p:extLst>
      <p:ext uri="{BB962C8B-B14F-4D97-AF65-F5344CB8AC3E}">
        <p14:creationId xmlns:p14="http://schemas.microsoft.com/office/powerpoint/2010/main" val="39920230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Dots and Dashes: Morse Code Generator</vt:lpstr>
      <vt:lpstr>Contents</vt:lpstr>
      <vt:lpstr>Introduction</vt:lpstr>
      <vt:lpstr>What is Morse Code?</vt:lpstr>
      <vt:lpstr>What is Copilot?</vt:lpstr>
      <vt:lpstr>How to use Copilot for Morse Code Generation</vt:lpstr>
      <vt:lpstr>Benefits of Using Copilot for Morse Code Generation</vt:lpstr>
      <vt:lpstr>Code Overview</vt:lpstr>
      <vt:lpstr>Code Overview</vt:lpstr>
      <vt:lpstr>Code Overview</vt:lpstr>
      <vt:lpstr>Code Overview</vt:lpstr>
      <vt:lpstr>Usage</vt:lpstr>
      <vt:lpstr>Benefits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315</cp:revision>
  <dcterms:created xsi:type="dcterms:W3CDTF">2023-08-14T06:52:51Z</dcterms:created>
  <dcterms:modified xsi:type="dcterms:W3CDTF">2023-08-21T13:21:27Z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c544ca-bb84-4280-906e-934547e1d30c_Enabled">
    <vt:lpwstr>true</vt:lpwstr>
  </property>
  <property fmtid="{D5CDD505-2E9C-101B-9397-08002B2CF9AE}" pid="3" name="MSIP_Label_a8c544ca-bb84-4280-906e-934547e1d30c_SetDate">
    <vt:lpwstr>2023-08-14T06:52:53Z</vt:lpwstr>
  </property>
  <property fmtid="{D5CDD505-2E9C-101B-9397-08002B2CF9AE}" pid="4" name="MSIP_Label_a8c544ca-bb84-4280-906e-934547e1d30c_Method">
    <vt:lpwstr>Standard</vt:lpwstr>
  </property>
  <property fmtid="{D5CDD505-2E9C-101B-9397-08002B2CF9AE}" pid="5" name="MSIP_Label_a8c544ca-bb84-4280-906e-934547e1d30c_Name">
    <vt:lpwstr>Internal - General Use</vt:lpwstr>
  </property>
  <property fmtid="{D5CDD505-2E9C-101B-9397-08002B2CF9AE}" pid="6" name="MSIP_Label_a8c544ca-bb84-4280-906e-934547e1d30c_SiteId">
    <vt:lpwstr>258ac4e4-146a-411e-9dc8-79a9e12fd6da</vt:lpwstr>
  </property>
  <property fmtid="{D5CDD505-2E9C-101B-9397-08002B2CF9AE}" pid="7" name="MSIP_Label_a8c544ca-bb84-4280-906e-934547e1d30c_ActionId">
    <vt:lpwstr>a8d1d381-1cff-49a7-b5d9-8017eb6dd163</vt:lpwstr>
  </property>
  <property fmtid="{D5CDD505-2E9C-101B-9397-08002B2CF9AE}" pid="8" name="MSIP_Label_a8c544ca-bb84-4280-906e-934547e1d30c_ContentBits">
    <vt:lpwstr>2</vt:lpwstr>
  </property>
  <property fmtid="{D5CDD505-2E9C-101B-9397-08002B2CF9AE}" pid="9" name="ClassificationContentMarkingFooterLocations">
    <vt:lpwstr>Facet:9</vt:lpwstr>
  </property>
  <property fmtid="{D5CDD505-2E9C-101B-9397-08002B2CF9AE}" pid="10" name="ClassificationContentMarkingFooterText">
    <vt:lpwstr>Internal - General Use</vt:lpwstr>
  </property>
</Properties>
</file>