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95" r:id="rId2"/>
    <p:sldId id="3197" r:id="rId3"/>
    <p:sldId id="3131" r:id="rId4"/>
    <p:sldId id="3210" r:id="rId5"/>
    <p:sldId id="3193" r:id="rId6"/>
    <p:sldId id="3211" r:id="rId7"/>
    <p:sldId id="3212" r:id="rId8"/>
    <p:sldId id="3213" r:id="rId9"/>
    <p:sldId id="3214" r:id="rId10"/>
    <p:sldId id="3215" r:id="rId11"/>
    <p:sldId id="3216" r:id="rId12"/>
    <p:sldId id="3196" r:id="rId13"/>
    <p:sldId id="3150" r:id="rId14"/>
    <p:sldId id="3148" r:id="rId15"/>
    <p:sldId id="3202" r:id="rId16"/>
    <p:sldId id="3203" r:id="rId17"/>
    <p:sldId id="3204" r:id="rId18"/>
    <p:sldId id="3205" r:id="rId19"/>
    <p:sldId id="3206" r:id="rId20"/>
    <p:sldId id="3207" r:id="rId21"/>
    <p:sldId id="3208" r:id="rId22"/>
    <p:sldId id="3198" r:id="rId23"/>
    <p:sldId id="3134" r:id="rId24"/>
    <p:sldId id="3129" r:id="rId25"/>
    <p:sldId id="3141" r:id="rId26"/>
    <p:sldId id="3217" r:id="rId27"/>
    <p:sldId id="3149" r:id="rId2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588">
          <p15:clr>
            <a:srgbClr val="A4A3A4"/>
          </p15:clr>
        </p15:guide>
        <p15:guide id="6" pos="376">
          <p15:clr>
            <a:srgbClr val="A4A3A4"/>
          </p15:clr>
        </p15:guide>
        <p15:guide id="7" pos="13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600"/>
    <a:srgbClr val="CB10D7"/>
    <a:srgbClr val="259FE5"/>
    <a:srgbClr val="72B027"/>
    <a:srgbClr val="FEA702"/>
    <a:srgbClr val="A6A6A6"/>
    <a:srgbClr val="F84E4B"/>
    <a:srgbClr val="26C8D2"/>
    <a:srgbClr val="1CB7F1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5" autoAdjust="0"/>
    <p:restoredTop sz="96131" autoAdjust="0"/>
  </p:normalViewPr>
  <p:slideViewPr>
    <p:cSldViewPr>
      <p:cViewPr varScale="1">
        <p:scale>
          <a:sx n="82" d="100"/>
          <a:sy n="82" d="100"/>
        </p:scale>
        <p:origin x="610" y="58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05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08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8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1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95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8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81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2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9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3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714899" y="2777802"/>
            <a:ext cx="54289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汇报人：  时间：</a:t>
            </a:r>
            <a:r>
              <a:rPr lang="en-US" altLang="zh-CN" sz="2000" dirty="0">
                <a:solidFill>
                  <a:schemeClr val="accent1"/>
                </a:solidFill>
                <a:cs typeface="Arial" panose="020B0604020202020204" pitchFamily="34" charset="0"/>
              </a:rPr>
              <a:t>2021</a:t>
            </a: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cs typeface="Arial" panose="020B0604020202020204" pitchFamily="34" charset="0"/>
              </a:rPr>
              <a:t>7</a:t>
            </a: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月</a:t>
            </a:r>
            <a:r>
              <a:rPr lang="en-US" altLang="zh-CN" sz="2000" dirty="0">
                <a:solidFill>
                  <a:schemeClr val="accent1"/>
                </a:solidFill>
                <a:cs typeface="Arial" panose="020B0604020202020204" pitchFamily="34" charset="0"/>
              </a:rPr>
              <a:t>8</a:t>
            </a: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日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92919" y="1240061"/>
            <a:ext cx="95770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600" cap="all" dirty="0">
                <a:solidFill>
                  <a:schemeClr val="accent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手机商城后台管理系统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1244799" y="2240403"/>
            <a:ext cx="108732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Management System Of Mobile Shopping Mall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45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bldLvl="0"/>
      <p:bldP spid="14" grpId="1" bldLvl="0"/>
      <p:bldP spid="15" grpId="0"/>
      <p:bldP spid="15" grpId="1"/>
      <p:bldP spid="16" grpId="0"/>
      <p:bldP spid="1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1414A0-7105-4F68-A6D2-C23B795A7A72}"/>
              </a:ext>
            </a:extLst>
          </p:cNvPr>
          <p:cNvSpPr/>
          <p:nvPr/>
        </p:nvSpPr>
        <p:spPr>
          <a:xfrm>
            <a:off x="3405039" y="159941"/>
            <a:ext cx="5544616" cy="7920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后台店家操作代码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F2EAECA-66A5-407A-9270-247DFF00F6F8}"/>
              </a:ext>
            </a:extLst>
          </p:cNvPr>
          <p:cNvSpPr/>
          <p:nvPr/>
        </p:nvSpPr>
        <p:spPr>
          <a:xfrm>
            <a:off x="164679" y="159941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1040CC-FB25-4516-97A9-D0558B5F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557"/>
            <a:ext cx="7149455" cy="52201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4392B5-8E8D-4EFD-A79B-CEF10CA9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14" y="1852557"/>
            <a:ext cx="6278336" cy="5413882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2BC358BE-A090-472A-B6A8-8D4B569CF316}"/>
              </a:ext>
            </a:extLst>
          </p:cNvPr>
          <p:cNvSpPr/>
          <p:nvPr/>
        </p:nvSpPr>
        <p:spPr>
          <a:xfrm>
            <a:off x="11109895" y="303957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增</a:t>
            </a:r>
          </a:p>
        </p:txBody>
      </p:sp>
    </p:spTree>
    <p:extLst>
      <p:ext uri="{BB962C8B-B14F-4D97-AF65-F5344CB8AC3E}">
        <p14:creationId xmlns:p14="http://schemas.microsoft.com/office/powerpoint/2010/main" val="221256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1414A0-7105-4F68-A6D2-C23B795A7A72}"/>
              </a:ext>
            </a:extLst>
          </p:cNvPr>
          <p:cNvSpPr/>
          <p:nvPr/>
        </p:nvSpPr>
        <p:spPr>
          <a:xfrm>
            <a:off x="3405039" y="159941"/>
            <a:ext cx="5544616" cy="7920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后台店家操作代码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817CF3-EE0E-48E3-A06B-2E38DB18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" y="1943912"/>
            <a:ext cx="10249788" cy="528873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7F2EAECA-66A5-407A-9270-247DFF00F6F8}"/>
              </a:ext>
            </a:extLst>
          </p:cNvPr>
          <p:cNvSpPr/>
          <p:nvPr/>
        </p:nvSpPr>
        <p:spPr>
          <a:xfrm>
            <a:off x="164679" y="159941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查</a:t>
            </a:r>
          </a:p>
        </p:txBody>
      </p:sp>
    </p:spTree>
    <p:extLst>
      <p:ext uri="{BB962C8B-B14F-4D97-AF65-F5344CB8AC3E}">
        <p14:creationId xmlns:p14="http://schemas.microsoft.com/office/powerpoint/2010/main" val="340073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2403223" cy="1301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7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业务办理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60019" y="4193680"/>
            <a:ext cx="1269244" cy="346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4234380" y="2737595"/>
            <a:ext cx="1269244" cy="108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80021"/>
            <a:ext cx="12857163" cy="5472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32"/>
          <p:cNvSpPr txBox="1"/>
          <p:nvPr/>
        </p:nvSpPr>
        <p:spPr>
          <a:xfrm>
            <a:off x="956767" y="2968253"/>
            <a:ext cx="10945216" cy="103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如何在商城页面购买一部手机</a:t>
            </a:r>
            <a:endParaRPr lang="en-US" altLang="zh-CN" sz="60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2973" y="266550"/>
            <a:ext cx="2041411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购买一部手机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2973" y="654957"/>
            <a:ext cx="1417843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dirty="0">
                <a:solidFill>
                  <a:srgbClr val="E7E6E6">
                    <a:lumMod val="25000"/>
                  </a:srgbClr>
                </a:solidFill>
                <a:cs typeface="+mn-ea"/>
                <a:sym typeface="+mn-lt"/>
              </a:rPr>
              <a:t>Buy a phone </a:t>
            </a:r>
            <a:endParaRPr lang="zh-CN" altLang="en-US" dirty="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237075" y="1735062"/>
            <a:ext cx="4632459" cy="2313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然后会跳转到商品详情页面</a:t>
            </a:r>
          </a:p>
        </p:txBody>
      </p:sp>
      <p:sp>
        <p:nvSpPr>
          <p:cNvPr id="19" name="矩形 18"/>
          <p:cNvSpPr/>
          <p:nvPr/>
        </p:nvSpPr>
        <p:spPr>
          <a:xfrm>
            <a:off x="9693386" y="4068054"/>
            <a:ext cx="3148318" cy="2313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0" y="4122713"/>
            <a:ext cx="3148318" cy="21602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869534" y="1735061"/>
            <a:ext cx="4951072" cy="2313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第二步，点击“加入购物车”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994" y="915559"/>
            <a:ext cx="9532789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4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BUY   A  PHONE</a:t>
            </a:r>
            <a:endParaRPr lang="en-US" sz="48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9616274" y="5015292"/>
            <a:ext cx="2958614" cy="41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点击“去购物车”</a:t>
            </a:r>
            <a:endParaRPr lang="en-US" dirty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1" name="TextBox 32"/>
          <p:cNvSpPr txBox="1"/>
          <p:nvPr/>
        </p:nvSpPr>
        <p:spPr>
          <a:xfrm>
            <a:off x="456240" y="5030798"/>
            <a:ext cx="2235838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第一步，找到心仪的商品并点击</a:t>
            </a:r>
            <a:endParaRPr lang="en-US" sz="1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32"/>
          <p:cNvSpPr txBox="1"/>
          <p:nvPr/>
        </p:nvSpPr>
        <p:spPr>
          <a:xfrm>
            <a:off x="6924196" y="4736552"/>
            <a:ext cx="2235838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点击添加相关标题文字，修改文字内容，也可以直接复制你的内容到此。</a:t>
            </a:r>
            <a:endParaRPr lang="en-US" sz="1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2656964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如何购买一部手机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18E3FA-C50F-4721-9DF4-CDDE1ADBA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062"/>
            <a:ext cx="3148318" cy="23290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B5EFB3-7614-4D8D-976A-C8C41F536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23" y="4048372"/>
            <a:ext cx="6352651" cy="2426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8" grpId="0" animBg="1"/>
      <p:bldP spid="30" grpId="0" animBg="1"/>
      <p:bldP spid="33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8995" y="4915370"/>
            <a:ext cx="4346978" cy="1447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随即价格发生变化，点击“确认购买”</a:t>
            </a:r>
          </a:p>
        </p:txBody>
      </p:sp>
      <p:sp>
        <p:nvSpPr>
          <p:cNvPr id="30" name="矩形 29"/>
          <p:cNvSpPr/>
          <p:nvPr/>
        </p:nvSpPr>
        <p:spPr>
          <a:xfrm>
            <a:off x="7869535" y="1735062"/>
            <a:ext cx="4951072" cy="2313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跳转到购物车页面，第三步，勾选购物车内要下单的商品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994" y="915559"/>
            <a:ext cx="9532789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4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CART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2656964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如何购买一部手机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51CEF2-EAAD-4DDA-A098-C5A11336C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31" y="1719892"/>
            <a:ext cx="7591194" cy="29799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E6661E-9320-403F-9008-EFA1B5ECB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556" y="4762247"/>
            <a:ext cx="7591194" cy="16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92671" y="5557820"/>
            <a:ext cx="4346978" cy="1447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跳转到个人用户页面，点击“添加地址”</a:t>
            </a:r>
          </a:p>
        </p:txBody>
      </p:sp>
      <p:sp>
        <p:nvSpPr>
          <p:cNvPr id="30" name="矩形 29"/>
          <p:cNvSpPr/>
          <p:nvPr/>
        </p:nvSpPr>
        <p:spPr>
          <a:xfrm>
            <a:off x="7869535" y="1735062"/>
            <a:ext cx="4951072" cy="2313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跳转到结算页面，第四步，添加自己的收货地址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994" y="915559"/>
            <a:ext cx="9532789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4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 Oder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2656964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如何购买一部手机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24BAE1-2F9F-4754-83FF-BEB20435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062"/>
            <a:ext cx="7767377" cy="3726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A0EC1B-3F8D-4592-9634-D01515E4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60" y="5854085"/>
            <a:ext cx="8068988" cy="8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160807" y="4783565"/>
            <a:ext cx="4346978" cy="1447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*每一项都为必填项，不能为空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69535" y="1735062"/>
            <a:ext cx="4951072" cy="2313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弹出添加地址窗口，第五步，填写自己的收货信息，点击“添加”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994" y="915559"/>
            <a:ext cx="9532789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4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User center</a:t>
            </a:r>
            <a:endParaRPr lang="en-US" sz="48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2656964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如何购买一部手机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9A52EC-2A97-4F69-AEC9-7BB2AD5C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4" y="1715465"/>
            <a:ext cx="7799692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477047" y="4768453"/>
            <a:ext cx="4951072" cy="2313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添加地址完成后，点击右上角个人</a:t>
            </a:r>
            <a:r>
              <a:rPr lang="en-US" altLang="zh-CN" dirty="0"/>
              <a:t>——</a:t>
            </a:r>
            <a:r>
              <a:rPr lang="zh-CN" altLang="en-US" dirty="0"/>
              <a:t>购物车</a:t>
            </a:r>
            <a:endParaRPr lang="en-US" altLang="zh-CN" dirty="0"/>
          </a:p>
          <a:p>
            <a:pPr algn="ctr"/>
            <a:r>
              <a:rPr lang="zh-CN" altLang="en-US" dirty="0"/>
              <a:t>即可继续购物啦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994" y="915559"/>
            <a:ext cx="9532789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4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User center</a:t>
            </a:r>
            <a:endParaRPr lang="en-US" sz="48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2656964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如何购买一部手机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6B7339-D45B-4A10-B291-9E4D4EFA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4117"/>
            <a:ext cx="11209991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445599" y="2882673"/>
            <a:ext cx="4413151" cy="2313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跳转到结算页面，第六步，勾选自己的收货地址再点击确认下单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994" y="915559"/>
            <a:ext cx="9532789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4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ON ADD RELATED TITLE WORDS</a:t>
            </a:r>
            <a:endParaRPr lang="en-US" sz="48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2656964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如何购买一部手机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4627C4-C0C4-4A60-8CB5-805B58EE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062"/>
            <a:ext cx="8445599" cy="42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4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2"/>
            </p:custDataLst>
          </p:nvPr>
        </p:nvSpPr>
        <p:spPr>
          <a:xfrm>
            <a:off x="3191202" y="1522738"/>
            <a:ext cx="468220" cy="56502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13886" anchor="ctr"/>
          <a:lstStyle/>
          <a:p>
            <a:pPr algn="ctr">
              <a:defRPr/>
            </a:pPr>
            <a:r>
              <a:rPr lang="en-US" altLang="zh-CN" sz="2530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2530" b="1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MH_Entry_1"/>
          <p:cNvSpPr/>
          <p:nvPr>
            <p:custDataLst>
              <p:tags r:id="rId3"/>
            </p:custDataLst>
          </p:nvPr>
        </p:nvSpPr>
        <p:spPr>
          <a:xfrm>
            <a:off x="3454088" y="1539923"/>
            <a:ext cx="4481905" cy="5650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772" tIns="0" rIns="0" bIns="37962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组员介绍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MH_Number_2"/>
          <p:cNvSpPr/>
          <p:nvPr>
            <p:custDataLst>
              <p:tags r:id="rId4"/>
            </p:custDataLst>
          </p:nvPr>
        </p:nvSpPr>
        <p:spPr>
          <a:xfrm>
            <a:off x="3191202" y="2731308"/>
            <a:ext cx="468220" cy="56502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13886" anchor="ctr"/>
          <a:lstStyle/>
          <a:p>
            <a:pPr algn="ctr">
              <a:defRPr/>
            </a:pPr>
            <a:r>
              <a:rPr lang="en-US" altLang="zh-CN" sz="2530" b="1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2530" b="1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MH_Entry_2"/>
          <p:cNvSpPr/>
          <p:nvPr>
            <p:custDataLst>
              <p:tags r:id="rId5"/>
            </p:custDataLst>
          </p:nvPr>
        </p:nvSpPr>
        <p:spPr>
          <a:xfrm>
            <a:off x="3454088" y="2748496"/>
            <a:ext cx="4481905" cy="5650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772" tIns="0" rIns="0" bIns="37962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业务办理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MH_Number_3"/>
          <p:cNvSpPr/>
          <p:nvPr>
            <p:custDataLst>
              <p:tags r:id="rId6"/>
            </p:custDataLst>
          </p:nvPr>
        </p:nvSpPr>
        <p:spPr>
          <a:xfrm>
            <a:off x="3191202" y="3939878"/>
            <a:ext cx="468220" cy="56502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13886" anchor="ctr"/>
          <a:lstStyle/>
          <a:p>
            <a:pPr algn="ctr">
              <a:defRPr/>
            </a:pPr>
            <a:r>
              <a:rPr lang="en-US" altLang="zh-CN" sz="2530" b="1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2530" b="1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MH_Entry_3"/>
          <p:cNvSpPr/>
          <p:nvPr>
            <p:custDataLst>
              <p:tags r:id="rId7"/>
            </p:custDataLst>
          </p:nvPr>
        </p:nvSpPr>
        <p:spPr>
          <a:xfrm>
            <a:off x="3454088" y="3957066"/>
            <a:ext cx="4481905" cy="5650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772" tIns="0" rIns="0" bIns="37962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MH_Number_4"/>
          <p:cNvSpPr/>
          <p:nvPr>
            <p:custDataLst>
              <p:tags r:id="rId8"/>
            </p:custDataLst>
          </p:nvPr>
        </p:nvSpPr>
        <p:spPr>
          <a:xfrm>
            <a:off x="3191202" y="5148448"/>
            <a:ext cx="468220" cy="565026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13886" anchor="ctr"/>
          <a:lstStyle/>
          <a:p>
            <a:pPr algn="ctr">
              <a:defRPr/>
            </a:pPr>
            <a:r>
              <a:rPr lang="en-US" altLang="zh-CN" sz="2530" b="1" ker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zh-CN" altLang="en-US" sz="2530" b="1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MH_Entry_4"/>
          <p:cNvSpPr/>
          <p:nvPr>
            <p:custDataLst>
              <p:tags r:id="rId9"/>
            </p:custDataLst>
          </p:nvPr>
        </p:nvSpPr>
        <p:spPr>
          <a:xfrm>
            <a:off x="3454088" y="5165637"/>
            <a:ext cx="4481905" cy="5650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772" tIns="0" rIns="0" bIns="37962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MH_Others_1"/>
          <p:cNvSpPr/>
          <p:nvPr>
            <p:custDataLst>
              <p:tags r:id="rId10"/>
            </p:custDataLst>
          </p:nvPr>
        </p:nvSpPr>
        <p:spPr>
          <a:xfrm>
            <a:off x="10354634" y="448"/>
            <a:ext cx="2502971" cy="7231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9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</a:t>
            </a:r>
            <a:endParaRPr lang="en-US" altLang="zh-CN" sz="759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759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</a:p>
        </p:txBody>
      </p:sp>
      <p:sp>
        <p:nvSpPr>
          <p:cNvPr id="17" name="MH_Others_2"/>
          <p:cNvSpPr/>
          <p:nvPr>
            <p:custDataLst>
              <p:tags r:id="rId11"/>
            </p:custDataLst>
          </p:nvPr>
        </p:nvSpPr>
        <p:spPr>
          <a:xfrm>
            <a:off x="10192568" y="-14857"/>
            <a:ext cx="88629" cy="72507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33031" y="4919340"/>
            <a:ext cx="4951072" cy="2313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弹出下单成功页面，可以看到随机生成了一个订单编号，第七步，点击“立即支付”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994" y="915559"/>
            <a:ext cx="9532789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480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Order / Take </a:t>
            </a:r>
            <a:r>
              <a:rPr lang="en-US" sz="4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Order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2656964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如何购买一部手机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654957"/>
            <a:ext cx="1364944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dirty="0">
                <a:solidFill>
                  <a:srgbClr val="E7E6E6">
                    <a:lumMod val="25000"/>
                  </a:srgbClr>
                </a:solidFill>
                <a:cs typeface="+mn-ea"/>
                <a:sym typeface="+mn-lt"/>
              </a:rPr>
              <a:t>Buy a phone</a:t>
            </a:r>
            <a:endParaRPr lang="zh-CN" altLang="en-US" dirty="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BA7189-0EAE-415C-BF21-EE0978F33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740"/>
            <a:ext cx="11865368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7293471" y="1873649"/>
            <a:ext cx="4951072" cy="23133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然后向我微信或者支付宝付款即可付款成功！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994" y="915559"/>
            <a:ext cx="9532789" cy="9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48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ON ADD RELATED TITLE WORDS</a:t>
            </a:r>
            <a:endParaRPr lang="en-US" sz="48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973" y="266550"/>
            <a:ext cx="2656964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如何购买一部手机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72973" y="654957"/>
            <a:ext cx="1364944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dirty="0">
                <a:solidFill>
                  <a:srgbClr val="E7E6E6">
                    <a:lumMod val="25000"/>
                  </a:srgbClr>
                </a:solidFill>
                <a:cs typeface="+mn-ea"/>
                <a:sym typeface="+mn-lt"/>
              </a:rPr>
              <a:t>Buy a phone</a:t>
            </a:r>
            <a:endParaRPr lang="zh-CN" altLang="en-US" dirty="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980FA-9712-40DD-BF31-73B6C2483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3" y="1855816"/>
            <a:ext cx="6790008" cy="46409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AA9D6E-C55F-4AF2-8C38-3DA541379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101" y="3472462"/>
            <a:ext cx="2689207" cy="30243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6D20D9-5FD3-4706-BA0B-1B2CD5C8D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350" y="3472462"/>
            <a:ext cx="240619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2403222" cy="1301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7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5060" dirty="0">
                <a:solidFill>
                  <a:srgbClr val="F0D0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代码详解</a:t>
            </a:r>
            <a:endParaRPr lang="en-US" altLang="zh-CN" sz="5060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60019" y="4193680"/>
            <a:ext cx="1269244" cy="346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4234380" y="2737595"/>
            <a:ext cx="1269244" cy="108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001581" y="1188823"/>
            <a:ext cx="1905977" cy="174666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1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11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14" name="椭圆 13"/>
          <p:cNvSpPr/>
          <p:nvPr/>
        </p:nvSpPr>
        <p:spPr>
          <a:xfrm>
            <a:off x="4137449" y="1188823"/>
            <a:ext cx="1746661" cy="174666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11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211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17" name="椭圆 16"/>
          <p:cNvSpPr/>
          <p:nvPr/>
        </p:nvSpPr>
        <p:spPr>
          <a:xfrm>
            <a:off x="6814429" y="1188823"/>
            <a:ext cx="1746661" cy="174666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11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11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20" name="椭圆 19"/>
          <p:cNvSpPr/>
          <p:nvPr/>
        </p:nvSpPr>
        <p:spPr>
          <a:xfrm>
            <a:off x="9116232" y="1188822"/>
            <a:ext cx="1921655" cy="174666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1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</a:p>
          <a:p>
            <a:pPr lvl="0" algn="ctr"/>
            <a:r>
              <a:rPr lang="zh-CN" altLang="en-US" sz="211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cxnSp>
        <p:nvCxnSpPr>
          <p:cNvPr id="22" name="直接连接符 21"/>
          <p:cNvCxnSpPr>
            <a:cxnSpLocks/>
            <a:stCxn id="9" idx="6"/>
            <a:endCxn id="14" idx="2"/>
          </p:cNvCxnSpPr>
          <p:nvPr/>
        </p:nvCxnSpPr>
        <p:spPr>
          <a:xfrm>
            <a:off x="2907558" y="2062154"/>
            <a:ext cx="122989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4" idx="6"/>
            <a:endCxn id="17" idx="2"/>
          </p:cNvCxnSpPr>
          <p:nvPr/>
        </p:nvCxnSpPr>
        <p:spPr>
          <a:xfrm>
            <a:off x="5884110" y="2062154"/>
            <a:ext cx="930319" cy="0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17" idx="6"/>
            <a:endCxn id="20" idx="2"/>
          </p:cNvCxnSpPr>
          <p:nvPr/>
        </p:nvCxnSpPr>
        <p:spPr>
          <a:xfrm flipV="1">
            <a:off x="8561090" y="2062153"/>
            <a:ext cx="555142" cy="1"/>
          </a:xfrm>
          <a:prstGeom prst="line">
            <a:avLst/>
          </a:prstGeom>
          <a:ln>
            <a:solidFill>
              <a:srgbClr val="2B293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489B7BC-60DA-4325-AD23-9DFA0870C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67" y="0"/>
            <a:ext cx="9000179" cy="11888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2E6BA8-EDC1-4DE0-8FA6-E290455C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21906"/>
            <a:ext cx="5366405" cy="3127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CCF274-B4C1-48D2-B6A7-36F707295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263" y="3256100"/>
            <a:ext cx="4906844" cy="3976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3FA9C29-2F39-4ED5-B5AB-6D4D6642E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59" y="3501040"/>
            <a:ext cx="6127676" cy="429995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B158649-E6D2-4801-B963-A8F4B847D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676" y="3112268"/>
            <a:ext cx="5205991" cy="390668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DD48361-8D51-4BA8-96AF-9BAC1E8637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733" y="4149297"/>
            <a:ext cx="7864313" cy="3129137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6E6A08F-34C2-4489-8B05-FE05995733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9394" y="3147922"/>
            <a:ext cx="6539356" cy="4056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8250BC7-E490-447B-BCAF-9B90752AF2D0}"/>
              </a:ext>
            </a:extLst>
          </p:cNvPr>
          <p:cNvSpPr/>
          <p:nvPr/>
        </p:nvSpPr>
        <p:spPr>
          <a:xfrm>
            <a:off x="3629983" y="310695"/>
            <a:ext cx="3688693" cy="502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108676" y="2924089"/>
            <a:ext cx="10641398" cy="2288575"/>
            <a:chOff x="1050566" y="2772576"/>
            <a:chExt cx="10090868" cy="2170176"/>
          </a:xfrm>
          <a:solidFill>
            <a:srgbClr val="0170C1"/>
          </a:solidFill>
        </p:grpSpPr>
        <p:sp>
          <p:nvSpPr>
            <p:cNvPr id="50" name="Block Arc 49"/>
            <p:cNvSpPr/>
            <p:nvPr/>
          </p:nvSpPr>
          <p:spPr>
            <a:xfrm>
              <a:off x="105056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Block Arc 50"/>
            <p:cNvSpPr/>
            <p:nvPr/>
          </p:nvSpPr>
          <p:spPr>
            <a:xfrm flipV="1">
              <a:off x="303425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Block Arc 51"/>
            <p:cNvSpPr/>
            <p:nvPr/>
          </p:nvSpPr>
          <p:spPr>
            <a:xfrm>
              <a:off x="501794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Block Arc 52"/>
            <p:cNvSpPr/>
            <p:nvPr/>
          </p:nvSpPr>
          <p:spPr>
            <a:xfrm flipV="1">
              <a:off x="700163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Block Arc 53"/>
            <p:cNvSpPr/>
            <p:nvPr/>
          </p:nvSpPr>
          <p:spPr>
            <a:xfrm>
              <a:off x="898532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7879557" y="3419225"/>
            <a:ext cx="1283466" cy="12834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改</a:t>
            </a:r>
            <a:endParaRPr lang="en-GB" dirty="0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9971472" y="3419225"/>
            <a:ext cx="1283466" cy="12834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批量</a:t>
            </a:r>
            <a:endParaRPr lang="en-US" altLang="zh-CN" dirty="0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删除</a:t>
            </a:r>
            <a:endParaRPr lang="en-GB" dirty="0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3695727" y="3419225"/>
            <a:ext cx="1283466" cy="1283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增</a:t>
            </a:r>
            <a:endParaRPr lang="en-GB" dirty="0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787642" y="3419225"/>
            <a:ext cx="1283466" cy="12834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删</a:t>
            </a:r>
            <a:endParaRPr lang="en-GB" dirty="0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603812" y="3419225"/>
            <a:ext cx="1283466" cy="12834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查</a:t>
            </a:r>
            <a:endParaRPr lang="en-GB" dirty="0">
              <a:latin typeface="Franklin Gothic Medium" panose="020B0603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160029" y="4833501"/>
            <a:ext cx="157669" cy="554104"/>
            <a:chOff x="8243431" y="1672074"/>
            <a:chExt cx="199000" cy="699358"/>
          </a:xfrm>
          <a:solidFill>
            <a:schemeClr val="accent1"/>
          </a:solidFill>
        </p:grpSpPr>
        <p:sp>
          <p:nvSpPr>
            <p:cNvPr id="66" name="Oval 65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50542" y="4833501"/>
            <a:ext cx="157669" cy="554104"/>
            <a:chOff x="8243431" y="1672074"/>
            <a:chExt cx="199000" cy="699358"/>
          </a:xfrm>
          <a:solidFill>
            <a:schemeClr val="accent3"/>
          </a:solidFill>
        </p:grpSpPr>
        <p:sp>
          <p:nvSpPr>
            <p:cNvPr id="71" name="Oval 70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534370" y="4833501"/>
            <a:ext cx="157669" cy="554104"/>
            <a:chOff x="8243431" y="1672074"/>
            <a:chExt cx="199000" cy="699358"/>
          </a:xfrm>
          <a:solidFill>
            <a:schemeClr val="accent1"/>
          </a:solidFill>
        </p:grpSpPr>
        <p:sp>
          <p:nvSpPr>
            <p:cNvPr id="75" name="Oval 74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258626" y="2734311"/>
            <a:ext cx="157669" cy="554104"/>
            <a:chOff x="8243431" y="1672074"/>
            <a:chExt cx="199000" cy="699358"/>
          </a:xfrm>
          <a:solidFill>
            <a:schemeClr val="accent2"/>
          </a:solidFill>
        </p:grpSpPr>
        <p:sp>
          <p:nvSpPr>
            <p:cNvPr id="79" name="Oval 78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42456" y="2734311"/>
            <a:ext cx="157669" cy="554104"/>
            <a:chOff x="8243431" y="1672074"/>
            <a:chExt cx="199000" cy="699358"/>
          </a:xfrm>
          <a:solidFill>
            <a:schemeClr val="accent4"/>
          </a:solidFill>
        </p:grpSpPr>
        <p:sp>
          <p:nvSpPr>
            <p:cNvPr id="83" name="Oval 82"/>
            <p:cNvSpPr/>
            <p:nvPr/>
          </p:nvSpPr>
          <p:spPr>
            <a:xfrm>
              <a:off x="8243431" y="2172432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8243431" y="1921597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243431" y="1672074"/>
              <a:ext cx="199000" cy="199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62445A0-D950-4350-A9F5-DCB2CA766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7605"/>
            <a:ext cx="4701183" cy="962102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3695727" y="320556"/>
            <a:ext cx="3202434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Controller</a:t>
            </a:r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类查增删改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860C0F-EA3A-4EDF-8096-28EFB8A0A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084" y="5440103"/>
            <a:ext cx="4313547" cy="16086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E6C7D0-A07C-4291-9E9C-5FA3E13CC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542" y="937585"/>
            <a:ext cx="4341497" cy="18111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25FC66C-A178-4BB2-A4C1-D81F46790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097" y="952038"/>
            <a:ext cx="4445817" cy="17822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99BB4F4-4F2D-425D-BD48-E0938C767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2469" y="5182991"/>
            <a:ext cx="3341469" cy="2042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EEF9E5-83E5-42C4-BA5C-27C98A680890}"/>
              </a:ext>
            </a:extLst>
          </p:cNvPr>
          <p:cNvSpPr/>
          <p:nvPr/>
        </p:nvSpPr>
        <p:spPr>
          <a:xfrm>
            <a:off x="4557167" y="375965"/>
            <a:ext cx="1872208" cy="5710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50924" y="438259"/>
            <a:ext cx="1425858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B1F57E-7F61-4FBF-80E0-B068BFD8A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6285"/>
            <a:ext cx="6142252" cy="3871295"/>
          </a:xfrm>
          <a:prstGeom prst="rect">
            <a:avLst/>
          </a:prstGeom>
        </p:spPr>
      </p:pic>
      <p:sp>
        <p:nvSpPr>
          <p:cNvPr id="7" name="泪滴形 6">
            <a:extLst>
              <a:ext uri="{FF2B5EF4-FFF2-40B4-BE49-F238E27FC236}">
                <a16:creationId xmlns:a16="http://schemas.microsoft.com/office/drawing/2014/main" id="{8DFE9B4D-3B73-4B1F-829D-F93BFFB6F01E}"/>
              </a:ext>
            </a:extLst>
          </p:cNvPr>
          <p:cNvSpPr/>
          <p:nvPr/>
        </p:nvSpPr>
        <p:spPr>
          <a:xfrm rot="8243892">
            <a:off x="920763" y="1217100"/>
            <a:ext cx="1656182" cy="170344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4DBAAA-B8B2-400E-8BA5-ADE2157609B8}"/>
              </a:ext>
            </a:extLst>
          </p:cNvPr>
          <p:cNvSpPr txBox="1"/>
          <p:nvPr/>
        </p:nvSpPr>
        <p:spPr>
          <a:xfrm>
            <a:off x="1100782" y="177850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AF266B-7A0E-47FD-AB9C-C88DC6242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263" y="2167211"/>
            <a:ext cx="4907705" cy="2324301"/>
          </a:xfrm>
          <a:prstGeom prst="rect">
            <a:avLst/>
          </a:prstGeom>
        </p:spPr>
      </p:pic>
      <p:sp>
        <p:nvSpPr>
          <p:cNvPr id="40" name="泪滴形 39">
            <a:extLst>
              <a:ext uri="{FF2B5EF4-FFF2-40B4-BE49-F238E27FC236}">
                <a16:creationId xmlns:a16="http://schemas.microsoft.com/office/drawing/2014/main" id="{CC699D96-2533-4015-9A7A-355CE6610B92}"/>
              </a:ext>
            </a:extLst>
          </p:cNvPr>
          <p:cNvSpPr/>
          <p:nvPr/>
        </p:nvSpPr>
        <p:spPr>
          <a:xfrm rot="8243892">
            <a:off x="8330559" y="101246"/>
            <a:ext cx="1656182" cy="170344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C5A7FD-DA16-41BA-B779-4973A8DF7387}"/>
              </a:ext>
            </a:extLst>
          </p:cNvPr>
          <p:cNvSpPr txBox="1"/>
          <p:nvPr/>
        </p:nvSpPr>
        <p:spPr>
          <a:xfrm>
            <a:off x="8585376" y="623887"/>
            <a:ext cx="114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log4j.</a:t>
            </a:r>
          </a:p>
          <a:p>
            <a:pPr algn="ctr"/>
            <a:r>
              <a:rPr lang="en-US" altLang="zh-CN" dirty="0"/>
              <a:t>properties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9B313BB-BA2B-4968-A4CB-A017834FE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671" y="5636198"/>
            <a:ext cx="3657917" cy="1478408"/>
          </a:xfrm>
          <a:prstGeom prst="rect">
            <a:avLst/>
          </a:prstGeom>
        </p:spPr>
      </p:pic>
      <p:sp>
        <p:nvSpPr>
          <p:cNvPr id="14" name="泪滴形 13">
            <a:extLst>
              <a:ext uri="{FF2B5EF4-FFF2-40B4-BE49-F238E27FC236}">
                <a16:creationId xmlns:a16="http://schemas.microsoft.com/office/drawing/2014/main" id="{52EB84F5-0E88-439F-81B6-41CDFAD96533}"/>
              </a:ext>
            </a:extLst>
          </p:cNvPr>
          <p:cNvSpPr/>
          <p:nvPr/>
        </p:nvSpPr>
        <p:spPr>
          <a:xfrm rot="5400000">
            <a:off x="7354470" y="4591118"/>
            <a:ext cx="1557863" cy="162450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7E9EDB-5719-44C7-8080-F9FA1D9558F0}"/>
              </a:ext>
            </a:extLst>
          </p:cNvPr>
          <p:cNvSpPr txBox="1"/>
          <p:nvPr/>
        </p:nvSpPr>
        <p:spPr>
          <a:xfrm>
            <a:off x="7629344" y="5080202"/>
            <a:ext cx="100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Mybatis</a:t>
            </a:r>
            <a:endParaRPr lang="en-US" altLang="zh-CN" dirty="0"/>
          </a:p>
          <a:p>
            <a:r>
              <a:rPr lang="en-US" altLang="zh-CN" dirty="0"/>
              <a:t>-config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805B61-4614-4C74-9B41-5C19ECD0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76" y="646996"/>
            <a:ext cx="9883997" cy="657663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E7D5370-ADDC-4F22-A5F5-203AA30A769B}"/>
              </a:ext>
            </a:extLst>
          </p:cNvPr>
          <p:cNvSpPr/>
          <p:nvPr/>
        </p:nvSpPr>
        <p:spPr>
          <a:xfrm>
            <a:off x="5493270" y="9024"/>
            <a:ext cx="1872208" cy="5710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配置文件</a:t>
            </a:r>
          </a:p>
        </p:txBody>
      </p:sp>
      <p:sp>
        <p:nvSpPr>
          <p:cNvPr id="5" name="泪滴形 4">
            <a:extLst>
              <a:ext uri="{FF2B5EF4-FFF2-40B4-BE49-F238E27FC236}">
                <a16:creationId xmlns:a16="http://schemas.microsoft.com/office/drawing/2014/main" id="{D8A4E6C9-FCC3-4E39-A05E-8AD4C078C579}"/>
              </a:ext>
            </a:extLst>
          </p:cNvPr>
          <p:cNvSpPr/>
          <p:nvPr/>
        </p:nvSpPr>
        <p:spPr>
          <a:xfrm rot="4739938">
            <a:off x="42647" y="-76413"/>
            <a:ext cx="1656182" cy="170344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F1049C-BCD2-48F7-A6C9-028482F2EF6C}"/>
              </a:ext>
            </a:extLst>
          </p:cNvPr>
          <p:cNvSpPr txBox="1"/>
          <p:nvPr/>
        </p:nvSpPr>
        <p:spPr>
          <a:xfrm>
            <a:off x="191232" y="5801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SpringMVC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33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95" y="880021"/>
            <a:ext cx="12857163" cy="5472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96727" y="-18387"/>
            <a:ext cx="6544182" cy="6837376"/>
          </a:xfrm>
          <a:custGeom>
            <a:avLst/>
            <a:gdLst>
              <a:gd name="connsiteX0" fmla="*/ 782763 w 2618967"/>
              <a:gd name="connsiteY0" fmla="*/ 0 h 2736304"/>
              <a:gd name="connsiteX1" fmla="*/ 2618967 w 2618967"/>
              <a:gd name="connsiteY1" fmla="*/ 0 h 2736304"/>
              <a:gd name="connsiteX2" fmla="*/ 1831243 w 2618967"/>
              <a:gd name="connsiteY2" fmla="*/ 2736304 h 2736304"/>
              <a:gd name="connsiteX3" fmla="*/ 0 w 2618967"/>
              <a:gd name="connsiteY3" fmla="*/ 2736304 h 2736304"/>
              <a:gd name="connsiteX4" fmla="*/ 0 w 2618967"/>
              <a:gd name="connsiteY4" fmla="*/ 2719071 h 273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967" h="2736304">
                <a:moveTo>
                  <a:pt x="782763" y="0"/>
                </a:moveTo>
                <a:lnTo>
                  <a:pt x="2618967" y="0"/>
                </a:lnTo>
                <a:lnTo>
                  <a:pt x="1831243" y="2736304"/>
                </a:lnTo>
                <a:lnTo>
                  <a:pt x="0" y="2736304"/>
                </a:lnTo>
                <a:lnTo>
                  <a:pt x="0" y="2719071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2"/>
          <p:cNvSpPr txBox="1"/>
          <p:nvPr/>
        </p:nvSpPr>
        <p:spPr>
          <a:xfrm>
            <a:off x="6717407" y="3174601"/>
            <a:ext cx="5368868" cy="883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演示完毕，感谢观看</a:t>
            </a:r>
            <a:endParaRPr lang="en-US" sz="4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9"/>
          <p:cNvGrpSpPr/>
          <p:nvPr/>
        </p:nvGrpSpPr>
        <p:grpSpPr bwMode="auto">
          <a:xfrm>
            <a:off x="4559352" y="2793959"/>
            <a:ext cx="5644686" cy="2211976"/>
            <a:chOff x="1930" y="1737"/>
            <a:chExt cx="3203" cy="1514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2579" y="3251"/>
              <a:ext cx="2545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5670">
                <a:defRPr/>
              </a:pPr>
              <a:endParaRPr lang="zh-CN" altLang="en-US" sz="1805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>
              <a:off x="1930" y="1737"/>
              <a:ext cx="3203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5670">
                <a:defRPr/>
              </a:pPr>
              <a:endParaRPr lang="zh-CN" altLang="en-US" sz="1805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2221" y="2462"/>
              <a:ext cx="2903" cy="0"/>
            </a:xfrm>
            <a:prstGeom prst="line">
              <a:avLst/>
            </a:prstGeom>
            <a:noFill/>
            <a:ln w="9525" cap="rnd">
              <a:solidFill>
                <a:schemeClr val="bg1">
                  <a:lumMod val="65000"/>
                </a:schemeClr>
              </a:solidFill>
              <a:prstDash val="sysDot"/>
              <a:round/>
              <a:headEnd type="diamond" w="lg" len="lg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5670">
                <a:defRPr/>
              </a:pPr>
              <a:endParaRPr lang="zh-CN" altLang="en-US" sz="1805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941093" y="2251736"/>
            <a:ext cx="3217647" cy="10888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cs typeface="+mn-ea"/>
                <a:sym typeface="Arial" panose="020B0604020202020204" pitchFamily="34" charset="0"/>
              </a:rPr>
              <a:t>本项目是用于用户购买手机，用户可以直接通过购物车管理自己的商品，包括对商品的添加，查看，删除，全选功能；在首页能通过搜索查找自己喜欢的商品。为后端提供了管理功能，后端能对商品进行增删查改的操作。</a:t>
            </a:r>
            <a:endParaRPr kumimoji="1" lang="en-US" altLang="ko-KR" sz="12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6944673" y="3598574"/>
            <a:ext cx="3152816" cy="49327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just" latinLnBrk="1">
              <a:lnSpc>
                <a:spcPct val="120000"/>
              </a:lnSpc>
              <a:defRPr/>
            </a:pP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JDK1.8+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TomCat7.0+Eclipse+Mysql8.0</a:t>
            </a:r>
          </a:p>
          <a:p>
            <a:pPr algn="just" latinLnBrk="1">
              <a:lnSpc>
                <a:spcPct val="120000"/>
              </a:lnSpc>
              <a:defRPr/>
            </a:pP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pring+SpringMVC+Mybatis+JSP+Java</a:t>
            </a:r>
            <a:endParaRPr kumimoji="1" lang="en-US" altLang="ko-KR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19539" y="3999289"/>
            <a:ext cx="3679629" cy="1884340"/>
            <a:chOff x="1047907" y="3811318"/>
            <a:chExt cx="3673475" cy="1881188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1047907" y="3965306"/>
              <a:ext cx="3673475" cy="1727200"/>
              <a:chOff x="1728" y="3024"/>
              <a:chExt cx="2304" cy="1080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1728" y="3024"/>
                <a:ext cx="2304" cy="1080"/>
              </a:xfrm>
              <a:custGeom>
                <a:avLst/>
                <a:gdLst>
                  <a:gd name="T0" fmla="*/ 2304 w 2304"/>
                  <a:gd name="T1" fmla="*/ 792 h 1080"/>
                  <a:gd name="T2" fmla="*/ 2302 w 2304"/>
                  <a:gd name="T3" fmla="*/ 806 h 1080"/>
                  <a:gd name="T4" fmla="*/ 2290 w 2304"/>
                  <a:gd name="T5" fmla="*/ 836 h 1080"/>
                  <a:gd name="T6" fmla="*/ 2268 w 2304"/>
                  <a:gd name="T7" fmla="*/ 864 h 1080"/>
                  <a:gd name="T8" fmla="*/ 2234 w 2304"/>
                  <a:gd name="T9" fmla="*/ 892 h 1080"/>
                  <a:gd name="T10" fmla="*/ 2190 w 2304"/>
                  <a:gd name="T11" fmla="*/ 916 h 1080"/>
                  <a:gd name="T12" fmla="*/ 2108 w 2304"/>
                  <a:gd name="T13" fmla="*/ 954 h 1080"/>
                  <a:gd name="T14" fmla="*/ 1966 w 2304"/>
                  <a:gd name="T15" fmla="*/ 996 h 1080"/>
                  <a:gd name="T16" fmla="*/ 1796 w 2304"/>
                  <a:gd name="T17" fmla="*/ 1030 h 1080"/>
                  <a:gd name="T18" fmla="*/ 1600 w 2304"/>
                  <a:gd name="T19" fmla="*/ 1058 h 1080"/>
                  <a:gd name="T20" fmla="*/ 1384 w 2304"/>
                  <a:gd name="T21" fmla="*/ 1074 h 1080"/>
                  <a:gd name="T22" fmla="*/ 1152 w 2304"/>
                  <a:gd name="T23" fmla="*/ 1080 h 1080"/>
                  <a:gd name="T24" fmla="*/ 1034 w 2304"/>
                  <a:gd name="T25" fmla="*/ 1078 h 1080"/>
                  <a:gd name="T26" fmla="*/ 810 w 2304"/>
                  <a:gd name="T27" fmla="*/ 1068 h 1080"/>
                  <a:gd name="T28" fmla="*/ 602 w 2304"/>
                  <a:gd name="T29" fmla="*/ 1046 h 1080"/>
                  <a:gd name="T30" fmla="*/ 420 w 2304"/>
                  <a:gd name="T31" fmla="*/ 1014 h 1080"/>
                  <a:gd name="T32" fmla="*/ 264 w 2304"/>
                  <a:gd name="T33" fmla="*/ 976 h 1080"/>
                  <a:gd name="T34" fmla="*/ 140 w 2304"/>
                  <a:gd name="T35" fmla="*/ 930 h 1080"/>
                  <a:gd name="T36" fmla="*/ 90 w 2304"/>
                  <a:gd name="T37" fmla="*/ 904 h 1080"/>
                  <a:gd name="T38" fmla="*/ 52 w 2304"/>
                  <a:gd name="T39" fmla="*/ 878 h 1080"/>
                  <a:gd name="T40" fmla="*/ 24 w 2304"/>
                  <a:gd name="T41" fmla="*/ 850 h 1080"/>
                  <a:gd name="T42" fmla="*/ 6 w 2304"/>
                  <a:gd name="T43" fmla="*/ 822 h 1080"/>
                  <a:gd name="T44" fmla="*/ 0 w 2304"/>
                  <a:gd name="T45" fmla="*/ 792 h 1080"/>
                  <a:gd name="T46" fmla="*/ 288 w 2304"/>
                  <a:gd name="T47" fmla="*/ 216 h 1080"/>
                  <a:gd name="T48" fmla="*/ 292 w 2304"/>
                  <a:gd name="T49" fmla="*/ 194 h 1080"/>
                  <a:gd name="T50" fmla="*/ 306 w 2304"/>
                  <a:gd name="T51" fmla="*/ 172 h 1080"/>
                  <a:gd name="T52" fmla="*/ 326 w 2304"/>
                  <a:gd name="T53" fmla="*/ 152 h 1080"/>
                  <a:gd name="T54" fmla="*/ 356 w 2304"/>
                  <a:gd name="T55" fmla="*/ 132 h 1080"/>
                  <a:gd name="T56" fmla="*/ 436 w 2304"/>
                  <a:gd name="T57" fmla="*/ 96 h 1080"/>
                  <a:gd name="T58" fmla="*/ 542 w 2304"/>
                  <a:gd name="T59" fmla="*/ 64 h 1080"/>
                  <a:gd name="T60" fmla="*/ 668 w 2304"/>
                  <a:gd name="T61" fmla="*/ 36 h 1080"/>
                  <a:gd name="T62" fmla="*/ 816 w 2304"/>
                  <a:gd name="T63" fmla="*/ 16 h 1080"/>
                  <a:gd name="T64" fmla="*/ 978 w 2304"/>
                  <a:gd name="T65" fmla="*/ 4 h 1080"/>
                  <a:gd name="T66" fmla="*/ 1152 w 2304"/>
                  <a:gd name="T67" fmla="*/ 0 h 1080"/>
                  <a:gd name="T68" fmla="*/ 1240 w 2304"/>
                  <a:gd name="T69" fmla="*/ 2 h 1080"/>
                  <a:gd name="T70" fmla="*/ 1408 w 2304"/>
                  <a:gd name="T71" fmla="*/ 10 h 1080"/>
                  <a:gd name="T72" fmla="*/ 1564 w 2304"/>
                  <a:gd name="T73" fmla="*/ 26 h 1080"/>
                  <a:gd name="T74" fmla="*/ 1702 w 2304"/>
                  <a:gd name="T75" fmla="*/ 50 h 1080"/>
                  <a:gd name="T76" fmla="*/ 1818 w 2304"/>
                  <a:gd name="T77" fmla="*/ 78 h 1080"/>
                  <a:gd name="T78" fmla="*/ 1912 w 2304"/>
                  <a:gd name="T79" fmla="*/ 114 h 1080"/>
                  <a:gd name="T80" fmla="*/ 1964 w 2304"/>
                  <a:gd name="T81" fmla="*/ 142 h 1080"/>
                  <a:gd name="T82" fmla="*/ 1988 w 2304"/>
                  <a:gd name="T83" fmla="*/ 162 h 1080"/>
                  <a:gd name="T84" fmla="*/ 2006 w 2304"/>
                  <a:gd name="T85" fmla="*/ 184 h 1080"/>
                  <a:gd name="T86" fmla="*/ 2014 w 2304"/>
                  <a:gd name="T87" fmla="*/ 204 h 1080"/>
                  <a:gd name="T88" fmla="*/ 2016 w 2304"/>
                  <a:gd name="T89" fmla="*/ 216 h 108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04"/>
                  <a:gd name="T136" fmla="*/ 0 h 1080"/>
                  <a:gd name="T137" fmla="*/ 2304 w 2304"/>
                  <a:gd name="T138" fmla="*/ 1080 h 108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04" h="1080">
                    <a:moveTo>
                      <a:pt x="2016" y="216"/>
                    </a:moveTo>
                    <a:lnTo>
                      <a:pt x="2304" y="792"/>
                    </a:lnTo>
                    <a:lnTo>
                      <a:pt x="2302" y="806"/>
                    </a:lnTo>
                    <a:lnTo>
                      <a:pt x="2298" y="822"/>
                    </a:lnTo>
                    <a:lnTo>
                      <a:pt x="2290" y="836"/>
                    </a:lnTo>
                    <a:lnTo>
                      <a:pt x="2280" y="850"/>
                    </a:lnTo>
                    <a:lnTo>
                      <a:pt x="2268" y="864"/>
                    </a:lnTo>
                    <a:lnTo>
                      <a:pt x="2252" y="878"/>
                    </a:lnTo>
                    <a:lnTo>
                      <a:pt x="2234" y="892"/>
                    </a:lnTo>
                    <a:lnTo>
                      <a:pt x="2214" y="904"/>
                    </a:lnTo>
                    <a:lnTo>
                      <a:pt x="2190" y="916"/>
                    </a:lnTo>
                    <a:lnTo>
                      <a:pt x="2164" y="930"/>
                    </a:lnTo>
                    <a:lnTo>
                      <a:pt x="2108" y="954"/>
                    </a:lnTo>
                    <a:lnTo>
                      <a:pt x="2040" y="976"/>
                    </a:lnTo>
                    <a:lnTo>
                      <a:pt x="1966" y="996"/>
                    </a:lnTo>
                    <a:lnTo>
                      <a:pt x="1884" y="1014"/>
                    </a:lnTo>
                    <a:lnTo>
                      <a:pt x="1796" y="1030"/>
                    </a:lnTo>
                    <a:lnTo>
                      <a:pt x="1702" y="1046"/>
                    </a:lnTo>
                    <a:lnTo>
                      <a:pt x="1600" y="1058"/>
                    </a:lnTo>
                    <a:lnTo>
                      <a:pt x="1494" y="1068"/>
                    </a:lnTo>
                    <a:lnTo>
                      <a:pt x="1384" y="1074"/>
                    </a:lnTo>
                    <a:lnTo>
                      <a:pt x="1270" y="1078"/>
                    </a:lnTo>
                    <a:lnTo>
                      <a:pt x="1152" y="1080"/>
                    </a:lnTo>
                    <a:lnTo>
                      <a:pt x="1034" y="1078"/>
                    </a:lnTo>
                    <a:lnTo>
                      <a:pt x="920" y="1074"/>
                    </a:lnTo>
                    <a:lnTo>
                      <a:pt x="810" y="1068"/>
                    </a:lnTo>
                    <a:lnTo>
                      <a:pt x="704" y="1058"/>
                    </a:lnTo>
                    <a:lnTo>
                      <a:pt x="602" y="1046"/>
                    </a:lnTo>
                    <a:lnTo>
                      <a:pt x="508" y="1030"/>
                    </a:lnTo>
                    <a:lnTo>
                      <a:pt x="420" y="1014"/>
                    </a:lnTo>
                    <a:lnTo>
                      <a:pt x="338" y="996"/>
                    </a:lnTo>
                    <a:lnTo>
                      <a:pt x="264" y="976"/>
                    </a:lnTo>
                    <a:lnTo>
                      <a:pt x="196" y="954"/>
                    </a:lnTo>
                    <a:lnTo>
                      <a:pt x="140" y="930"/>
                    </a:lnTo>
                    <a:lnTo>
                      <a:pt x="114" y="916"/>
                    </a:lnTo>
                    <a:lnTo>
                      <a:pt x="90" y="904"/>
                    </a:lnTo>
                    <a:lnTo>
                      <a:pt x="70" y="892"/>
                    </a:lnTo>
                    <a:lnTo>
                      <a:pt x="52" y="878"/>
                    </a:lnTo>
                    <a:lnTo>
                      <a:pt x="36" y="864"/>
                    </a:lnTo>
                    <a:lnTo>
                      <a:pt x="24" y="850"/>
                    </a:lnTo>
                    <a:lnTo>
                      <a:pt x="14" y="836"/>
                    </a:lnTo>
                    <a:lnTo>
                      <a:pt x="6" y="822"/>
                    </a:lnTo>
                    <a:lnTo>
                      <a:pt x="2" y="806"/>
                    </a:lnTo>
                    <a:lnTo>
                      <a:pt x="0" y="792"/>
                    </a:lnTo>
                    <a:lnTo>
                      <a:pt x="288" y="216"/>
                    </a:lnTo>
                    <a:lnTo>
                      <a:pt x="290" y="204"/>
                    </a:lnTo>
                    <a:lnTo>
                      <a:pt x="292" y="194"/>
                    </a:lnTo>
                    <a:lnTo>
                      <a:pt x="298" y="184"/>
                    </a:lnTo>
                    <a:lnTo>
                      <a:pt x="306" y="172"/>
                    </a:lnTo>
                    <a:lnTo>
                      <a:pt x="316" y="162"/>
                    </a:lnTo>
                    <a:lnTo>
                      <a:pt x="326" y="152"/>
                    </a:lnTo>
                    <a:lnTo>
                      <a:pt x="340" y="142"/>
                    </a:lnTo>
                    <a:lnTo>
                      <a:pt x="356" y="132"/>
                    </a:lnTo>
                    <a:lnTo>
                      <a:pt x="392" y="114"/>
                    </a:lnTo>
                    <a:lnTo>
                      <a:pt x="436" y="96"/>
                    </a:lnTo>
                    <a:lnTo>
                      <a:pt x="486" y="78"/>
                    </a:lnTo>
                    <a:lnTo>
                      <a:pt x="542" y="64"/>
                    </a:lnTo>
                    <a:lnTo>
                      <a:pt x="602" y="50"/>
                    </a:lnTo>
                    <a:lnTo>
                      <a:pt x="668" y="36"/>
                    </a:lnTo>
                    <a:lnTo>
                      <a:pt x="740" y="26"/>
                    </a:lnTo>
                    <a:lnTo>
                      <a:pt x="816" y="16"/>
                    </a:lnTo>
                    <a:lnTo>
                      <a:pt x="896" y="10"/>
                    </a:lnTo>
                    <a:lnTo>
                      <a:pt x="978" y="4"/>
                    </a:lnTo>
                    <a:lnTo>
                      <a:pt x="1064" y="2"/>
                    </a:lnTo>
                    <a:lnTo>
                      <a:pt x="1152" y="0"/>
                    </a:lnTo>
                    <a:lnTo>
                      <a:pt x="1240" y="2"/>
                    </a:lnTo>
                    <a:lnTo>
                      <a:pt x="1326" y="4"/>
                    </a:lnTo>
                    <a:lnTo>
                      <a:pt x="1408" y="10"/>
                    </a:lnTo>
                    <a:lnTo>
                      <a:pt x="1488" y="16"/>
                    </a:lnTo>
                    <a:lnTo>
                      <a:pt x="1564" y="26"/>
                    </a:lnTo>
                    <a:lnTo>
                      <a:pt x="1636" y="36"/>
                    </a:lnTo>
                    <a:lnTo>
                      <a:pt x="1702" y="50"/>
                    </a:lnTo>
                    <a:lnTo>
                      <a:pt x="1762" y="64"/>
                    </a:lnTo>
                    <a:lnTo>
                      <a:pt x="1818" y="78"/>
                    </a:lnTo>
                    <a:lnTo>
                      <a:pt x="1868" y="96"/>
                    </a:lnTo>
                    <a:lnTo>
                      <a:pt x="1912" y="114"/>
                    </a:lnTo>
                    <a:lnTo>
                      <a:pt x="1948" y="132"/>
                    </a:lnTo>
                    <a:lnTo>
                      <a:pt x="1964" y="142"/>
                    </a:lnTo>
                    <a:lnTo>
                      <a:pt x="1978" y="152"/>
                    </a:lnTo>
                    <a:lnTo>
                      <a:pt x="1988" y="162"/>
                    </a:lnTo>
                    <a:lnTo>
                      <a:pt x="1998" y="172"/>
                    </a:lnTo>
                    <a:lnTo>
                      <a:pt x="2006" y="184"/>
                    </a:lnTo>
                    <a:lnTo>
                      <a:pt x="2012" y="194"/>
                    </a:lnTo>
                    <a:lnTo>
                      <a:pt x="2014" y="204"/>
                    </a:lnTo>
                    <a:lnTo>
                      <a:pt x="2016" y="2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2016" y="3024"/>
                <a:ext cx="1728" cy="432"/>
              </a:xfrm>
              <a:custGeom>
                <a:avLst/>
                <a:gdLst>
                  <a:gd name="T0" fmla="*/ 1728 w 1728"/>
                  <a:gd name="T1" fmla="*/ 216 h 432"/>
                  <a:gd name="T2" fmla="*/ 1724 w 1728"/>
                  <a:gd name="T3" fmla="*/ 238 h 432"/>
                  <a:gd name="T4" fmla="*/ 1710 w 1728"/>
                  <a:gd name="T5" fmla="*/ 260 h 432"/>
                  <a:gd name="T6" fmla="*/ 1690 w 1728"/>
                  <a:gd name="T7" fmla="*/ 280 h 432"/>
                  <a:gd name="T8" fmla="*/ 1660 w 1728"/>
                  <a:gd name="T9" fmla="*/ 300 h 432"/>
                  <a:gd name="T10" fmla="*/ 1580 w 1728"/>
                  <a:gd name="T11" fmla="*/ 336 h 432"/>
                  <a:gd name="T12" fmla="*/ 1474 w 1728"/>
                  <a:gd name="T13" fmla="*/ 368 h 432"/>
                  <a:gd name="T14" fmla="*/ 1348 w 1728"/>
                  <a:gd name="T15" fmla="*/ 396 h 432"/>
                  <a:gd name="T16" fmla="*/ 1200 w 1728"/>
                  <a:gd name="T17" fmla="*/ 416 h 432"/>
                  <a:gd name="T18" fmla="*/ 1038 w 1728"/>
                  <a:gd name="T19" fmla="*/ 428 h 432"/>
                  <a:gd name="T20" fmla="*/ 864 w 1728"/>
                  <a:gd name="T21" fmla="*/ 432 h 432"/>
                  <a:gd name="T22" fmla="*/ 776 w 1728"/>
                  <a:gd name="T23" fmla="*/ 430 h 432"/>
                  <a:gd name="T24" fmla="*/ 608 w 1728"/>
                  <a:gd name="T25" fmla="*/ 422 h 432"/>
                  <a:gd name="T26" fmla="*/ 452 w 1728"/>
                  <a:gd name="T27" fmla="*/ 406 h 432"/>
                  <a:gd name="T28" fmla="*/ 314 w 1728"/>
                  <a:gd name="T29" fmla="*/ 382 h 432"/>
                  <a:gd name="T30" fmla="*/ 198 w 1728"/>
                  <a:gd name="T31" fmla="*/ 354 h 432"/>
                  <a:gd name="T32" fmla="*/ 104 w 1728"/>
                  <a:gd name="T33" fmla="*/ 318 h 432"/>
                  <a:gd name="T34" fmla="*/ 52 w 1728"/>
                  <a:gd name="T35" fmla="*/ 290 h 432"/>
                  <a:gd name="T36" fmla="*/ 28 w 1728"/>
                  <a:gd name="T37" fmla="*/ 270 h 432"/>
                  <a:gd name="T38" fmla="*/ 10 w 1728"/>
                  <a:gd name="T39" fmla="*/ 248 h 432"/>
                  <a:gd name="T40" fmla="*/ 2 w 1728"/>
                  <a:gd name="T41" fmla="*/ 228 h 432"/>
                  <a:gd name="T42" fmla="*/ 0 w 1728"/>
                  <a:gd name="T43" fmla="*/ 216 h 432"/>
                  <a:gd name="T44" fmla="*/ 4 w 1728"/>
                  <a:gd name="T45" fmla="*/ 194 h 432"/>
                  <a:gd name="T46" fmla="*/ 18 w 1728"/>
                  <a:gd name="T47" fmla="*/ 172 h 432"/>
                  <a:gd name="T48" fmla="*/ 38 w 1728"/>
                  <a:gd name="T49" fmla="*/ 152 h 432"/>
                  <a:gd name="T50" fmla="*/ 68 w 1728"/>
                  <a:gd name="T51" fmla="*/ 132 h 432"/>
                  <a:gd name="T52" fmla="*/ 148 w 1728"/>
                  <a:gd name="T53" fmla="*/ 96 h 432"/>
                  <a:gd name="T54" fmla="*/ 254 w 1728"/>
                  <a:gd name="T55" fmla="*/ 64 h 432"/>
                  <a:gd name="T56" fmla="*/ 380 w 1728"/>
                  <a:gd name="T57" fmla="*/ 36 h 432"/>
                  <a:gd name="T58" fmla="*/ 528 w 1728"/>
                  <a:gd name="T59" fmla="*/ 16 h 432"/>
                  <a:gd name="T60" fmla="*/ 690 w 1728"/>
                  <a:gd name="T61" fmla="*/ 4 h 432"/>
                  <a:gd name="T62" fmla="*/ 864 w 1728"/>
                  <a:gd name="T63" fmla="*/ 0 h 432"/>
                  <a:gd name="T64" fmla="*/ 952 w 1728"/>
                  <a:gd name="T65" fmla="*/ 2 h 432"/>
                  <a:gd name="T66" fmla="*/ 1120 w 1728"/>
                  <a:gd name="T67" fmla="*/ 10 h 432"/>
                  <a:gd name="T68" fmla="*/ 1276 w 1728"/>
                  <a:gd name="T69" fmla="*/ 26 h 432"/>
                  <a:gd name="T70" fmla="*/ 1414 w 1728"/>
                  <a:gd name="T71" fmla="*/ 50 h 432"/>
                  <a:gd name="T72" fmla="*/ 1530 w 1728"/>
                  <a:gd name="T73" fmla="*/ 78 h 432"/>
                  <a:gd name="T74" fmla="*/ 1624 w 1728"/>
                  <a:gd name="T75" fmla="*/ 114 h 432"/>
                  <a:gd name="T76" fmla="*/ 1676 w 1728"/>
                  <a:gd name="T77" fmla="*/ 142 h 432"/>
                  <a:gd name="T78" fmla="*/ 1700 w 1728"/>
                  <a:gd name="T79" fmla="*/ 162 h 432"/>
                  <a:gd name="T80" fmla="*/ 1718 w 1728"/>
                  <a:gd name="T81" fmla="*/ 184 h 432"/>
                  <a:gd name="T82" fmla="*/ 1726 w 1728"/>
                  <a:gd name="T83" fmla="*/ 204 h 432"/>
                  <a:gd name="T84" fmla="*/ 1728 w 1728"/>
                  <a:gd name="T85" fmla="*/ 216 h 43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28"/>
                  <a:gd name="T130" fmla="*/ 0 h 432"/>
                  <a:gd name="T131" fmla="*/ 1728 w 1728"/>
                  <a:gd name="T132" fmla="*/ 432 h 43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28" h="432">
                    <a:moveTo>
                      <a:pt x="1728" y="216"/>
                    </a:moveTo>
                    <a:lnTo>
                      <a:pt x="1728" y="216"/>
                    </a:lnTo>
                    <a:lnTo>
                      <a:pt x="1726" y="228"/>
                    </a:lnTo>
                    <a:lnTo>
                      <a:pt x="1724" y="238"/>
                    </a:lnTo>
                    <a:lnTo>
                      <a:pt x="1718" y="248"/>
                    </a:lnTo>
                    <a:lnTo>
                      <a:pt x="1710" y="260"/>
                    </a:lnTo>
                    <a:lnTo>
                      <a:pt x="1700" y="270"/>
                    </a:lnTo>
                    <a:lnTo>
                      <a:pt x="1690" y="280"/>
                    </a:lnTo>
                    <a:lnTo>
                      <a:pt x="1676" y="290"/>
                    </a:lnTo>
                    <a:lnTo>
                      <a:pt x="1660" y="300"/>
                    </a:lnTo>
                    <a:lnTo>
                      <a:pt x="1624" y="318"/>
                    </a:lnTo>
                    <a:lnTo>
                      <a:pt x="1580" y="336"/>
                    </a:lnTo>
                    <a:lnTo>
                      <a:pt x="1530" y="354"/>
                    </a:lnTo>
                    <a:lnTo>
                      <a:pt x="1474" y="368"/>
                    </a:lnTo>
                    <a:lnTo>
                      <a:pt x="1414" y="382"/>
                    </a:lnTo>
                    <a:lnTo>
                      <a:pt x="1348" y="396"/>
                    </a:lnTo>
                    <a:lnTo>
                      <a:pt x="1276" y="406"/>
                    </a:lnTo>
                    <a:lnTo>
                      <a:pt x="1200" y="416"/>
                    </a:lnTo>
                    <a:lnTo>
                      <a:pt x="1120" y="422"/>
                    </a:lnTo>
                    <a:lnTo>
                      <a:pt x="1038" y="428"/>
                    </a:lnTo>
                    <a:lnTo>
                      <a:pt x="952" y="430"/>
                    </a:lnTo>
                    <a:lnTo>
                      <a:pt x="864" y="432"/>
                    </a:lnTo>
                    <a:lnTo>
                      <a:pt x="776" y="430"/>
                    </a:lnTo>
                    <a:lnTo>
                      <a:pt x="690" y="428"/>
                    </a:lnTo>
                    <a:lnTo>
                      <a:pt x="608" y="422"/>
                    </a:lnTo>
                    <a:lnTo>
                      <a:pt x="528" y="416"/>
                    </a:lnTo>
                    <a:lnTo>
                      <a:pt x="452" y="406"/>
                    </a:lnTo>
                    <a:lnTo>
                      <a:pt x="380" y="396"/>
                    </a:lnTo>
                    <a:lnTo>
                      <a:pt x="314" y="382"/>
                    </a:lnTo>
                    <a:lnTo>
                      <a:pt x="254" y="368"/>
                    </a:lnTo>
                    <a:lnTo>
                      <a:pt x="198" y="354"/>
                    </a:lnTo>
                    <a:lnTo>
                      <a:pt x="148" y="336"/>
                    </a:lnTo>
                    <a:lnTo>
                      <a:pt x="104" y="318"/>
                    </a:lnTo>
                    <a:lnTo>
                      <a:pt x="68" y="300"/>
                    </a:lnTo>
                    <a:lnTo>
                      <a:pt x="52" y="290"/>
                    </a:lnTo>
                    <a:lnTo>
                      <a:pt x="38" y="280"/>
                    </a:lnTo>
                    <a:lnTo>
                      <a:pt x="28" y="270"/>
                    </a:lnTo>
                    <a:lnTo>
                      <a:pt x="18" y="260"/>
                    </a:lnTo>
                    <a:lnTo>
                      <a:pt x="10" y="248"/>
                    </a:lnTo>
                    <a:lnTo>
                      <a:pt x="4" y="238"/>
                    </a:lnTo>
                    <a:lnTo>
                      <a:pt x="2" y="228"/>
                    </a:lnTo>
                    <a:lnTo>
                      <a:pt x="0" y="216"/>
                    </a:lnTo>
                    <a:lnTo>
                      <a:pt x="2" y="204"/>
                    </a:lnTo>
                    <a:lnTo>
                      <a:pt x="4" y="194"/>
                    </a:lnTo>
                    <a:lnTo>
                      <a:pt x="10" y="184"/>
                    </a:lnTo>
                    <a:lnTo>
                      <a:pt x="18" y="172"/>
                    </a:lnTo>
                    <a:lnTo>
                      <a:pt x="28" y="162"/>
                    </a:lnTo>
                    <a:lnTo>
                      <a:pt x="38" y="152"/>
                    </a:lnTo>
                    <a:lnTo>
                      <a:pt x="52" y="142"/>
                    </a:lnTo>
                    <a:lnTo>
                      <a:pt x="68" y="132"/>
                    </a:lnTo>
                    <a:lnTo>
                      <a:pt x="104" y="114"/>
                    </a:lnTo>
                    <a:lnTo>
                      <a:pt x="148" y="96"/>
                    </a:lnTo>
                    <a:lnTo>
                      <a:pt x="198" y="78"/>
                    </a:lnTo>
                    <a:lnTo>
                      <a:pt x="254" y="64"/>
                    </a:lnTo>
                    <a:lnTo>
                      <a:pt x="314" y="50"/>
                    </a:lnTo>
                    <a:lnTo>
                      <a:pt x="380" y="36"/>
                    </a:lnTo>
                    <a:lnTo>
                      <a:pt x="452" y="26"/>
                    </a:lnTo>
                    <a:lnTo>
                      <a:pt x="528" y="16"/>
                    </a:lnTo>
                    <a:lnTo>
                      <a:pt x="608" y="10"/>
                    </a:lnTo>
                    <a:lnTo>
                      <a:pt x="690" y="4"/>
                    </a:lnTo>
                    <a:lnTo>
                      <a:pt x="776" y="2"/>
                    </a:lnTo>
                    <a:lnTo>
                      <a:pt x="864" y="0"/>
                    </a:lnTo>
                    <a:lnTo>
                      <a:pt x="952" y="2"/>
                    </a:lnTo>
                    <a:lnTo>
                      <a:pt x="1038" y="4"/>
                    </a:lnTo>
                    <a:lnTo>
                      <a:pt x="1120" y="10"/>
                    </a:lnTo>
                    <a:lnTo>
                      <a:pt x="1200" y="16"/>
                    </a:lnTo>
                    <a:lnTo>
                      <a:pt x="1276" y="26"/>
                    </a:lnTo>
                    <a:lnTo>
                      <a:pt x="1348" y="36"/>
                    </a:lnTo>
                    <a:lnTo>
                      <a:pt x="1414" y="50"/>
                    </a:lnTo>
                    <a:lnTo>
                      <a:pt x="1474" y="64"/>
                    </a:lnTo>
                    <a:lnTo>
                      <a:pt x="1530" y="78"/>
                    </a:lnTo>
                    <a:lnTo>
                      <a:pt x="1580" y="96"/>
                    </a:lnTo>
                    <a:lnTo>
                      <a:pt x="1624" y="114"/>
                    </a:lnTo>
                    <a:lnTo>
                      <a:pt x="1660" y="132"/>
                    </a:lnTo>
                    <a:lnTo>
                      <a:pt x="1676" y="142"/>
                    </a:lnTo>
                    <a:lnTo>
                      <a:pt x="1690" y="152"/>
                    </a:lnTo>
                    <a:lnTo>
                      <a:pt x="1700" y="162"/>
                    </a:lnTo>
                    <a:lnTo>
                      <a:pt x="1710" y="172"/>
                    </a:lnTo>
                    <a:lnTo>
                      <a:pt x="1718" y="184"/>
                    </a:lnTo>
                    <a:lnTo>
                      <a:pt x="1724" y="194"/>
                    </a:lnTo>
                    <a:lnTo>
                      <a:pt x="1726" y="204"/>
                    </a:lnTo>
                    <a:lnTo>
                      <a:pt x="1728" y="2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67007" y="3811318"/>
              <a:ext cx="2832099" cy="92075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defTabSz="915670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0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31754" y="2975232"/>
            <a:ext cx="2488600" cy="1544044"/>
            <a:chOff x="1659095" y="2788969"/>
            <a:chExt cx="2484437" cy="1541462"/>
          </a:xfrm>
        </p:grpSpPr>
        <p:grpSp>
          <p:nvGrpSpPr>
            <p:cNvPr id="11" name="Group 8"/>
            <p:cNvGrpSpPr/>
            <p:nvPr/>
          </p:nvGrpSpPr>
          <p:grpSpPr bwMode="auto">
            <a:xfrm>
              <a:off x="1659095" y="2957244"/>
              <a:ext cx="2484437" cy="1373187"/>
              <a:chOff x="2016" y="1944"/>
              <a:chExt cx="1728" cy="936"/>
            </a:xfrm>
          </p:grpSpPr>
          <p:sp>
            <p:nvSpPr>
              <p:cNvPr id="13" name="Freeform 9"/>
              <p:cNvSpPr/>
              <p:nvPr/>
            </p:nvSpPr>
            <p:spPr bwMode="auto">
              <a:xfrm>
                <a:off x="2016" y="1944"/>
                <a:ext cx="1728" cy="936"/>
              </a:xfrm>
              <a:custGeom>
                <a:avLst/>
                <a:gdLst>
                  <a:gd name="T0" fmla="*/ 1728 w 1728"/>
                  <a:gd name="T1" fmla="*/ 720 h 936"/>
                  <a:gd name="T2" fmla="*/ 1726 w 1728"/>
                  <a:gd name="T3" fmla="*/ 732 h 936"/>
                  <a:gd name="T4" fmla="*/ 1718 w 1728"/>
                  <a:gd name="T5" fmla="*/ 752 h 936"/>
                  <a:gd name="T6" fmla="*/ 1700 w 1728"/>
                  <a:gd name="T7" fmla="*/ 774 h 936"/>
                  <a:gd name="T8" fmla="*/ 1676 w 1728"/>
                  <a:gd name="T9" fmla="*/ 794 h 936"/>
                  <a:gd name="T10" fmla="*/ 1624 w 1728"/>
                  <a:gd name="T11" fmla="*/ 822 h 936"/>
                  <a:gd name="T12" fmla="*/ 1530 w 1728"/>
                  <a:gd name="T13" fmla="*/ 858 h 936"/>
                  <a:gd name="T14" fmla="*/ 1414 w 1728"/>
                  <a:gd name="T15" fmla="*/ 886 h 936"/>
                  <a:gd name="T16" fmla="*/ 1276 w 1728"/>
                  <a:gd name="T17" fmla="*/ 910 h 936"/>
                  <a:gd name="T18" fmla="*/ 1120 w 1728"/>
                  <a:gd name="T19" fmla="*/ 926 h 936"/>
                  <a:gd name="T20" fmla="*/ 952 w 1728"/>
                  <a:gd name="T21" fmla="*/ 934 h 936"/>
                  <a:gd name="T22" fmla="*/ 864 w 1728"/>
                  <a:gd name="T23" fmla="*/ 936 h 936"/>
                  <a:gd name="T24" fmla="*/ 690 w 1728"/>
                  <a:gd name="T25" fmla="*/ 932 h 936"/>
                  <a:gd name="T26" fmla="*/ 528 w 1728"/>
                  <a:gd name="T27" fmla="*/ 920 h 936"/>
                  <a:gd name="T28" fmla="*/ 380 w 1728"/>
                  <a:gd name="T29" fmla="*/ 900 h 936"/>
                  <a:gd name="T30" fmla="*/ 254 w 1728"/>
                  <a:gd name="T31" fmla="*/ 872 h 936"/>
                  <a:gd name="T32" fmla="*/ 148 w 1728"/>
                  <a:gd name="T33" fmla="*/ 840 h 936"/>
                  <a:gd name="T34" fmla="*/ 68 w 1728"/>
                  <a:gd name="T35" fmla="*/ 804 h 936"/>
                  <a:gd name="T36" fmla="*/ 38 w 1728"/>
                  <a:gd name="T37" fmla="*/ 784 h 936"/>
                  <a:gd name="T38" fmla="*/ 18 w 1728"/>
                  <a:gd name="T39" fmla="*/ 764 h 936"/>
                  <a:gd name="T40" fmla="*/ 4 w 1728"/>
                  <a:gd name="T41" fmla="*/ 742 h 936"/>
                  <a:gd name="T42" fmla="*/ 0 w 1728"/>
                  <a:gd name="T43" fmla="*/ 720 h 936"/>
                  <a:gd name="T44" fmla="*/ 288 w 1728"/>
                  <a:gd name="T45" fmla="*/ 144 h 936"/>
                  <a:gd name="T46" fmla="*/ 290 w 1728"/>
                  <a:gd name="T47" fmla="*/ 130 h 936"/>
                  <a:gd name="T48" fmla="*/ 300 w 1728"/>
                  <a:gd name="T49" fmla="*/ 114 h 936"/>
                  <a:gd name="T50" fmla="*/ 334 w 1728"/>
                  <a:gd name="T51" fmla="*/ 88 h 936"/>
                  <a:gd name="T52" fmla="*/ 386 w 1728"/>
                  <a:gd name="T53" fmla="*/ 64 h 936"/>
                  <a:gd name="T54" fmla="*/ 456 w 1728"/>
                  <a:gd name="T55" fmla="*/ 42 h 936"/>
                  <a:gd name="T56" fmla="*/ 542 w 1728"/>
                  <a:gd name="T57" fmla="*/ 24 h 936"/>
                  <a:gd name="T58" fmla="*/ 640 w 1728"/>
                  <a:gd name="T59" fmla="*/ 12 h 936"/>
                  <a:gd name="T60" fmla="*/ 748 w 1728"/>
                  <a:gd name="T61" fmla="*/ 2 h 936"/>
                  <a:gd name="T62" fmla="*/ 864 w 1728"/>
                  <a:gd name="T63" fmla="*/ 0 h 936"/>
                  <a:gd name="T64" fmla="*/ 922 w 1728"/>
                  <a:gd name="T65" fmla="*/ 0 h 936"/>
                  <a:gd name="T66" fmla="*/ 1036 w 1728"/>
                  <a:gd name="T67" fmla="*/ 6 h 936"/>
                  <a:gd name="T68" fmla="*/ 1138 w 1728"/>
                  <a:gd name="T69" fmla="*/ 18 h 936"/>
                  <a:gd name="T70" fmla="*/ 1230 w 1728"/>
                  <a:gd name="T71" fmla="*/ 32 h 936"/>
                  <a:gd name="T72" fmla="*/ 1308 w 1728"/>
                  <a:gd name="T73" fmla="*/ 52 h 936"/>
                  <a:gd name="T74" fmla="*/ 1370 w 1728"/>
                  <a:gd name="T75" fmla="*/ 76 h 936"/>
                  <a:gd name="T76" fmla="*/ 1414 w 1728"/>
                  <a:gd name="T77" fmla="*/ 102 h 936"/>
                  <a:gd name="T78" fmla="*/ 1434 w 1728"/>
                  <a:gd name="T79" fmla="*/ 122 h 936"/>
                  <a:gd name="T80" fmla="*/ 1440 w 1728"/>
                  <a:gd name="T81" fmla="*/ 136 h 936"/>
                  <a:gd name="T82" fmla="*/ 1440 w 1728"/>
                  <a:gd name="T83" fmla="*/ 144 h 9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28"/>
                  <a:gd name="T127" fmla="*/ 0 h 936"/>
                  <a:gd name="T128" fmla="*/ 1728 w 1728"/>
                  <a:gd name="T129" fmla="*/ 936 h 9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28" h="936">
                    <a:moveTo>
                      <a:pt x="1440" y="144"/>
                    </a:moveTo>
                    <a:lnTo>
                      <a:pt x="1728" y="720"/>
                    </a:lnTo>
                    <a:lnTo>
                      <a:pt x="1726" y="732"/>
                    </a:lnTo>
                    <a:lnTo>
                      <a:pt x="1724" y="742"/>
                    </a:lnTo>
                    <a:lnTo>
                      <a:pt x="1718" y="752"/>
                    </a:lnTo>
                    <a:lnTo>
                      <a:pt x="1710" y="764"/>
                    </a:lnTo>
                    <a:lnTo>
                      <a:pt x="1700" y="774"/>
                    </a:lnTo>
                    <a:lnTo>
                      <a:pt x="1690" y="784"/>
                    </a:lnTo>
                    <a:lnTo>
                      <a:pt x="1676" y="794"/>
                    </a:lnTo>
                    <a:lnTo>
                      <a:pt x="1660" y="804"/>
                    </a:lnTo>
                    <a:lnTo>
                      <a:pt x="1624" y="822"/>
                    </a:lnTo>
                    <a:lnTo>
                      <a:pt x="1580" y="840"/>
                    </a:lnTo>
                    <a:lnTo>
                      <a:pt x="1530" y="858"/>
                    </a:lnTo>
                    <a:lnTo>
                      <a:pt x="1474" y="872"/>
                    </a:lnTo>
                    <a:lnTo>
                      <a:pt x="1414" y="886"/>
                    </a:lnTo>
                    <a:lnTo>
                      <a:pt x="1348" y="900"/>
                    </a:lnTo>
                    <a:lnTo>
                      <a:pt x="1276" y="910"/>
                    </a:lnTo>
                    <a:lnTo>
                      <a:pt x="1200" y="920"/>
                    </a:lnTo>
                    <a:lnTo>
                      <a:pt x="1120" y="926"/>
                    </a:lnTo>
                    <a:lnTo>
                      <a:pt x="1038" y="932"/>
                    </a:lnTo>
                    <a:lnTo>
                      <a:pt x="952" y="934"/>
                    </a:lnTo>
                    <a:lnTo>
                      <a:pt x="864" y="936"/>
                    </a:lnTo>
                    <a:lnTo>
                      <a:pt x="776" y="934"/>
                    </a:lnTo>
                    <a:lnTo>
                      <a:pt x="690" y="932"/>
                    </a:lnTo>
                    <a:lnTo>
                      <a:pt x="608" y="926"/>
                    </a:lnTo>
                    <a:lnTo>
                      <a:pt x="528" y="920"/>
                    </a:lnTo>
                    <a:lnTo>
                      <a:pt x="452" y="910"/>
                    </a:lnTo>
                    <a:lnTo>
                      <a:pt x="380" y="900"/>
                    </a:lnTo>
                    <a:lnTo>
                      <a:pt x="314" y="886"/>
                    </a:lnTo>
                    <a:lnTo>
                      <a:pt x="254" y="872"/>
                    </a:lnTo>
                    <a:lnTo>
                      <a:pt x="198" y="858"/>
                    </a:lnTo>
                    <a:lnTo>
                      <a:pt x="148" y="840"/>
                    </a:lnTo>
                    <a:lnTo>
                      <a:pt x="104" y="822"/>
                    </a:lnTo>
                    <a:lnTo>
                      <a:pt x="68" y="804"/>
                    </a:lnTo>
                    <a:lnTo>
                      <a:pt x="52" y="794"/>
                    </a:lnTo>
                    <a:lnTo>
                      <a:pt x="38" y="784"/>
                    </a:lnTo>
                    <a:lnTo>
                      <a:pt x="28" y="774"/>
                    </a:lnTo>
                    <a:lnTo>
                      <a:pt x="18" y="764"/>
                    </a:lnTo>
                    <a:lnTo>
                      <a:pt x="10" y="752"/>
                    </a:lnTo>
                    <a:lnTo>
                      <a:pt x="4" y="742"/>
                    </a:lnTo>
                    <a:lnTo>
                      <a:pt x="2" y="732"/>
                    </a:lnTo>
                    <a:lnTo>
                      <a:pt x="0" y="720"/>
                    </a:lnTo>
                    <a:lnTo>
                      <a:pt x="288" y="144"/>
                    </a:lnTo>
                    <a:lnTo>
                      <a:pt x="288" y="136"/>
                    </a:lnTo>
                    <a:lnTo>
                      <a:pt x="290" y="130"/>
                    </a:lnTo>
                    <a:lnTo>
                      <a:pt x="294" y="122"/>
                    </a:lnTo>
                    <a:lnTo>
                      <a:pt x="300" y="114"/>
                    </a:lnTo>
                    <a:lnTo>
                      <a:pt x="314" y="102"/>
                    </a:lnTo>
                    <a:lnTo>
                      <a:pt x="334" y="88"/>
                    </a:lnTo>
                    <a:lnTo>
                      <a:pt x="358" y="76"/>
                    </a:lnTo>
                    <a:lnTo>
                      <a:pt x="386" y="64"/>
                    </a:lnTo>
                    <a:lnTo>
                      <a:pt x="420" y="52"/>
                    </a:lnTo>
                    <a:lnTo>
                      <a:pt x="456" y="42"/>
                    </a:lnTo>
                    <a:lnTo>
                      <a:pt x="498" y="32"/>
                    </a:lnTo>
                    <a:lnTo>
                      <a:pt x="542" y="24"/>
                    </a:lnTo>
                    <a:lnTo>
                      <a:pt x="590" y="18"/>
                    </a:lnTo>
                    <a:lnTo>
                      <a:pt x="640" y="12"/>
                    </a:lnTo>
                    <a:lnTo>
                      <a:pt x="692" y="6"/>
                    </a:lnTo>
                    <a:lnTo>
                      <a:pt x="748" y="2"/>
                    </a:lnTo>
                    <a:lnTo>
                      <a:pt x="806" y="0"/>
                    </a:lnTo>
                    <a:lnTo>
                      <a:pt x="864" y="0"/>
                    </a:lnTo>
                    <a:lnTo>
                      <a:pt x="922" y="0"/>
                    </a:lnTo>
                    <a:lnTo>
                      <a:pt x="980" y="2"/>
                    </a:lnTo>
                    <a:lnTo>
                      <a:pt x="1036" y="6"/>
                    </a:lnTo>
                    <a:lnTo>
                      <a:pt x="1088" y="12"/>
                    </a:lnTo>
                    <a:lnTo>
                      <a:pt x="1138" y="18"/>
                    </a:lnTo>
                    <a:lnTo>
                      <a:pt x="1186" y="24"/>
                    </a:lnTo>
                    <a:lnTo>
                      <a:pt x="1230" y="32"/>
                    </a:lnTo>
                    <a:lnTo>
                      <a:pt x="1272" y="42"/>
                    </a:lnTo>
                    <a:lnTo>
                      <a:pt x="1308" y="52"/>
                    </a:lnTo>
                    <a:lnTo>
                      <a:pt x="1342" y="64"/>
                    </a:lnTo>
                    <a:lnTo>
                      <a:pt x="1370" y="76"/>
                    </a:lnTo>
                    <a:lnTo>
                      <a:pt x="1394" y="88"/>
                    </a:lnTo>
                    <a:lnTo>
                      <a:pt x="1414" y="102"/>
                    </a:lnTo>
                    <a:lnTo>
                      <a:pt x="1428" y="114"/>
                    </a:lnTo>
                    <a:lnTo>
                      <a:pt x="1434" y="122"/>
                    </a:lnTo>
                    <a:lnTo>
                      <a:pt x="1438" y="130"/>
                    </a:lnTo>
                    <a:lnTo>
                      <a:pt x="1440" y="136"/>
                    </a:lnTo>
                    <a:lnTo>
                      <a:pt x="1440" y="1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just">
                  <a:lnSpc>
                    <a:spcPct val="120000"/>
                  </a:lnSpc>
                </a:pPr>
                <a:endParaRPr lang="zh-CN" altLang="en-US" sz="78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2304" y="1944"/>
                <a:ext cx="1152" cy="288"/>
              </a:xfrm>
              <a:custGeom>
                <a:avLst/>
                <a:gdLst>
                  <a:gd name="T0" fmla="*/ 1152 w 1152"/>
                  <a:gd name="T1" fmla="*/ 144 h 288"/>
                  <a:gd name="T2" fmla="*/ 1150 w 1152"/>
                  <a:gd name="T3" fmla="*/ 158 h 288"/>
                  <a:gd name="T4" fmla="*/ 1140 w 1152"/>
                  <a:gd name="T5" fmla="*/ 174 h 288"/>
                  <a:gd name="T6" fmla="*/ 1106 w 1152"/>
                  <a:gd name="T7" fmla="*/ 200 h 288"/>
                  <a:gd name="T8" fmla="*/ 1054 w 1152"/>
                  <a:gd name="T9" fmla="*/ 224 h 288"/>
                  <a:gd name="T10" fmla="*/ 984 w 1152"/>
                  <a:gd name="T11" fmla="*/ 246 h 288"/>
                  <a:gd name="T12" fmla="*/ 898 w 1152"/>
                  <a:gd name="T13" fmla="*/ 264 h 288"/>
                  <a:gd name="T14" fmla="*/ 800 w 1152"/>
                  <a:gd name="T15" fmla="*/ 276 h 288"/>
                  <a:gd name="T16" fmla="*/ 692 w 1152"/>
                  <a:gd name="T17" fmla="*/ 286 h 288"/>
                  <a:gd name="T18" fmla="*/ 576 w 1152"/>
                  <a:gd name="T19" fmla="*/ 288 h 288"/>
                  <a:gd name="T20" fmla="*/ 518 w 1152"/>
                  <a:gd name="T21" fmla="*/ 288 h 288"/>
                  <a:gd name="T22" fmla="*/ 404 w 1152"/>
                  <a:gd name="T23" fmla="*/ 282 h 288"/>
                  <a:gd name="T24" fmla="*/ 302 w 1152"/>
                  <a:gd name="T25" fmla="*/ 270 h 288"/>
                  <a:gd name="T26" fmla="*/ 210 w 1152"/>
                  <a:gd name="T27" fmla="*/ 256 h 288"/>
                  <a:gd name="T28" fmla="*/ 132 w 1152"/>
                  <a:gd name="T29" fmla="*/ 236 h 288"/>
                  <a:gd name="T30" fmla="*/ 70 w 1152"/>
                  <a:gd name="T31" fmla="*/ 212 h 288"/>
                  <a:gd name="T32" fmla="*/ 26 w 1152"/>
                  <a:gd name="T33" fmla="*/ 186 h 288"/>
                  <a:gd name="T34" fmla="*/ 6 w 1152"/>
                  <a:gd name="T35" fmla="*/ 166 h 288"/>
                  <a:gd name="T36" fmla="*/ 0 w 1152"/>
                  <a:gd name="T37" fmla="*/ 152 h 288"/>
                  <a:gd name="T38" fmla="*/ 0 w 1152"/>
                  <a:gd name="T39" fmla="*/ 144 h 288"/>
                  <a:gd name="T40" fmla="*/ 2 w 1152"/>
                  <a:gd name="T41" fmla="*/ 130 h 288"/>
                  <a:gd name="T42" fmla="*/ 12 w 1152"/>
                  <a:gd name="T43" fmla="*/ 114 h 288"/>
                  <a:gd name="T44" fmla="*/ 46 w 1152"/>
                  <a:gd name="T45" fmla="*/ 88 h 288"/>
                  <a:gd name="T46" fmla="*/ 98 w 1152"/>
                  <a:gd name="T47" fmla="*/ 64 h 288"/>
                  <a:gd name="T48" fmla="*/ 168 w 1152"/>
                  <a:gd name="T49" fmla="*/ 42 h 288"/>
                  <a:gd name="T50" fmla="*/ 254 w 1152"/>
                  <a:gd name="T51" fmla="*/ 24 h 288"/>
                  <a:gd name="T52" fmla="*/ 352 w 1152"/>
                  <a:gd name="T53" fmla="*/ 12 h 288"/>
                  <a:gd name="T54" fmla="*/ 460 w 1152"/>
                  <a:gd name="T55" fmla="*/ 2 h 288"/>
                  <a:gd name="T56" fmla="*/ 576 w 1152"/>
                  <a:gd name="T57" fmla="*/ 0 h 288"/>
                  <a:gd name="T58" fmla="*/ 634 w 1152"/>
                  <a:gd name="T59" fmla="*/ 0 h 288"/>
                  <a:gd name="T60" fmla="*/ 748 w 1152"/>
                  <a:gd name="T61" fmla="*/ 6 h 288"/>
                  <a:gd name="T62" fmla="*/ 850 w 1152"/>
                  <a:gd name="T63" fmla="*/ 18 h 288"/>
                  <a:gd name="T64" fmla="*/ 942 w 1152"/>
                  <a:gd name="T65" fmla="*/ 32 h 288"/>
                  <a:gd name="T66" fmla="*/ 1020 w 1152"/>
                  <a:gd name="T67" fmla="*/ 52 h 288"/>
                  <a:gd name="T68" fmla="*/ 1082 w 1152"/>
                  <a:gd name="T69" fmla="*/ 76 h 288"/>
                  <a:gd name="T70" fmla="*/ 1126 w 1152"/>
                  <a:gd name="T71" fmla="*/ 102 h 288"/>
                  <a:gd name="T72" fmla="*/ 1146 w 1152"/>
                  <a:gd name="T73" fmla="*/ 122 h 288"/>
                  <a:gd name="T74" fmla="*/ 1152 w 1152"/>
                  <a:gd name="T75" fmla="*/ 136 h 288"/>
                  <a:gd name="T76" fmla="*/ 1152 w 1152"/>
                  <a:gd name="T77" fmla="*/ 144 h 28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52"/>
                  <a:gd name="T118" fmla="*/ 0 h 288"/>
                  <a:gd name="T119" fmla="*/ 1152 w 1152"/>
                  <a:gd name="T120" fmla="*/ 288 h 28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52" h="288">
                    <a:moveTo>
                      <a:pt x="1152" y="144"/>
                    </a:moveTo>
                    <a:lnTo>
                      <a:pt x="1152" y="144"/>
                    </a:lnTo>
                    <a:lnTo>
                      <a:pt x="1152" y="152"/>
                    </a:lnTo>
                    <a:lnTo>
                      <a:pt x="1150" y="158"/>
                    </a:lnTo>
                    <a:lnTo>
                      <a:pt x="1146" y="166"/>
                    </a:lnTo>
                    <a:lnTo>
                      <a:pt x="1140" y="174"/>
                    </a:lnTo>
                    <a:lnTo>
                      <a:pt x="1126" y="186"/>
                    </a:lnTo>
                    <a:lnTo>
                      <a:pt x="1106" y="200"/>
                    </a:lnTo>
                    <a:lnTo>
                      <a:pt x="1082" y="212"/>
                    </a:lnTo>
                    <a:lnTo>
                      <a:pt x="1054" y="224"/>
                    </a:lnTo>
                    <a:lnTo>
                      <a:pt x="1020" y="236"/>
                    </a:lnTo>
                    <a:lnTo>
                      <a:pt x="984" y="246"/>
                    </a:lnTo>
                    <a:lnTo>
                      <a:pt x="942" y="256"/>
                    </a:lnTo>
                    <a:lnTo>
                      <a:pt x="898" y="264"/>
                    </a:lnTo>
                    <a:lnTo>
                      <a:pt x="850" y="270"/>
                    </a:lnTo>
                    <a:lnTo>
                      <a:pt x="800" y="276"/>
                    </a:lnTo>
                    <a:lnTo>
                      <a:pt x="748" y="282"/>
                    </a:lnTo>
                    <a:lnTo>
                      <a:pt x="692" y="286"/>
                    </a:lnTo>
                    <a:lnTo>
                      <a:pt x="634" y="288"/>
                    </a:lnTo>
                    <a:lnTo>
                      <a:pt x="576" y="288"/>
                    </a:lnTo>
                    <a:lnTo>
                      <a:pt x="518" y="288"/>
                    </a:lnTo>
                    <a:lnTo>
                      <a:pt x="460" y="286"/>
                    </a:lnTo>
                    <a:lnTo>
                      <a:pt x="404" y="282"/>
                    </a:lnTo>
                    <a:lnTo>
                      <a:pt x="352" y="276"/>
                    </a:lnTo>
                    <a:lnTo>
                      <a:pt x="302" y="270"/>
                    </a:lnTo>
                    <a:lnTo>
                      <a:pt x="254" y="264"/>
                    </a:lnTo>
                    <a:lnTo>
                      <a:pt x="210" y="256"/>
                    </a:lnTo>
                    <a:lnTo>
                      <a:pt x="168" y="246"/>
                    </a:lnTo>
                    <a:lnTo>
                      <a:pt x="132" y="236"/>
                    </a:lnTo>
                    <a:lnTo>
                      <a:pt x="98" y="224"/>
                    </a:lnTo>
                    <a:lnTo>
                      <a:pt x="70" y="212"/>
                    </a:lnTo>
                    <a:lnTo>
                      <a:pt x="46" y="200"/>
                    </a:lnTo>
                    <a:lnTo>
                      <a:pt x="26" y="186"/>
                    </a:lnTo>
                    <a:lnTo>
                      <a:pt x="12" y="174"/>
                    </a:lnTo>
                    <a:lnTo>
                      <a:pt x="6" y="166"/>
                    </a:lnTo>
                    <a:lnTo>
                      <a:pt x="2" y="158"/>
                    </a:lnTo>
                    <a:lnTo>
                      <a:pt x="0" y="152"/>
                    </a:lnTo>
                    <a:lnTo>
                      <a:pt x="0" y="144"/>
                    </a:lnTo>
                    <a:lnTo>
                      <a:pt x="0" y="136"/>
                    </a:lnTo>
                    <a:lnTo>
                      <a:pt x="2" y="130"/>
                    </a:lnTo>
                    <a:lnTo>
                      <a:pt x="6" y="122"/>
                    </a:lnTo>
                    <a:lnTo>
                      <a:pt x="12" y="114"/>
                    </a:lnTo>
                    <a:lnTo>
                      <a:pt x="26" y="102"/>
                    </a:lnTo>
                    <a:lnTo>
                      <a:pt x="46" y="88"/>
                    </a:lnTo>
                    <a:lnTo>
                      <a:pt x="70" y="76"/>
                    </a:lnTo>
                    <a:lnTo>
                      <a:pt x="98" y="64"/>
                    </a:lnTo>
                    <a:lnTo>
                      <a:pt x="132" y="52"/>
                    </a:lnTo>
                    <a:lnTo>
                      <a:pt x="168" y="42"/>
                    </a:lnTo>
                    <a:lnTo>
                      <a:pt x="210" y="32"/>
                    </a:lnTo>
                    <a:lnTo>
                      <a:pt x="254" y="24"/>
                    </a:lnTo>
                    <a:lnTo>
                      <a:pt x="302" y="18"/>
                    </a:lnTo>
                    <a:lnTo>
                      <a:pt x="352" y="12"/>
                    </a:lnTo>
                    <a:lnTo>
                      <a:pt x="404" y="6"/>
                    </a:lnTo>
                    <a:lnTo>
                      <a:pt x="460" y="2"/>
                    </a:lnTo>
                    <a:lnTo>
                      <a:pt x="518" y="0"/>
                    </a:lnTo>
                    <a:lnTo>
                      <a:pt x="576" y="0"/>
                    </a:lnTo>
                    <a:lnTo>
                      <a:pt x="634" y="0"/>
                    </a:lnTo>
                    <a:lnTo>
                      <a:pt x="692" y="2"/>
                    </a:lnTo>
                    <a:lnTo>
                      <a:pt x="748" y="6"/>
                    </a:lnTo>
                    <a:lnTo>
                      <a:pt x="800" y="12"/>
                    </a:lnTo>
                    <a:lnTo>
                      <a:pt x="850" y="18"/>
                    </a:lnTo>
                    <a:lnTo>
                      <a:pt x="898" y="24"/>
                    </a:lnTo>
                    <a:lnTo>
                      <a:pt x="942" y="32"/>
                    </a:lnTo>
                    <a:lnTo>
                      <a:pt x="984" y="42"/>
                    </a:lnTo>
                    <a:lnTo>
                      <a:pt x="1020" y="52"/>
                    </a:lnTo>
                    <a:lnTo>
                      <a:pt x="1054" y="64"/>
                    </a:lnTo>
                    <a:lnTo>
                      <a:pt x="1082" y="76"/>
                    </a:lnTo>
                    <a:lnTo>
                      <a:pt x="1106" y="88"/>
                    </a:lnTo>
                    <a:lnTo>
                      <a:pt x="1126" y="102"/>
                    </a:lnTo>
                    <a:lnTo>
                      <a:pt x="1140" y="114"/>
                    </a:lnTo>
                    <a:lnTo>
                      <a:pt x="1146" y="122"/>
                    </a:lnTo>
                    <a:lnTo>
                      <a:pt x="1150" y="130"/>
                    </a:lnTo>
                    <a:lnTo>
                      <a:pt x="1152" y="136"/>
                    </a:lnTo>
                    <a:lnTo>
                      <a:pt x="1152" y="14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>
                      <a:alpha val="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780" b="1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27382" y="2788969"/>
              <a:ext cx="1911350" cy="6223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defTabSz="915670" eaLnBrk="1" fontAlgn="base" hangingPunct="1">
                <a:spcBef>
                  <a:spcPts val="0"/>
                </a:spcBef>
                <a:buClrTx/>
                <a:buSzTx/>
                <a:buNone/>
                <a:defRPr/>
              </a:pPr>
              <a:endParaRPr lang="zh-CN" altLang="en-US" sz="780" b="0" kern="0">
                <a:solidFill>
                  <a:srgbClr val="00000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Freeform 12"/>
          <p:cNvSpPr/>
          <p:nvPr/>
        </p:nvSpPr>
        <p:spPr bwMode="auto">
          <a:xfrm>
            <a:off x="3868887" y="1812380"/>
            <a:ext cx="1432734" cy="1469310"/>
          </a:xfrm>
          <a:custGeom>
            <a:avLst/>
            <a:gdLst>
              <a:gd name="T0" fmla="*/ 2147483647 w 576"/>
              <a:gd name="T1" fmla="*/ 2147483647 h 648"/>
              <a:gd name="T2" fmla="*/ 2147483647 w 576"/>
              <a:gd name="T3" fmla="*/ 2147483647 h 648"/>
              <a:gd name="T4" fmla="*/ 2147483647 w 576"/>
              <a:gd name="T5" fmla="*/ 2147483647 h 648"/>
              <a:gd name="T6" fmla="*/ 2147483647 w 576"/>
              <a:gd name="T7" fmla="*/ 2147483647 h 648"/>
              <a:gd name="T8" fmla="*/ 2147483647 w 576"/>
              <a:gd name="T9" fmla="*/ 2147483647 h 648"/>
              <a:gd name="T10" fmla="*/ 2147483647 w 576"/>
              <a:gd name="T11" fmla="*/ 2147483647 h 648"/>
              <a:gd name="T12" fmla="*/ 2147483647 w 576"/>
              <a:gd name="T13" fmla="*/ 2147483647 h 648"/>
              <a:gd name="T14" fmla="*/ 2147483647 w 576"/>
              <a:gd name="T15" fmla="*/ 2147483647 h 648"/>
              <a:gd name="T16" fmla="*/ 2147483647 w 576"/>
              <a:gd name="T17" fmla="*/ 2147483647 h 648"/>
              <a:gd name="T18" fmla="*/ 2147483647 w 576"/>
              <a:gd name="T19" fmla="*/ 2147483647 h 648"/>
              <a:gd name="T20" fmla="*/ 2147483647 w 576"/>
              <a:gd name="T21" fmla="*/ 2147483647 h 648"/>
              <a:gd name="T22" fmla="*/ 2133573609 w 576"/>
              <a:gd name="T23" fmla="*/ 2147483647 h 648"/>
              <a:gd name="T24" fmla="*/ 1775924795 w 576"/>
              <a:gd name="T25" fmla="*/ 2147483647 h 648"/>
              <a:gd name="T26" fmla="*/ 1775924795 w 576"/>
              <a:gd name="T27" fmla="*/ 2147483647 h 648"/>
              <a:gd name="T28" fmla="*/ 1418273498 w 576"/>
              <a:gd name="T29" fmla="*/ 2147483647 h 648"/>
              <a:gd name="T30" fmla="*/ 1085285581 w 576"/>
              <a:gd name="T31" fmla="*/ 2147483647 h 648"/>
              <a:gd name="T32" fmla="*/ 776966011 w 576"/>
              <a:gd name="T33" fmla="*/ 2147483647 h 648"/>
              <a:gd name="T34" fmla="*/ 517978169 w 576"/>
              <a:gd name="T35" fmla="*/ 2147483647 h 648"/>
              <a:gd name="T36" fmla="*/ 308319570 w 576"/>
              <a:gd name="T37" fmla="*/ 2147483647 h 648"/>
              <a:gd name="T38" fmla="*/ 209658599 w 576"/>
              <a:gd name="T39" fmla="*/ 2147483647 h 648"/>
              <a:gd name="T40" fmla="*/ 135661008 w 576"/>
              <a:gd name="T41" fmla="*/ 2147483647 h 648"/>
              <a:gd name="T42" fmla="*/ 73997591 w 576"/>
              <a:gd name="T43" fmla="*/ 2147483647 h 648"/>
              <a:gd name="T44" fmla="*/ 36997554 w 576"/>
              <a:gd name="T45" fmla="*/ 2147483647 h 648"/>
              <a:gd name="T46" fmla="*/ 12331690 w 576"/>
              <a:gd name="T47" fmla="*/ 2147483647 h 648"/>
              <a:gd name="T48" fmla="*/ 0 w 576"/>
              <a:gd name="T49" fmla="*/ 2147483647 h 648"/>
              <a:gd name="T50" fmla="*/ 1775924795 w 576"/>
              <a:gd name="T51" fmla="*/ 0 h 648"/>
              <a:gd name="T52" fmla="*/ 2147483647 w 576"/>
              <a:gd name="T53" fmla="*/ 2147483647 h 64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6"/>
              <a:gd name="T82" fmla="*/ 0 h 648"/>
              <a:gd name="T83" fmla="*/ 576 w 576"/>
              <a:gd name="T84" fmla="*/ 648 h 64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6" h="648">
                <a:moveTo>
                  <a:pt x="576" y="576"/>
                </a:moveTo>
                <a:lnTo>
                  <a:pt x="576" y="576"/>
                </a:lnTo>
                <a:lnTo>
                  <a:pt x="574" y="584"/>
                </a:lnTo>
                <a:lnTo>
                  <a:pt x="570" y="590"/>
                </a:lnTo>
                <a:lnTo>
                  <a:pt x="564" y="598"/>
                </a:lnTo>
                <a:lnTo>
                  <a:pt x="554" y="604"/>
                </a:lnTo>
                <a:lnTo>
                  <a:pt x="542" y="610"/>
                </a:lnTo>
                <a:lnTo>
                  <a:pt x="526" y="616"/>
                </a:lnTo>
                <a:lnTo>
                  <a:pt x="492" y="626"/>
                </a:lnTo>
                <a:lnTo>
                  <a:pt x="450" y="636"/>
                </a:lnTo>
                <a:lnTo>
                  <a:pt x="400" y="642"/>
                </a:lnTo>
                <a:lnTo>
                  <a:pt x="346" y="646"/>
                </a:lnTo>
                <a:lnTo>
                  <a:pt x="288" y="648"/>
                </a:lnTo>
                <a:lnTo>
                  <a:pt x="230" y="646"/>
                </a:lnTo>
                <a:lnTo>
                  <a:pt x="176" y="642"/>
                </a:lnTo>
                <a:lnTo>
                  <a:pt x="126" y="636"/>
                </a:lnTo>
                <a:lnTo>
                  <a:pt x="84" y="626"/>
                </a:lnTo>
                <a:lnTo>
                  <a:pt x="50" y="616"/>
                </a:lnTo>
                <a:lnTo>
                  <a:pt x="34" y="610"/>
                </a:lnTo>
                <a:lnTo>
                  <a:pt x="22" y="604"/>
                </a:lnTo>
                <a:lnTo>
                  <a:pt x="12" y="598"/>
                </a:lnTo>
                <a:lnTo>
                  <a:pt x="6" y="590"/>
                </a:lnTo>
                <a:lnTo>
                  <a:pt x="2" y="584"/>
                </a:lnTo>
                <a:lnTo>
                  <a:pt x="0" y="576"/>
                </a:lnTo>
                <a:lnTo>
                  <a:pt x="288" y="0"/>
                </a:lnTo>
                <a:lnTo>
                  <a:pt x="576" y="5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pPr algn="just" defTabSz="915670">
              <a:lnSpc>
                <a:spcPct val="120000"/>
              </a:lnSpc>
              <a:defRPr/>
            </a:pPr>
            <a:endParaRPr lang="zh-CN" altLang="en-US" sz="780" b="1" kern="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11"/>
          <p:cNvSpPr>
            <a:spLocks noChangeAspect="1" noEditPoints="1"/>
          </p:cNvSpPr>
          <p:nvPr/>
        </p:nvSpPr>
        <p:spPr bwMode="auto">
          <a:xfrm>
            <a:off x="1470107" y="2502551"/>
            <a:ext cx="480357" cy="480867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595" tIns="45796" rIns="91595" bIns="45796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78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2973" y="266550"/>
            <a:ext cx="1425858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项目简介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72973" y="654957"/>
            <a:ext cx="1347952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dirty="0">
                <a:solidFill>
                  <a:srgbClr val="E7E6E6">
                    <a:lumMod val="25000"/>
                  </a:srgbClr>
                </a:solidFill>
                <a:cs typeface="+mn-ea"/>
                <a:sym typeface="+mn-lt"/>
              </a:rPr>
              <a:t>Project brief</a:t>
            </a:r>
            <a:endParaRPr lang="zh-CN" altLang="en-US" dirty="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4259744" y="2506673"/>
            <a:ext cx="667117" cy="40498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简述</a:t>
            </a:r>
            <a:endParaRPr kumimoji="1" lang="en-US" altLang="ko-KR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Box 35">
            <a:extLst>
              <a:ext uri="{FF2B5EF4-FFF2-40B4-BE49-F238E27FC236}">
                <a16:creationId xmlns:a16="http://schemas.microsoft.com/office/drawing/2014/main" id="{DBAFC0F8-6CF3-432D-9042-257E6338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028" y="3775539"/>
            <a:ext cx="1272549" cy="40498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项目环境</a:t>
            </a:r>
            <a:endParaRPr kumimoji="1" lang="en-US" altLang="ko-KR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5E240C32-42BC-40B7-8241-159C36609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79" y="5119805"/>
            <a:ext cx="1272549" cy="40498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功能介绍</a:t>
            </a:r>
            <a:endParaRPr kumimoji="1" lang="en-US" altLang="ko-KR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A6081184-070C-44B2-88BB-09A9465AE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391" y="4460435"/>
            <a:ext cx="3217647" cy="130016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just" latinLnBrk="1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cs typeface="+mn-ea"/>
                <a:sym typeface="Arial" panose="020B0604020202020204" pitchFamily="34" charset="0"/>
              </a:rPr>
              <a:t>项目包括注册、登录、商品选择以及用户与商家两种角色</a:t>
            </a:r>
            <a:endParaRPr kumimoji="1" lang="en-US" altLang="zh-CN" sz="12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algn="just" latinLnBrk="1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cs typeface="+mn-ea"/>
                <a:sym typeface="Arial" panose="020B0604020202020204" pitchFamily="34" charset="0"/>
              </a:rPr>
              <a:t>用户：商品列表加入购物车、查看购物车、删除购物车中的商品、全选购物车删除或者结算</a:t>
            </a:r>
            <a:endParaRPr kumimoji="1" lang="en-US" altLang="zh-CN" sz="12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algn="just" latinLnBrk="1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cs typeface="+mn-ea"/>
                <a:sym typeface="Arial" panose="020B0604020202020204" pitchFamily="34" charset="0"/>
              </a:rPr>
              <a:t>商家：商品管理、对商品增删改查、轮播图的管理设置等</a:t>
            </a:r>
            <a:endParaRPr kumimoji="1" lang="en-US" altLang="ko-KR" sz="12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15" grpId="0" animBg="1"/>
      <p:bldP spid="21" grpId="0" animBg="1"/>
      <p:bldP spid="30" grpId="0"/>
      <p:bldP spid="33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5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714899" y="2777802"/>
            <a:ext cx="54289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组员：杨毅  陈为富  易奇  王志鹏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92919" y="1240061"/>
            <a:ext cx="95770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600" cap="all" dirty="0">
                <a:solidFill>
                  <a:schemeClr val="accent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  <a:cs typeface="Arial" panose="020B0604020202020204" pitchFamily="34" charset="0"/>
              </a:rPr>
              <a:t>组员介绍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1244799" y="2240403"/>
            <a:ext cx="108732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组长：周利民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bldLvl="0"/>
      <p:bldP spid="14" grpId="1" bldLvl="0"/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67188" y="2021434"/>
            <a:ext cx="2873914" cy="2190498"/>
            <a:chOff x="6566394" y="2021434"/>
            <a:chExt cx="2873914" cy="2190498"/>
          </a:xfrm>
          <a:gradFill flip="none" rotWithShape="1">
            <a:gsLst>
              <a:gs pos="0">
                <a:srgbClr val="0170C1">
                  <a:shade val="30000"/>
                  <a:satMod val="115000"/>
                </a:srgbClr>
              </a:gs>
              <a:gs pos="50000">
                <a:srgbClr val="0170C1">
                  <a:shade val="67500"/>
                  <a:satMod val="115000"/>
                </a:srgbClr>
              </a:gs>
              <a:gs pos="100000">
                <a:srgbClr val="0170C1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74" name="任意多边形 73"/>
            <p:cNvSpPr/>
            <p:nvPr/>
          </p:nvSpPr>
          <p:spPr>
            <a:xfrm flipH="1">
              <a:off x="6566394" y="2073819"/>
              <a:ext cx="562560" cy="325906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prstClr val="white"/>
                </a:solidFill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flipH="1">
              <a:off x="6595750" y="2021434"/>
              <a:ext cx="2844558" cy="2190498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2026763"/>
                <a:gd name="connsiteY0-176" fmla="*/ 1574572 h 1589231"/>
                <a:gd name="connsiteX1-177" fmla="*/ 947203 w 2026763"/>
                <a:gd name="connsiteY1-178" fmla="*/ 0 h 1589231"/>
                <a:gd name="connsiteX2-179" fmla="*/ 1931311 w 2026763"/>
                <a:gd name="connsiteY2-180" fmla="*/ 24603 h 1589231"/>
                <a:gd name="connsiteX3-181" fmla="*/ 2026763 w 2026763"/>
                <a:gd name="connsiteY3-182" fmla="*/ 118448 h 1589231"/>
                <a:gd name="connsiteX4-183" fmla="*/ 1029212 w 2026763"/>
                <a:gd name="connsiteY4-184" fmla="*/ 1589231 h 1589231"/>
                <a:gd name="connsiteX5-185" fmla="*/ 0 w 2026763"/>
                <a:gd name="connsiteY5-186" fmla="*/ 1574572 h 1589231"/>
                <a:gd name="connsiteX0-187" fmla="*/ 0 w 2026763"/>
                <a:gd name="connsiteY0-188" fmla="*/ 1574572 h 1601616"/>
                <a:gd name="connsiteX1-189" fmla="*/ 947203 w 2026763"/>
                <a:gd name="connsiteY1-190" fmla="*/ 0 h 1601616"/>
                <a:gd name="connsiteX2-191" fmla="*/ 1931311 w 2026763"/>
                <a:gd name="connsiteY2-192" fmla="*/ 24603 h 1601616"/>
                <a:gd name="connsiteX3-193" fmla="*/ 2026763 w 2026763"/>
                <a:gd name="connsiteY3-194" fmla="*/ 118448 h 1601616"/>
                <a:gd name="connsiteX4-195" fmla="*/ 1029212 w 2026763"/>
                <a:gd name="connsiteY4-196" fmla="*/ 1589231 h 1601616"/>
                <a:gd name="connsiteX5-197" fmla="*/ 0 w 2026763"/>
                <a:gd name="connsiteY5-198" fmla="*/ 1574572 h 1601616"/>
                <a:gd name="connsiteX0-199" fmla="*/ 0 w 2026763"/>
                <a:gd name="connsiteY0-200" fmla="*/ 1574572 h 1593194"/>
                <a:gd name="connsiteX1-201" fmla="*/ 947203 w 2026763"/>
                <a:gd name="connsiteY1-202" fmla="*/ 0 h 1593194"/>
                <a:gd name="connsiteX2-203" fmla="*/ 1931311 w 2026763"/>
                <a:gd name="connsiteY2-204" fmla="*/ 24603 h 1593194"/>
                <a:gd name="connsiteX3-205" fmla="*/ 2026763 w 2026763"/>
                <a:gd name="connsiteY3-206" fmla="*/ 118448 h 1593194"/>
                <a:gd name="connsiteX4-207" fmla="*/ 1029212 w 2026763"/>
                <a:gd name="connsiteY4-208" fmla="*/ 1589231 h 1593194"/>
                <a:gd name="connsiteX5-209" fmla="*/ 0 w 2026763"/>
                <a:gd name="connsiteY5-210" fmla="*/ 1574572 h 1593194"/>
                <a:gd name="connsiteX0-211" fmla="*/ 0 w 2023046"/>
                <a:gd name="connsiteY0-212" fmla="*/ 1563421 h 1589231"/>
                <a:gd name="connsiteX1-213" fmla="*/ 943486 w 2023046"/>
                <a:gd name="connsiteY1-214" fmla="*/ 0 h 1589231"/>
                <a:gd name="connsiteX2-215" fmla="*/ 1927594 w 2023046"/>
                <a:gd name="connsiteY2-216" fmla="*/ 24603 h 1589231"/>
                <a:gd name="connsiteX3-217" fmla="*/ 2023046 w 2023046"/>
                <a:gd name="connsiteY3-218" fmla="*/ 118448 h 1589231"/>
                <a:gd name="connsiteX4-219" fmla="*/ 1025495 w 2023046"/>
                <a:gd name="connsiteY4-220" fmla="*/ 1589231 h 1589231"/>
                <a:gd name="connsiteX5-221" fmla="*/ 0 w 2023046"/>
                <a:gd name="connsiteY5-222" fmla="*/ 1563421 h 1589231"/>
                <a:gd name="connsiteX0-223" fmla="*/ 0 w 2023046"/>
                <a:gd name="connsiteY0-224" fmla="*/ 1563421 h 1574847"/>
                <a:gd name="connsiteX1-225" fmla="*/ 943486 w 2023046"/>
                <a:gd name="connsiteY1-226" fmla="*/ 0 h 1574847"/>
                <a:gd name="connsiteX2-227" fmla="*/ 1927594 w 2023046"/>
                <a:gd name="connsiteY2-228" fmla="*/ 24603 h 1574847"/>
                <a:gd name="connsiteX3-229" fmla="*/ 2023046 w 2023046"/>
                <a:gd name="connsiteY3-230" fmla="*/ 118448 h 1574847"/>
                <a:gd name="connsiteX4-231" fmla="*/ 1029212 w 2023046"/>
                <a:gd name="connsiteY4-232" fmla="*/ 1548343 h 1574847"/>
                <a:gd name="connsiteX5-233" fmla="*/ 0 w 2023046"/>
                <a:gd name="connsiteY5-234" fmla="*/ 1563421 h 1574847"/>
                <a:gd name="connsiteX0-235" fmla="*/ 0 w 2023046"/>
                <a:gd name="connsiteY0-236" fmla="*/ 1563421 h 1563421"/>
                <a:gd name="connsiteX1-237" fmla="*/ 943486 w 2023046"/>
                <a:gd name="connsiteY1-238" fmla="*/ 0 h 1563421"/>
                <a:gd name="connsiteX2-239" fmla="*/ 1927594 w 2023046"/>
                <a:gd name="connsiteY2-240" fmla="*/ 24603 h 1563421"/>
                <a:gd name="connsiteX3-241" fmla="*/ 2023046 w 2023046"/>
                <a:gd name="connsiteY3-242" fmla="*/ 118448 h 1563421"/>
                <a:gd name="connsiteX4-243" fmla="*/ 1029212 w 2023046"/>
                <a:gd name="connsiteY4-244" fmla="*/ 1548343 h 1563421"/>
                <a:gd name="connsiteX5-245" fmla="*/ 0 w 2023046"/>
                <a:gd name="connsiteY5-246" fmla="*/ 1563421 h 1563421"/>
                <a:gd name="connsiteX0-247" fmla="*/ 0 w 2023046"/>
                <a:gd name="connsiteY0-248" fmla="*/ 1563421 h 1568845"/>
                <a:gd name="connsiteX1-249" fmla="*/ 943486 w 2023046"/>
                <a:gd name="connsiteY1-250" fmla="*/ 0 h 1568845"/>
                <a:gd name="connsiteX2-251" fmla="*/ 1927594 w 2023046"/>
                <a:gd name="connsiteY2-252" fmla="*/ 24603 h 1568845"/>
                <a:gd name="connsiteX3-253" fmla="*/ 2023046 w 2023046"/>
                <a:gd name="connsiteY3-254" fmla="*/ 118448 h 1568845"/>
                <a:gd name="connsiteX4-255" fmla="*/ 1012811 w 2023046"/>
                <a:gd name="connsiteY4-256" fmla="*/ 1568845 h 1568845"/>
                <a:gd name="connsiteX5-257" fmla="*/ 0 w 2023046"/>
                <a:gd name="connsiteY5-258" fmla="*/ 1563421 h 1568845"/>
                <a:gd name="connsiteX0-259" fmla="*/ 0 w 2023046"/>
                <a:gd name="connsiteY0-260" fmla="*/ 1575722 h 1575722"/>
                <a:gd name="connsiteX1-261" fmla="*/ 943486 w 2023046"/>
                <a:gd name="connsiteY1-262" fmla="*/ 0 h 1575722"/>
                <a:gd name="connsiteX2-263" fmla="*/ 1927594 w 2023046"/>
                <a:gd name="connsiteY2-264" fmla="*/ 24603 h 1575722"/>
                <a:gd name="connsiteX3-265" fmla="*/ 2023046 w 2023046"/>
                <a:gd name="connsiteY3-266" fmla="*/ 118448 h 1575722"/>
                <a:gd name="connsiteX4-267" fmla="*/ 1012811 w 2023046"/>
                <a:gd name="connsiteY4-268" fmla="*/ 1568845 h 1575722"/>
                <a:gd name="connsiteX5-269" fmla="*/ 0 w 2023046"/>
                <a:gd name="connsiteY5-270" fmla="*/ 1575722 h 1575722"/>
                <a:gd name="connsiteX0-271" fmla="*/ 0 w 2023046"/>
                <a:gd name="connsiteY0-272" fmla="*/ 1557880 h 1557880"/>
                <a:gd name="connsiteX1-273" fmla="*/ 947947 w 2023046"/>
                <a:gd name="connsiteY1-274" fmla="*/ 0 h 1557880"/>
                <a:gd name="connsiteX2-275" fmla="*/ 1927594 w 2023046"/>
                <a:gd name="connsiteY2-276" fmla="*/ 6761 h 1557880"/>
                <a:gd name="connsiteX3-277" fmla="*/ 2023046 w 2023046"/>
                <a:gd name="connsiteY3-278" fmla="*/ 100606 h 1557880"/>
                <a:gd name="connsiteX4-279" fmla="*/ 1012811 w 2023046"/>
                <a:gd name="connsiteY4-280" fmla="*/ 1551003 h 1557880"/>
                <a:gd name="connsiteX5-281" fmla="*/ 0 w 2023046"/>
                <a:gd name="connsiteY5-282" fmla="*/ 1557880 h 15578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23046" h="1557880">
                  <a:moveTo>
                    <a:pt x="0" y="1557880"/>
                  </a:moveTo>
                  <a:cubicBezTo>
                    <a:pt x="656072" y="163728"/>
                    <a:pt x="648615" y="123013"/>
                    <a:pt x="947947" y="0"/>
                  </a:cubicBezTo>
                  <a:lnTo>
                    <a:pt x="1927594" y="6761"/>
                  </a:lnTo>
                  <a:cubicBezTo>
                    <a:pt x="1981807" y="34055"/>
                    <a:pt x="1994802" y="50814"/>
                    <a:pt x="2023046" y="100606"/>
                  </a:cubicBezTo>
                  <a:cubicBezTo>
                    <a:pt x="1744216" y="-198728"/>
                    <a:pt x="1262938" y="1099954"/>
                    <a:pt x="1012811" y="1551003"/>
                  </a:cubicBezTo>
                  <a:lnTo>
                    <a:pt x="0" y="15578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37275" y="2021434"/>
            <a:ext cx="2864179" cy="2179697"/>
            <a:chOff x="3236480" y="2021433"/>
            <a:chExt cx="2864179" cy="2179697"/>
          </a:xfrm>
          <a:gradFill flip="none" rotWithShape="1">
            <a:gsLst>
              <a:gs pos="0">
                <a:srgbClr val="0170C1">
                  <a:shade val="30000"/>
                  <a:satMod val="115000"/>
                </a:srgbClr>
              </a:gs>
              <a:gs pos="50000">
                <a:srgbClr val="0170C1">
                  <a:shade val="67500"/>
                  <a:satMod val="115000"/>
                </a:srgbClr>
              </a:gs>
              <a:gs pos="100000">
                <a:srgbClr val="0170C1">
                  <a:shade val="100000"/>
                  <a:satMod val="115000"/>
                </a:srgbClr>
              </a:gs>
            </a:gsLst>
            <a:lin ang="18900000" scaled="1"/>
            <a:tileRect/>
          </a:gradFill>
        </p:grpSpPr>
        <p:sp>
          <p:nvSpPr>
            <p:cNvPr id="52" name="任意多边形 51"/>
            <p:cNvSpPr/>
            <p:nvPr/>
          </p:nvSpPr>
          <p:spPr>
            <a:xfrm>
              <a:off x="5538099" y="2073819"/>
              <a:ext cx="562560" cy="325906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prstClr val="white"/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236480" y="2021433"/>
              <a:ext cx="2836007" cy="2179697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2016965"/>
                <a:gd name="connsiteY0-176" fmla="*/ 1568040 h 1568040"/>
                <a:gd name="connsiteX1-177" fmla="*/ 937405 w 2016965"/>
                <a:gd name="connsiteY1-178" fmla="*/ 0 h 1568040"/>
                <a:gd name="connsiteX2-179" fmla="*/ 1921513 w 2016965"/>
                <a:gd name="connsiteY2-180" fmla="*/ 24603 h 1568040"/>
                <a:gd name="connsiteX3-181" fmla="*/ 2016965 w 2016965"/>
                <a:gd name="connsiteY3-182" fmla="*/ 118448 h 1568040"/>
                <a:gd name="connsiteX4-183" fmla="*/ 1019414 w 2016965"/>
                <a:gd name="connsiteY4-184" fmla="*/ 1566371 h 1568040"/>
                <a:gd name="connsiteX5-185" fmla="*/ 0 w 2016965"/>
                <a:gd name="connsiteY5-186" fmla="*/ 1568040 h 1568040"/>
                <a:gd name="connsiteX0-187" fmla="*/ 0 w 2016965"/>
                <a:gd name="connsiteY0-188" fmla="*/ 1550198 h 1550198"/>
                <a:gd name="connsiteX1-189" fmla="*/ 932945 w 2016965"/>
                <a:gd name="connsiteY1-190" fmla="*/ 0 h 1550198"/>
                <a:gd name="connsiteX2-191" fmla="*/ 1921513 w 2016965"/>
                <a:gd name="connsiteY2-192" fmla="*/ 6761 h 1550198"/>
                <a:gd name="connsiteX3-193" fmla="*/ 2016965 w 2016965"/>
                <a:gd name="connsiteY3-194" fmla="*/ 100606 h 1550198"/>
                <a:gd name="connsiteX4-195" fmla="*/ 1019414 w 2016965"/>
                <a:gd name="connsiteY4-196" fmla="*/ 1548529 h 1550198"/>
                <a:gd name="connsiteX5-197" fmla="*/ 0 w 2016965"/>
                <a:gd name="connsiteY5-198" fmla="*/ 1550198 h 15501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16965" h="1550198">
                  <a:moveTo>
                    <a:pt x="0" y="1550198"/>
                  </a:moveTo>
                  <a:cubicBezTo>
                    <a:pt x="656072" y="156046"/>
                    <a:pt x="633613" y="123013"/>
                    <a:pt x="932945" y="0"/>
                  </a:cubicBezTo>
                  <a:lnTo>
                    <a:pt x="1921513" y="6761"/>
                  </a:lnTo>
                  <a:cubicBezTo>
                    <a:pt x="1975726" y="34055"/>
                    <a:pt x="1988721" y="50814"/>
                    <a:pt x="2016965" y="100606"/>
                  </a:cubicBezTo>
                  <a:cubicBezTo>
                    <a:pt x="1738135" y="-198728"/>
                    <a:pt x="1269541" y="1097480"/>
                    <a:pt x="1019414" y="1548529"/>
                  </a:cubicBezTo>
                  <a:lnTo>
                    <a:pt x="0" y="15501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67188" y="4161164"/>
            <a:ext cx="2874548" cy="2149585"/>
            <a:chOff x="6566394" y="4204652"/>
            <a:chExt cx="2874548" cy="2149585"/>
          </a:xfrm>
          <a:gradFill flip="none" rotWithShape="1">
            <a:gsLst>
              <a:gs pos="0">
                <a:srgbClr val="0170C1">
                  <a:shade val="30000"/>
                  <a:satMod val="115000"/>
                </a:srgbClr>
              </a:gs>
              <a:gs pos="50000">
                <a:srgbClr val="0170C1">
                  <a:shade val="67500"/>
                  <a:satMod val="115000"/>
                </a:srgbClr>
              </a:gs>
              <a:gs pos="100000">
                <a:srgbClr val="0170C1">
                  <a:shade val="100000"/>
                  <a:satMod val="115000"/>
                </a:srgbClr>
              </a:gs>
            </a:gsLst>
            <a:lin ang="5400000" scaled="1"/>
            <a:tileRect/>
          </a:gradFill>
        </p:grpSpPr>
        <p:sp>
          <p:nvSpPr>
            <p:cNvPr id="78" name="任意多边形 77"/>
            <p:cNvSpPr/>
            <p:nvPr/>
          </p:nvSpPr>
          <p:spPr>
            <a:xfrm flipH="1" flipV="1">
              <a:off x="6566394" y="5984842"/>
              <a:ext cx="562560" cy="325906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flipH="1" flipV="1">
              <a:off x="6595751" y="4204652"/>
              <a:ext cx="2845191" cy="2149585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1994106"/>
                <a:gd name="connsiteY0-176" fmla="*/ 1564775 h 1566371"/>
                <a:gd name="connsiteX1-177" fmla="*/ 914546 w 1994106"/>
                <a:gd name="connsiteY1-178" fmla="*/ 0 h 1566371"/>
                <a:gd name="connsiteX2-179" fmla="*/ 1898654 w 1994106"/>
                <a:gd name="connsiteY2-180" fmla="*/ 24603 h 1566371"/>
                <a:gd name="connsiteX3-181" fmla="*/ 1994106 w 1994106"/>
                <a:gd name="connsiteY3-182" fmla="*/ 118448 h 1566371"/>
                <a:gd name="connsiteX4-183" fmla="*/ 996555 w 1994106"/>
                <a:gd name="connsiteY4-184" fmla="*/ 1566371 h 1566371"/>
                <a:gd name="connsiteX5-185" fmla="*/ 0 w 1994106"/>
                <a:gd name="connsiteY5-186" fmla="*/ 1564775 h 1566371"/>
                <a:gd name="connsiteX0-187" fmla="*/ 0 w 2010434"/>
                <a:gd name="connsiteY0-188" fmla="*/ 1564775 h 1566371"/>
                <a:gd name="connsiteX1-189" fmla="*/ 930874 w 2010434"/>
                <a:gd name="connsiteY1-190" fmla="*/ 0 h 1566371"/>
                <a:gd name="connsiteX2-191" fmla="*/ 1914982 w 2010434"/>
                <a:gd name="connsiteY2-192" fmla="*/ 24603 h 1566371"/>
                <a:gd name="connsiteX3-193" fmla="*/ 2010434 w 2010434"/>
                <a:gd name="connsiteY3-194" fmla="*/ 118448 h 1566371"/>
                <a:gd name="connsiteX4-195" fmla="*/ 1012883 w 2010434"/>
                <a:gd name="connsiteY4-196" fmla="*/ 1566371 h 1566371"/>
                <a:gd name="connsiteX5-197" fmla="*/ 0 w 2010434"/>
                <a:gd name="connsiteY5-198" fmla="*/ 1564775 h 1566371"/>
                <a:gd name="connsiteX0-199" fmla="*/ 0 w 2023497"/>
                <a:gd name="connsiteY0-200" fmla="*/ 1519055 h 1566371"/>
                <a:gd name="connsiteX1-201" fmla="*/ 943937 w 2023497"/>
                <a:gd name="connsiteY1-202" fmla="*/ 0 h 1566371"/>
                <a:gd name="connsiteX2-203" fmla="*/ 1928045 w 2023497"/>
                <a:gd name="connsiteY2-204" fmla="*/ 24603 h 1566371"/>
                <a:gd name="connsiteX3-205" fmla="*/ 2023497 w 2023497"/>
                <a:gd name="connsiteY3-206" fmla="*/ 118448 h 1566371"/>
                <a:gd name="connsiteX4-207" fmla="*/ 1025946 w 2023497"/>
                <a:gd name="connsiteY4-208" fmla="*/ 1566371 h 1566371"/>
                <a:gd name="connsiteX5-209" fmla="*/ 0 w 2023497"/>
                <a:gd name="connsiteY5-210" fmla="*/ 1519055 h 1566371"/>
                <a:gd name="connsiteX0-211" fmla="*/ 0 w 2023497"/>
                <a:gd name="connsiteY0-212" fmla="*/ 1519055 h 1519055"/>
                <a:gd name="connsiteX1-213" fmla="*/ 943937 w 2023497"/>
                <a:gd name="connsiteY1-214" fmla="*/ 0 h 1519055"/>
                <a:gd name="connsiteX2-215" fmla="*/ 1928045 w 2023497"/>
                <a:gd name="connsiteY2-216" fmla="*/ 24603 h 1519055"/>
                <a:gd name="connsiteX3-217" fmla="*/ 2023497 w 2023497"/>
                <a:gd name="connsiteY3-218" fmla="*/ 118448 h 1519055"/>
                <a:gd name="connsiteX4-219" fmla="*/ 1019415 w 2023497"/>
                <a:gd name="connsiteY4-220" fmla="*/ 1491259 h 1519055"/>
                <a:gd name="connsiteX5-221" fmla="*/ 0 w 2023497"/>
                <a:gd name="connsiteY5-222" fmla="*/ 1519055 h 1519055"/>
                <a:gd name="connsiteX0-223" fmla="*/ 0 w 2023497"/>
                <a:gd name="connsiteY0-224" fmla="*/ 1519055 h 1519055"/>
                <a:gd name="connsiteX1-225" fmla="*/ 943937 w 2023497"/>
                <a:gd name="connsiteY1-226" fmla="*/ 0 h 1519055"/>
                <a:gd name="connsiteX2-227" fmla="*/ 1928045 w 2023497"/>
                <a:gd name="connsiteY2-228" fmla="*/ 24603 h 1519055"/>
                <a:gd name="connsiteX3-229" fmla="*/ 2023497 w 2023497"/>
                <a:gd name="connsiteY3-230" fmla="*/ 118448 h 1519055"/>
                <a:gd name="connsiteX4-231" fmla="*/ 1019415 w 2023497"/>
                <a:gd name="connsiteY4-232" fmla="*/ 1504322 h 1519055"/>
                <a:gd name="connsiteX5-233" fmla="*/ 0 w 2023497"/>
                <a:gd name="connsiteY5-234" fmla="*/ 1519055 h 1519055"/>
                <a:gd name="connsiteX0-235" fmla="*/ 0 w 2023497"/>
                <a:gd name="connsiteY0-236" fmla="*/ 1519055 h 1519055"/>
                <a:gd name="connsiteX1-237" fmla="*/ 943937 w 2023497"/>
                <a:gd name="connsiteY1-238" fmla="*/ 0 h 1519055"/>
                <a:gd name="connsiteX2-239" fmla="*/ 1928045 w 2023497"/>
                <a:gd name="connsiteY2-240" fmla="*/ 24603 h 1519055"/>
                <a:gd name="connsiteX3-241" fmla="*/ 2023497 w 2023497"/>
                <a:gd name="connsiteY3-242" fmla="*/ 118448 h 1519055"/>
                <a:gd name="connsiteX4-243" fmla="*/ 1029212 w 2023497"/>
                <a:gd name="connsiteY4-244" fmla="*/ 1507588 h 1519055"/>
                <a:gd name="connsiteX5-245" fmla="*/ 0 w 2023497"/>
                <a:gd name="connsiteY5-246" fmla="*/ 1519055 h 1519055"/>
                <a:gd name="connsiteX0-247" fmla="*/ 0 w 2023497"/>
                <a:gd name="connsiteY0-248" fmla="*/ 1519055 h 1548476"/>
                <a:gd name="connsiteX1-249" fmla="*/ 943937 w 2023497"/>
                <a:gd name="connsiteY1-250" fmla="*/ 0 h 1548476"/>
                <a:gd name="connsiteX2-251" fmla="*/ 1928045 w 2023497"/>
                <a:gd name="connsiteY2-252" fmla="*/ 24603 h 1548476"/>
                <a:gd name="connsiteX3-253" fmla="*/ 2023497 w 2023497"/>
                <a:gd name="connsiteY3-254" fmla="*/ 118448 h 1548476"/>
                <a:gd name="connsiteX4-255" fmla="*/ 1025495 w 2023497"/>
                <a:gd name="connsiteY4-256" fmla="*/ 1548476 h 1548476"/>
                <a:gd name="connsiteX5-257" fmla="*/ 0 w 2023497"/>
                <a:gd name="connsiteY5-258" fmla="*/ 1519055 h 1548476"/>
                <a:gd name="connsiteX0-259" fmla="*/ 0 w 2023497"/>
                <a:gd name="connsiteY0-260" fmla="*/ 1537640 h 1548476"/>
                <a:gd name="connsiteX1-261" fmla="*/ 943937 w 2023497"/>
                <a:gd name="connsiteY1-262" fmla="*/ 0 h 1548476"/>
                <a:gd name="connsiteX2-263" fmla="*/ 1928045 w 2023497"/>
                <a:gd name="connsiteY2-264" fmla="*/ 24603 h 1548476"/>
                <a:gd name="connsiteX3-265" fmla="*/ 2023497 w 2023497"/>
                <a:gd name="connsiteY3-266" fmla="*/ 118448 h 1548476"/>
                <a:gd name="connsiteX4-267" fmla="*/ 1025495 w 2023497"/>
                <a:gd name="connsiteY4-268" fmla="*/ 1548476 h 1548476"/>
                <a:gd name="connsiteX5-269" fmla="*/ 0 w 2023497"/>
                <a:gd name="connsiteY5-270" fmla="*/ 1537640 h 1548476"/>
                <a:gd name="connsiteX0-271" fmla="*/ 0 w 2023497"/>
                <a:gd name="connsiteY0-272" fmla="*/ 1545841 h 1548476"/>
                <a:gd name="connsiteX1-273" fmla="*/ 943937 w 2023497"/>
                <a:gd name="connsiteY1-274" fmla="*/ 0 h 1548476"/>
                <a:gd name="connsiteX2-275" fmla="*/ 1928045 w 2023497"/>
                <a:gd name="connsiteY2-276" fmla="*/ 24603 h 1548476"/>
                <a:gd name="connsiteX3-277" fmla="*/ 2023497 w 2023497"/>
                <a:gd name="connsiteY3-278" fmla="*/ 118448 h 1548476"/>
                <a:gd name="connsiteX4-279" fmla="*/ 1025495 w 2023497"/>
                <a:gd name="connsiteY4-280" fmla="*/ 1548476 h 1548476"/>
                <a:gd name="connsiteX5-281" fmla="*/ 0 w 2023497"/>
                <a:gd name="connsiteY5-282" fmla="*/ 1545841 h 1548476"/>
                <a:gd name="connsiteX0-283" fmla="*/ 0 w 2023497"/>
                <a:gd name="connsiteY0-284" fmla="*/ 1545841 h 1560778"/>
                <a:gd name="connsiteX1-285" fmla="*/ 943937 w 2023497"/>
                <a:gd name="connsiteY1-286" fmla="*/ 0 h 1560778"/>
                <a:gd name="connsiteX2-287" fmla="*/ 1928045 w 2023497"/>
                <a:gd name="connsiteY2-288" fmla="*/ 24603 h 1560778"/>
                <a:gd name="connsiteX3-289" fmla="*/ 2023497 w 2023497"/>
                <a:gd name="connsiteY3-290" fmla="*/ 118448 h 1560778"/>
                <a:gd name="connsiteX4-291" fmla="*/ 1013194 w 2023497"/>
                <a:gd name="connsiteY4-292" fmla="*/ 1560778 h 1560778"/>
                <a:gd name="connsiteX5-293" fmla="*/ 0 w 2023497"/>
                <a:gd name="connsiteY5-294" fmla="*/ 1545841 h 1560778"/>
                <a:gd name="connsiteX0-295" fmla="*/ 0 w 2023497"/>
                <a:gd name="connsiteY0-296" fmla="*/ 1545841 h 1545841"/>
                <a:gd name="connsiteX1-297" fmla="*/ 943937 w 2023497"/>
                <a:gd name="connsiteY1-298" fmla="*/ 0 h 1545841"/>
                <a:gd name="connsiteX2-299" fmla="*/ 1928045 w 2023497"/>
                <a:gd name="connsiteY2-300" fmla="*/ 24603 h 1545841"/>
                <a:gd name="connsiteX3-301" fmla="*/ 2023497 w 2023497"/>
                <a:gd name="connsiteY3-302" fmla="*/ 118448 h 1545841"/>
                <a:gd name="connsiteX4-303" fmla="*/ 1013194 w 2023497"/>
                <a:gd name="connsiteY4-304" fmla="*/ 1544377 h 1545841"/>
                <a:gd name="connsiteX5-305" fmla="*/ 0 w 2023497"/>
                <a:gd name="connsiteY5-306" fmla="*/ 1545841 h 1545841"/>
                <a:gd name="connsiteX0-307" fmla="*/ 0 w 2023497"/>
                <a:gd name="connsiteY0-308" fmla="*/ 1545841 h 1552578"/>
                <a:gd name="connsiteX1-309" fmla="*/ 943937 w 2023497"/>
                <a:gd name="connsiteY1-310" fmla="*/ 0 h 1552578"/>
                <a:gd name="connsiteX2-311" fmla="*/ 1928045 w 2023497"/>
                <a:gd name="connsiteY2-312" fmla="*/ 24603 h 1552578"/>
                <a:gd name="connsiteX3-313" fmla="*/ 2023497 w 2023497"/>
                <a:gd name="connsiteY3-314" fmla="*/ 118448 h 1552578"/>
                <a:gd name="connsiteX4-315" fmla="*/ 1009093 w 2023497"/>
                <a:gd name="connsiteY4-316" fmla="*/ 1552578 h 1552578"/>
                <a:gd name="connsiteX5-317" fmla="*/ 0 w 2023497"/>
                <a:gd name="connsiteY5-318" fmla="*/ 1545841 h 1552578"/>
                <a:gd name="connsiteX0-319" fmla="*/ 0 w 2023497"/>
                <a:gd name="connsiteY0-320" fmla="*/ 1522046 h 1528783"/>
                <a:gd name="connsiteX1-321" fmla="*/ 930340 w 2023497"/>
                <a:gd name="connsiteY1-322" fmla="*/ 0 h 1528783"/>
                <a:gd name="connsiteX2-323" fmla="*/ 1928045 w 2023497"/>
                <a:gd name="connsiteY2-324" fmla="*/ 808 h 1528783"/>
                <a:gd name="connsiteX3-325" fmla="*/ 2023497 w 2023497"/>
                <a:gd name="connsiteY3-326" fmla="*/ 94653 h 1528783"/>
                <a:gd name="connsiteX4-327" fmla="*/ 1009093 w 2023497"/>
                <a:gd name="connsiteY4-328" fmla="*/ 1528783 h 1528783"/>
                <a:gd name="connsiteX5-329" fmla="*/ 0 w 2023497"/>
                <a:gd name="connsiteY5-330" fmla="*/ 1522046 h 15287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23497" h="1528783">
                  <a:moveTo>
                    <a:pt x="0" y="1522046"/>
                  </a:moveTo>
                  <a:cubicBezTo>
                    <a:pt x="656072" y="127894"/>
                    <a:pt x="631008" y="123013"/>
                    <a:pt x="930340" y="0"/>
                  </a:cubicBezTo>
                  <a:lnTo>
                    <a:pt x="1928045" y="808"/>
                  </a:lnTo>
                  <a:cubicBezTo>
                    <a:pt x="1982258" y="28102"/>
                    <a:pt x="1995253" y="44861"/>
                    <a:pt x="2023497" y="94653"/>
                  </a:cubicBezTo>
                  <a:cubicBezTo>
                    <a:pt x="1744667" y="-204681"/>
                    <a:pt x="1259220" y="1077734"/>
                    <a:pt x="1009093" y="1528783"/>
                  </a:cubicBezTo>
                  <a:lnTo>
                    <a:pt x="0" y="152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2681" y="4185258"/>
            <a:ext cx="2868772" cy="2188952"/>
            <a:chOff x="3231887" y="4185258"/>
            <a:chExt cx="2868772" cy="2188952"/>
          </a:xfrm>
          <a:gradFill flip="none" rotWithShape="1">
            <a:gsLst>
              <a:gs pos="0">
                <a:srgbClr val="0170C1">
                  <a:shade val="30000"/>
                  <a:satMod val="115000"/>
                </a:srgbClr>
              </a:gs>
              <a:gs pos="50000">
                <a:srgbClr val="0170C1">
                  <a:shade val="67500"/>
                  <a:satMod val="115000"/>
                </a:srgbClr>
              </a:gs>
              <a:gs pos="100000">
                <a:srgbClr val="0170C1">
                  <a:shade val="100000"/>
                  <a:satMod val="115000"/>
                </a:srgbClr>
              </a:gs>
            </a:gsLst>
            <a:lin ang="5400000" scaled="1"/>
            <a:tileRect/>
          </a:gradFill>
        </p:grpSpPr>
        <p:sp>
          <p:nvSpPr>
            <p:cNvPr id="77" name="任意多边形 76"/>
            <p:cNvSpPr/>
            <p:nvPr/>
          </p:nvSpPr>
          <p:spPr>
            <a:xfrm flipV="1">
              <a:off x="5538099" y="5984842"/>
              <a:ext cx="562560" cy="325906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 flipV="1">
              <a:off x="3231887" y="4185258"/>
              <a:ext cx="2840599" cy="2188952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2020231"/>
                <a:gd name="connsiteY0-176" fmla="*/ 1554978 h 1566371"/>
                <a:gd name="connsiteX1-177" fmla="*/ 940671 w 2020231"/>
                <a:gd name="connsiteY1-178" fmla="*/ 0 h 1566371"/>
                <a:gd name="connsiteX2-179" fmla="*/ 1924779 w 2020231"/>
                <a:gd name="connsiteY2-180" fmla="*/ 24603 h 1566371"/>
                <a:gd name="connsiteX3-181" fmla="*/ 2020231 w 2020231"/>
                <a:gd name="connsiteY3-182" fmla="*/ 118448 h 1566371"/>
                <a:gd name="connsiteX4-183" fmla="*/ 1022680 w 2020231"/>
                <a:gd name="connsiteY4-184" fmla="*/ 1566371 h 1566371"/>
                <a:gd name="connsiteX5-185" fmla="*/ 0 w 2020231"/>
                <a:gd name="connsiteY5-186" fmla="*/ 1554978 h 1566371"/>
                <a:gd name="connsiteX0-187" fmla="*/ 0 w 2020231"/>
                <a:gd name="connsiteY0-188" fmla="*/ 1545387 h 1556780"/>
                <a:gd name="connsiteX1-189" fmla="*/ 931079 w 2020231"/>
                <a:gd name="connsiteY1-190" fmla="*/ 0 h 1556780"/>
                <a:gd name="connsiteX2-191" fmla="*/ 1924779 w 2020231"/>
                <a:gd name="connsiteY2-192" fmla="*/ 15012 h 1556780"/>
                <a:gd name="connsiteX3-193" fmla="*/ 2020231 w 2020231"/>
                <a:gd name="connsiteY3-194" fmla="*/ 108857 h 1556780"/>
                <a:gd name="connsiteX4-195" fmla="*/ 1022680 w 2020231"/>
                <a:gd name="connsiteY4-196" fmla="*/ 1556780 h 1556780"/>
                <a:gd name="connsiteX5-197" fmla="*/ 0 w 2020231"/>
                <a:gd name="connsiteY5-198" fmla="*/ 1545387 h 15567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20231" h="1556780">
                  <a:moveTo>
                    <a:pt x="0" y="1545387"/>
                  </a:moveTo>
                  <a:cubicBezTo>
                    <a:pt x="656072" y="151235"/>
                    <a:pt x="631747" y="123013"/>
                    <a:pt x="931079" y="0"/>
                  </a:cubicBezTo>
                  <a:lnTo>
                    <a:pt x="1924779" y="15012"/>
                  </a:lnTo>
                  <a:cubicBezTo>
                    <a:pt x="1978992" y="42306"/>
                    <a:pt x="1991987" y="59065"/>
                    <a:pt x="2020231" y="108857"/>
                  </a:cubicBezTo>
                  <a:cubicBezTo>
                    <a:pt x="1741401" y="-190477"/>
                    <a:pt x="1272807" y="1105731"/>
                    <a:pt x="1022680" y="1556780"/>
                  </a:cubicBezTo>
                  <a:lnTo>
                    <a:pt x="0" y="15453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33018" y="2356940"/>
            <a:ext cx="8247556" cy="3643436"/>
            <a:chOff x="2332224" y="2356940"/>
            <a:chExt cx="8247556" cy="3643436"/>
          </a:xfrm>
        </p:grpSpPr>
        <p:grpSp>
          <p:nvGrpSpPr>
            <p:cNvPr id="6" name="组合 5"/>
            <p:cNvGrpSpPr/>
            <p:nvPr/>
          </p:nvGrpSpPr>
          <p:grpSpPr>
            <a:xfrm>
              <a:off x="2433471" y="2356940"/>
              <a:ext cx="8081289" cy="3643436"/>
              <a:chOff x="2433471" y="2356940"/>
              <a:chExt cx="8081289" cy="3643436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433471" y="2356940"/>
                <a:ext cx="8081289" cy="64285"/>
                <a:chOff x="1172471" y="1676076"/>
                <a:chExt cx="5747404" cy="45719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4024402" y="1676076"/>
                  <a:ext cx="2895473" cy="45719"/>
                </a:xfrm>
                <a:prstGeom prst="ellipse">
                  <a:avLst/>
                </a:prstGeom>
                <a:gradFill>
                  <a:gsLst>
                    <a:gs pos="100000">
                      <a:schemeClr val="bg1">
                        <a:lumMod val="75000"/>
                        <a:alpha val="17000"/>
                      </a:schemeClr>
                    </a:gs>
                    <a:gs pos="24000">
                      <a:schemeClr val="bg1">
                        <a:lumMod val="95000"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172471" y="1676076"/>
                  <a:ext cx="2895473" cy="45719"/>
                </a:xfrm>
                <a:prstGeom prst="ellipse">
                  <a:avLst/>
                </a:prstGeom>
                <a:gradFill>
                  <a:gsLst>
                    <a:gs pos="100000">
                      <a:schemeClr val="bg1">
                        <a:lumMod val="75000"/>
                        <a:alpha val="17000"/>
                      </a:schemeClr>
                    </a:gs>
                    <a:gs pos="24000">
                      <a:schemeClr val="bg1">
                        <a:lumMod val="95000"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0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433471" y="5936091"/>
                <a:ext cx="8081289" cy="64285"/>
                <a:chOff x="1172471" y="1676076"/>
                <a:chExt cx="5747404" cy="45719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4024402" y="1676076"/>
                  <a:ext cx="2895473" cy="45719"/>
                </a:xfrm>
                <a:prstGeom prst="ellipse">
                  <a:avLst/>
                </a:prstGeom>
                <a:gradFill>
                  <a:gsLst>
                    <a:gs pos="100000">
                      <a:schemeClr val="bg1">
                        <a:lumMod val="75000"/>
                        <a:alpha val="17000"/>
                      </a:schemeClr>
                    </a:gs>
                    <a:gs pos="24000">
                      <a:schemeClr val="bg1">
                        <a:lumMod val="95000"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0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1172471" y="1676076"/>
                  <a:ext cx="2895473" cy="45719"/>
                </a:xfrm>
                <a:prstGeom prst="ellipse">
                  <a:avLst/>
                </a:prstGeom>
                <a:gradFill>
                  <a:gsLst>
                    <a:gs pos="100000">
                      <a:schemeClr val="bg1">
                        <a:lumMod val="75000"/>
                        <a:alpha val="17000"/>
                      </a:schemeClr>
                    </a:gs>
                    <a:gs pos="24000">
                      <a:schemeClr val="bg1">
                        <a:lumMod val="95000"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40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1" name="椭圆 40"/>
            <p:cNvSpPr/>
            <p:nvPr/>
          </p:nvSpPr>
          <p:spPr>
            <a:xfrm>
              <a:off x="2332224" y="4162247"/>
              <a:ext cx="2936213" cy="64285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  <a:alpha val="17000"/>
                  </a:schemeClr>
                </a:gs>
                <a:gs pos="24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643567" y="4162247"/>
              <a:ext cx="2936213" cy="64285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  <a:alpha val="17000"/>
                  </a:schemeClr>
                </a:gs>
                <a:gs pos="24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70069" y="2741823"/>
            <a:ext cx="4505149" cy="2811703"/>
            <a:chOff x="4169274" y="2741822"/>
            <a:chExt cx="4505149" cy="2811703"/>
          </a:xfrm>
        </p:grpSpPr>
        <p:sp>
          <p:nvSpPr>
            <p:cNvPr id="68" name="Freeform 8"/>
            <p:cNvSpPr>
              <a:spLocks noEditPoints="1"/>
            </p:cNvSpPr>
            <p:nvPr/>
          </p:nvSpPr>
          <p:spPr bwMode="auto">
            <a:xfrm>
              <a:off x="4265623" y="4987662"/>
              <a:ext cx="520311" cy="442192"/>
            </a:xfrm>
            <a:custGeom>
              <a:avLst/>
              <a:gdLst>
                <a:gd name="T0" fmla="*/ 167 w 299"/>
                <a:gd name="T1" fmla="*/ 132 h 254"/>
                <a:gd name="T2" fmla="*/ 178 w 299"/>
                <a:gd name="T3" fmla="*/ 129 h 254"/>
                <a:gd name="T4" fmla="*/ 177 w 299"/>
                <a:gd name="T5" fmla="*/ 69 h 254"/>
                <a:gd name="T6" fmla="*/ 168 w 299"/>
                <a:gd name="T7" fmla="*/ 60 h 254"/>
                <a:gd name="T8" fmla="*/ 168 w 299"/>
                <a:gd name="T9" fmla="*/ 37 h 254"/>
                <a:gd name="T10" fmla="*/ 244 w 299"/>
                <a:gd name="T11" fmla="*/ 37 h 254"/>
                <a:gd name="T12" fmla="*/ 253 w 299"/>
                <a:gd name="T13" fmla="*/ 46 h 254"/>
                <a:gd name="T14" fmla="*/ 253 w 299"/>
                <a:gd name="T15" fmla="*/ 69 h 254"/>
                <a:gd name="T16" fmla="*/ 244 w 299"/>
                <a:gd name="T17" fmla="*/ 127 h 254"/>
                <a:gd name="T18" fmla="*/ 264 w 299"/>
                <a:gd name="T19" fmla="*/ 162 h 254"/>
                <a:gd name="T20" fmla="*/ 295 w 299"/>
                <a:gd name="T21" fmla="*/ 215 h 254"/>
                <a:gd name="T22" fmla="*/ 295 w 299"/>
                <a:gd name="T23" fmla="*/ 243 h 254"/>
                <a:gd name="T24" fmla="*/ 274 w 299"/>
                <a:gd name="T25" fmla="*/ 253 h 254"/>
                <a:gd name="T26" fmla="*/ 211 w 299"/>
                <a:gd name="T27" fmla="*/ 253 h 254"/>
                <a:gd name="T28" fmla="*/ 150 w 299"/>
                <a:gd name="T29" fmla="*/ 253 h 254"/>
                <a:gd name="T30" fmla="*/ 149 w 299"/>
                <a:gd name="T31" fmla="*/ 253 h 254"/>
                <a:gd name="T32" fmla="*/ 37 w 299"/>
                <a:gd name="T33" fmla="*/ 253 h 254"/>
                <a:gd name="T34" fmla="*/ 31 w 299"/>
                <a:gd name="T35" fmla="*/ 251 h 254"/>
                <a:gd name="T36" fmla="*/ 0 w 299"/>
                <a:gd name="T37" fmla="*/ 182 h 254"/>
                <a:gd name="T38" fmla="*/ 50 w 299"/>
                <a:gd name="T39" fmla="*/ 101 h 254"/>
                <a:gd name="T40" fmla="*/ 42 w 299"/>
                <a:gd name="T41" fmla="*/ 50 h 254"/>
                <a:gd name="T42" fmla="*/ 33 w 299"/>
                <a:gd name="T43" fmla="*/ 41 h 254"/>
                <a:gd name="T44" fmla="*/ 33 w 299"/>
                <a:gd name="T45" fmla="*/ 0 h 254"/>
                <a:gd name="T46" fmla="*/ 139 w 299"/>
                <a:gd name="T47" fmla="*/ 0 h 254"/>
                <a:gd name="T48" fmla="*/ 149 w 299"/>
                <a:gd name="T49" fmla="*/ 10 h 254"/>
                <a:gd name="T50" fmla="*/ 149 w 299"/>
                <a:gd name="T51" fmla="*/ 50 h 254"/>
                <a:gd name="T52" fmla="*/ 132 w 299"/>
                <a:gd name="T53" fmla="*/ 50 h 254"/>
                <a:gd name="T54" fmla="*/ 230 w 299"/>
                <a:gd name="T55" fmla="*/ 164 h 254"/>
                <a:gd name="T56" fmla="*/ 265 w 299"/>
                <a:gd name="T57" fmla="*/ 224 h 254"/>
                <a:gd name="T58" fmla="*/ 173 w 299"/>
                <a:gd name="T59" fmla="*/ 224 h 254"/>
                <a:gd name="T60" fmla="*/ 211 w 299"/>
                <a:gd name="T61" fmla="*/ 235 h 254"/>
                <a:gd name="T62" fmla="*/ 275 w 299"/>
                <a:gd name="T63" fmla="*/ 235 h 254"/>
                <a:gd name="T64" fmla="*/ 280 w 299"/>
                <a:gd name="T65" fmla="*/ 233 h 254"/>
                <a:gd name="T66" fmla="*/ 279 w 299"/>
                <a:gd name="T67" fmla="*/ 223 h 254"/>
                <a:gd name="T68" fmla="*/ 248 w 299"/>
                <a:gd name="T69" fmla="*/ 171 h 254"/>
                <a:gd name="T70" fmla="*/ 226 w 299"/>
                <a:gd name="T71" fmla="*/ 132 h 254"/>
                <a:gd name="T72" fmla="*/ 226 w 299"/>
                <a:gd name="T73" fmla="*/ 60 h 254"/>
                <a:gd name="T74" fmla="*/ 196 w 299"/>
                <a:gd name="T75" fmla="*/ 55 h 254"/>
                <a:gd name="T76" fmla="*/ 196 w 299"/>
                <a:gd name="T77" fmla="*/ 131 h 254"/>
                <a:gd name="T78" fmla="*/ 195 w 299"/>
                <a:gd name="T79" fmla="*/ 135 h 254"/>
                <a:gd name="T80" fmla="*/ 183 w 299"/>
                <a:gd name="T81" fmla="*/ 182 h 254"/>
                <a:gd name="T82" fmla="*/ 193 w 299"/>
                <a:gd name="T83" fmla="*/ 164 h 254"/>
                <a:gd name="T84" fmla="*/ 126 w 299"/>
                <a:gd name="T85" fmla="*/ 218 h 254"/>
                <a:gd name="T86" fmla="*/ 146 w 299"/>
                <a:gd name="T87" fmla="*/ 183 h 254"/>
                <a:gd name="T88" fmla="*/ 142 w 299"/>
                <a:gd name="T89" fmla="*/ 164 h 254"/>
                <a:gd name="T90" fmla="*/ 43 w 299"/>
                <a:gd name="T91" fmla="*/ 170 h 254"/>
                <a:gd name="T92" fmla="*/ 45 w 299"/>
                <a:gd name="T93" fmla="*/ 204 h 254"/>
                <a:gd name="T94" fmla="*/ 126 w 299"/>
                <a:gd name="T95" fmla="*/ 218 h 254"/>
                <a:gd name="T96" fmla="*/ 38 w 299"/>
                <a:gd name="T97" fmla="*/ 139 h 254"/>
                <a:gd name="T98" fmla="*/ 151 w 299"/>
                <a:gd name="T99" fmla="*/ 139 h 254"/>
                <a:gd name="T100" fmla="*/ 113 w 299"/>
                <a:gd name="T101" fmla="*/ 112 h 254"/>
                <a:gd name="T102" fmla="*/ 113 w 299"/>
                <a:gd name="T103" fmla="*/ 41 h 254"/>
                <a:gd name="T104" fmla="*/ 123 w 299"/>
                <a:gd name="T105" fmla="*/ 32 h 254"/>
                <a:gd name="T106" fmla="*/ 130 w 299"/>
                <a:gd name="T107" fmla="*/ 19 h 254"/>
                <a:gd name="T108" fmla="*/ 51 w 299"/>
                <a:gd name="T109" fmla="*/ 32 h 254"/>
                <a:gd name="T110" fmla="*/ 68 w 299"/>
                <a:gd name="T111" fmla="*/ 32 h 254"/>
                <a:gd name="T112" fmla="*/ 68 w 299"/>
                <a:gd name="T113" fmla="*/ 107 h 254"/>
                <a:gd name="T114" fmla="*/ 63 w 299"/>
                <a:gd name="T115" fmla="*/ 11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9" h="254">
                  <a:moveTo>
                    <a:pt x="132" y="100"/>
                  </a:moveTo>
                  <a:cubicBezTo>
                    <a:pt x="146" y="107"/>
                    <a:pt x="158" y="118"/>
                    <a:pt x="167" y="132"/>
                  </a:cubicBezTo>
                  <a:cubicBezTo>
                    <a:pt x="169" y="134"/>
                    <a:pt x="170" y="136"/>
                    <a:pt x="172" y="139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69"/>
                    <a:pt x="178" y="69"/>
                    <a:pt x="178" y="69"/>
                  </a:cubicBezTo>
                  <a:cubicBezTo>
                    <a:pt x="177" y="69"/>
                    <a:pt x="177" y="69"/>
                    <a:pt x="177" y="69"/>
                  </a:cubicBezTo>
                  <a:cubicBezTo>
                    <a:pt x="168" y="69"/>
                    <a:pt x="168" y="69"/>
                    <a:pt x="168" y="69"/>
                  </a:cubicBezTo>
                  <a:cubicBezTo>
                    <a:pt x="168" y="60"/>
                    <a:pt x="168" y="60"/>
                    <a:pt x="168" y="60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68" y="37"/>
                    <a:pt x="168" y="37"/>
                    <a:pt x="168" y="37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253" y="37"/>
                    <a:pt x="253" y="37"/>
                    <a:pt x="253" y="37"/>
                  </a:cubicBezTo>
                  <a:cubicBezTo>
                    <a:pt x="253" y="46"/>
                    <a:pt x="253" y="46"/>
                    <a:pt x="253" y="46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3" y="69"/>
                    <a:pt x="253" y="69"/>
                    <a:pt x="253" y="69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4" y="127"/>
                    <a:pt x="244" y="127"/>
                    <a:pt x="244" y="127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95" y="214"/>
                    <a:pt x="295" y="214"/>
                    <a:pt x="295" y="214"/>
                  </a:cubicBezTo>
                  <a:cubicBezTo>
                    <a:pt x="295" y="215"/>
                    <a:pt x="295" y="215"/>
                    <a:pt x="295" y="215"/>
                  </a:cubicBezTo>
                  <a:cubicBezTo>
                    <a:pt x="298" y="220"/>
                    <a:pt x="299" y="226"/>
                    <a:pt x="299" y="231"/>
                  </a:cubicBezTo>
                  <a:cubicBezTo>
                    <a:pt x="299" y="235"/>
                    <a:pt x="297" y="239"/>
                    <a:pt x="295" y="243"/>
                  </a:cubicBezTo>
                  <a:cubicBezTo>
                    <a:pt x="293" y="246"/>
                    <a:pt x="290" y="249"/>
                    <a:pt x="287" y="251"/>
                  </a:cubicBezTo>
                  <a:cubicBezTo>
                    <a:pt x="283" y="252"/>
                    <a:pt x="279" y="254"/>
                    <a:pt x="274" y="253"/>
                  </a:cubicBezTo>
                  <a:cubicBezTo>
                    <a:pt x="274" y="253"/>
                    <a:pt x="274" y="253"/>
                    <a:pt x="274" y="253"/>
                  </a:cubicBezTo>
                  <a:cubicBezTo>
                    <a:pt x="211" y="253"/>
                    <a:pt x="211" y="253"/>
                    <a:pt x="211" y="253"/>
                  </a:cubicBezTo>
                  <a:cubicBezTo>
                    <a:pt x="150" y="253"/>
                    <a:pt x="150" y="253"/>
                    <a:pt x="150" y="253"/>
                  </a:cubicBezTo>
                  <a:cubicBezTo>
                    <a:pt x="150" y="253"/>
                    <a:pt x="150" y="253"/>
                    <a:pt x="150" y="253"/>
                  </a:cubicBezTo>
                  <a:cubicBezTo>
                    <a:pt x="150" y="253"/>
                    <a:pt x="150" y="253"/>
                    <a:pt x="149" y="253"/>
                  </a:cubicBezTo>
                  <a:cubicBezTo>
                    <a:pt x="149" y="253"/>
                    <a:pt x="149" y="253"/>
                    <a:pt x="149" y="253"/>
                  </a:cubicBezTo>
                  <a:cubicBezTo>
                    <a:pt x="146" y="253"/>
                    <a:pt x="146" y="253"/>
                    <a:pt x="146" y="253"/>
                  </a:cubicBezTo>
                  <a:cubicBezTo>
                    <a:pt x="37" y="253"/>
                    <a:pt x="37" y="253"/>
                    <a:pt x="37" y="253"/>
                  </a:cubicBezTo>
                  <a:cubicBezTo>
                    <a:pt x="34" y="253"/>
                    <a:pt x="34" y="253"/>
                    <a:pt x="34" y="253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22" y="243"/>
                    <a:pt x="14" y="232"/>
                    <a:pt x="8" y="220"/>
                  </a:cubicBezTo>
                  <a:cubicBezTo>
                    <a:pt x="3" y="209"/>
                    <a:pt x="0" y="196"/>
                    <a:pt x="0" y="182"/>
                  </a:cubicBezTo>
                  <a:cubicBezTo>
                    <a:pt x="0" y="164"/>
                    <a:pt x="6" y="147"/>
                    <a:pt x="15" y="132"/>
                  </a:cubicBezTo>
                  <a:cubicBezTo>
                    <a:pt x="24" y="119"/>
                    <a:pt x="36" y="108"/>
                    <a:pt x="50" y="101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100"/>
                    <a:pt x="132" y="100"/>
                    <a:pt x="132" y="100"/>
                  </a:cubicBezTo>
                  <a:close/>
                  <a:moveTo>
                    <a:pt x="230" y="164"/>
                  </a:moveTo>
                  <a:cubicBezTo>
                    <a:pt x="238" y="178"/>
                    <a:pt x="238" y="178"/>
                    <a:pt x="238" y="178"/>
                  </a:cubicBezTo>
                  <a:cubicBezTo>
                    <a:pt x="265" y="224"/>
                    <a:pt x="265" y="224"/>
                    <a:pt x="265" y="224"/>
                  </a:cubicBezTo>
                  <a:cubicBezTo>
                    <a:pt x="212" y="224"/>
                    <a:pt x="212" y="224"/>
                    <a:pt x="212" y="224"/>
                  </a:cubicBezTo>
                  <a:cubicBezTo>
                    <a:pt x="173" y="224"/>
                    <a:pt x="173" y="224"/>
                    <a:pt x="173" y="224"/>
                  </a:cubicBezTo>
                  <a:cubicBezTo>
                    <a:pt x="171" y="228"/>
                    <a:pt x="169" y="232"/>
                    <a:pt x="166" y="235"/>
                  </a:cubicBezTo>
                  <a:cubicBezTo>
                    <a:pt x="211" y="235"/>
                    <a:pt x="211" y="235"/>
                    <a:pt x="211" y="235"/>
                  </a:cubicBezTo>
                  <a:cubicBezTo>
                    <a:pt x="274" y="235"/>
                    <a:pt x="274" y="235"/>
                    <a:pt x="274" y="235"/>
                  </a:cubicBezTo>
                  <a:cubicBezTo>
                    <a:pt x="275" y="235"/>
                    <a:pt x="275" y="235"/>
                    <a:pt x="275" y="235"/>
                  </a:cubicBezTo>
                  <a:cubicBezTo>
                    <a:pt x="276" y="235"/>
                    <a:pt x="277" y="235"/>
                    <a:pt x="278" y="234"/>
                  </a:cubicBezTo>
                  <a:cubicBezTo>
                    <a:pt x="279" y="234"/>
                    <a:pt x="279" y="233"/>
                    <a:pt x="280" y="233"/>
                  </a:cubicBezTo>
                  <a:cubicBezTo>
                    <a:pt x="280" y="232"/>
                    <a:pt x="281" y="231"/>
                    <a:pt x="281" y="230"/>
                  </a:cubicBezTo>
                  <a:cubicBezTo>
                    <a:pt x="281" y="228"/>
                    <a:pt x="280" y="226"/>
                    <a:pt x="279" y="223"/>
                  </a:cubicBezTo>
                  <a:cubicBezTo>
                    <a:pt x="248" y="171"/>
                    <a:pt x="248" y="171"/>
                    <a:pt x="248" y="171"/>
                  </a:cubicBezTo>
                  <a:cubicBezTo>
                    <a:pt x="248" y="171"/>
                    <a:pt x="248" y="171"/>
                    <a:pt x="248" y="171"/>
                  </a:cubicBezTo>
                  <a:cubicBezTo>
                    <a:pt x="227" y="134"/>
                    <a:pt x="227" y="134"/>
                    <a:pt x="227" y="134"/>
                  </a:cubicBezTo>
                  <a:cubicBezTo>
                    <a:pt x="226" y="132"/>
                    <a:pt x="226" y="132"/>
                    <a:pt x="226" y="132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6" y="60"/>
                    <a:pt x="226" y="60"/>
                    <a:pt x="226" y="60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6" y="131"/>
                    <a:pt x="196" y="131"/>
                    <a:pt x="196" y="131"/>
                  </a:cubicBezTo>
                  <a:cubicBezTo>
                    <a:pt x="196" y="133"/>
                    <a:pt x="196" y="133"/>
                    <a:pt x="196" y="133"/>
                  </a:cubicBezTo>
                  <a:cubicBezTo>
                    <a:pt x="195" y="135"/>
                    <a:pt x="195" y="135"/>
                    <a:pt x="195" y="135"/>
                  </a:cubicBezTo>
                  <a:cubicBezTo>
                    <a:pt x="180" y="160"/>
                    <a:pt x="180" y="160"/>
                    <a:pt x="180" y="160"/>
                  </a:cubicBezTo>
                  <a:cubicBezTo>
                    <a:pt x="182" y="167"/>
                    <a:pt x="183" y="174"/>
                    <a:pt x="183" y="182"/>
                  </a:cubicBezTo>
                  <a:cubicBezTo>
                    <a:pt x="185" y="178"/>
                    <a:pt x="185" y="178"/>
                    <a:pt x="185" y="178"/>
                  </a:cubicBezTo>
                  <a:cubicBezTo>
                    <a:pt x="193" y="164"/>
                    <a:pt x="193" y="164"/>
                    <a:pt x="193" y="164"/>
                  </a:cubicBezTo>
                  <a:cubicBezTo>
                    <a:pt x="230" y="164"/>
                    <a:pt x="230" y="164"/>
                    <a:pt x="230" y="164"/>
                  </a:cubicBezTo>
                  <a:close/>
                  <a:moveTo>
                    <a:pt x="126" y="218"/>
                  </a:moveTo>
                  <a:cubicBezTo>
                    <a:pt x="126" y="217"/>
                    <a:pt x="127" y="217"/>
                    <a:pt x="127" y="216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79"/>
                    <a:pt x="145" y="174"/>
                    <a:pt x="144" y="170"/>
                  </a:cubicBezTo>
                  <a:cubicBezTo>
                    <a:pt x="143" y="168"/>
                    <a:pt x="143" y="166"/>
                    <a:pt x="142" y="164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5" y="166"/>
                    <a:pt x="44" y="168"/>
                    <a:pt x="43" y="170"/>
                  </a:cubicBezTo>
                  <a:cubicBezTo>
                    <a:pt x="42" y="175"/>
                    <a:pt x="41" y="179"/>
                    <a:pt x="41" y="184"/>
                  </a:cubicBezTo>
                  <a:cubicBezTo>
                    <a:pt x="41" y="191"/>
                    <a:pt x="43" y="198"/>
                    <a:pt x="45" y="204"/>
                  </a:cubicBezTo>
                  <a:cubicBezTo>
                    <a:pt x="48" y="209"/>
                    <a:pt x="50" y="214"/>
                    <a:pt x="54" y="218"/>
                  </a:cubicBezTo>
                  <a:cubicBezTo>
                    <a:pt x="126" y="218"/>
                    <a:pt x="126" y="218"/>
                    <a:pt x="126" y="218"/>
                  </a:cubicBezTo>
                  <a:close/>
                  <a:moveTo>
                    <a:pt x="32" y="139"/>
                  </a:moveTo>
                  <a:cubicBezTo>
                    <a:pt x="38" y="139"/>
                    <a:pt x="38" y="139"/>
                    <a:pt x="38" y="139"/>
                  </a:cubicBezTo>
                  <a:cubicBezTo>
                    <a:pt x="149" y="139"/>
                    <a:pt x="149" y="139"/>
                    <a:pt x="149" y="139"/>
                  </a:cubicBezTo>
                  <a:cubicBezTo>
                    <a:pt x="151" y="139"/>
                    <a:pt x="151" y="139"/>
                    <a:pt x="151" y="139"/>
                  </a:cubicBezTo>
                  <a:cubicBezTo>
                    <a:pt x="143" y="128"/>
                    <a:pt x="132" y="120"/>
                    <a:pt x="119" y="115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51" y="120"/>
                    <a:pt x="40" y="129"/>
                    <a:pt x="32" y="1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25400">
                <a:prstClr val="black">
                  <a:alpha val="36000"/>
                </a:prstClr>
              </a:innerShdw>
            </a:effectLst>
          </p:spPr>
          <p:txBody>
            <a:bodyPr vert="horz" wrap="square" lIns="128572" tIns="64286" rIns="128572" bIns="6428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prstClr val="black"/>
                </a:solidFill>
              </a:endParaRPr>
            </a:p>
          </p:txBody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8172826" y="4969295"/>
              <a:ext cx="501597" cy="584230"/>
            </a:xfrm>
            <a:custGeom>
              <a:avLst/>
              <a:gdLst>
                <a:gd name="T0" fmla="*/ 153 w 293"/>
                <a:gd name="T1" fmla="*/ 41 h 341"/>
                <a:gd name="T2" fmla="*/ 183 w 293"/>
                <a:gd name="T3" fmla="*/ 224 h 341"/>
                <a:gd name="T4" fmla="*/ 29 w 293"/>
                <a:gd name="T5" fmla="*/ 254 h 341"/>
                <a:gd name="T6" fmla="*/ 0 w 293"/>
                <a:gd name="T7" fmla="*/ 70 h 341"/>
                <a:gd name="T8" fmla="*/ 99 w 293"/>
                <a:gd name="T9" fmla="*/ 279 h 341"/>
                <a:gd name="T10" fmla="*/ 110 w 293"/>
                <a:gd name="T11" fmla="*/ 260 h 341"/>
                <a:gd name="T12" fmla="*/ 70 w 293"/>
                <a:gd name="T13" fmla="*/ 279 h 341"/>
                <a:gd name="T14" fmla="*/ 93 w 293"/>
                <a:gd name="T15" fmla="*/ 317 h 341"/>
                <a:gd name="T16" fmla="*/ 148 w 293"/>
                <a:gd name="T17" fmla="*/ 338 h 341"/>
                <a:gd name="T18" fmla="*/ 207 w 293"/>
                <a:gd name="T19" fmla="*/ 288 h 341"/>
                <a:gd name="T20" fmla="*/ 278 w 293"/>
                <a:gd name="T21" fmla="*/ 284 h 341"/>
                <a:gd name="T22" fmla="*/ 239 w 293"/>
                <a:gd name="T23" fmla="*/ 233 h 341"/>
                <a:gd name="T24" fmla="*/ 184 w 293"/>
                <a:gd name="T25" fmla="*/ 291 h 341"/>
                <a:gd name="T26" fmla="*/ 122 w 293"/>
                <a:gd name="T27" fmla="*/ 321 h 341"/>
                <a:gd name="T28" fmla="*/ 99 w 293"/>
                <a:gd name="T29" fmla="*/ 279 h 341"/>
                <a:gd name="T30" fmla="*/ 39 w 293"/>
                <a:gd name="T31" fmla="*/ 11 h 341"/>
                <a:gd name="T32" fmla="*/ 139 w 293"/>
                <a:gd name="T33" fmla="*/ 0 h 341"/>
                <a:gd name="T34" fmla="*/ 140 w 293"/>
                <a:gd name="T35" fmla="*/ 37 h 341"/>
                <a:gd name="T36" fmla="*/ 123 w 293"/>
                <a:gd name="T37" fmla="*/ 17 h 341"/>
                <a:gd name="T38" fmla="*/ 61 w 293"/>
                <a:gd name="T39" fmla="*/ 37 h 341"/>
                <a:gd name="T40" fmla="*/ 21 w 293"/>
                <a:gd name="T41" fmla="*/ 210 h 341"/>
                <a:gd name="T42" fmla="*/ 55 w 293"/>
                <a:gd name="T43" fmla="*/ 217 h 341"/>
                <a:gd name="T44" fmla="*/ 21 w 293"/>
                <a:gd name="T45" fmla="*/ 210 h 341"/>
                <a:gd name="T46" fmla="*/ 21 w 293"/>
                <a:gd name="T47" fmla="*/ 93 h 341"/>
                <a:gd name="T48" fmla="*/ 38 w 293"/>
                <a:gd name="T49" fmla="*/ 90 h 341"/>
                <a:gd name="T50" fmla="*/ 21 w 293"/>
                <a:gd name="T51" fmla="*/ 136 h 341"/>
                <a:gd name="T52" fmla="*/ 38 w 293"/>
                <a:gd name="T53" fmla="*/ 140 h 341"/>
                <a:gd name="T54" fmla="*/ 21 w 293"/>
                <a:gd name="T55" fmla="*/ 136 h 341"/>
                <a:gd name="T56" fmla="*/ 21 w 293"/>
                <a:gd name="T57" fmla="*/ 130 h 341"/>
                <a:gd name="T58" fmla="*/ 38 w 293"/>
                <a:gd name="T59" fmla="*/ 127 h 341"/>
                <a:gd name="T60" fmla="*/ 21 w 293"/>
                <a:gd name="T61" fmla="*/ 118 h 341"/>
                <a:gd name="T62" fmla="*/ 38 w 293"/>
                <a:gd name="T63" fmla="*/ 121 h 341"/>
                <a:gd name="T64" fmla="*/ 21 w 293"/>
                <a:gd name="T65" fmla="*/ 118 h 341"/>
                <a:gd name="T66" fmla="*/ 21 w 293"/>
                <a:gd name="T67" fmla="*/ 112 h 341"/>
                <a:gd name="T68" fmla="*/ 38 w 293"/>
                <a:gd name="T69" fmla="*/ 108 h 341"/>
                <a:gd name="T70" fmla="*/ 21 w 293"/>
                <a:gd name="T71" fmla="*/ 99 h 341"/>
                <a:gd name="T72" fmla="*/ 38 w 293"/>
                <a:gd name="T73" fmla="*/ 103 h 341"/>
                <a:gd name="T74" fmla="*/ 21 w 293"/>
                <a:gd name="T75" fmla="*/ 99 h 341"/>
                <a:gd name="T76" fmla="*/ 21 w 293"/>
                <a:gd name="T77" fmla="*/ 158 h 341"/>
                <a:gd name="T78" fmla="*/ 38 w 293"/>
                <a:gd name="T79" fmla="*/ 155 h 341"/>
                <a:gd name="T80" fmla="*/ 21 w 293"/>
                <a:gd name="T81" fmla="*/ 201 h 341"/>
                <a:gd name="T82" fmla="*/ 38 w 293"/>
                <a:gd name="T83" fmla="*/ 205 h 341"/>
                <a:gd name="T84" fmla="*/ 21 w 293"/>
                <a:gd name="T85" fmla="*/ 201 h 341"/>
                <a:gd name="T86" fmla="*/ 21 w 293"/>
                <a:gd name="T87" fmla="*/ 195 h 341"/>
                <a:gd name="T88" fmla="*/ 38 w 293"/>
                <a:gd name="T89" fmla="*/ 192 h 341"/>
                <a:gd name="T90" fmla="*/ 21 w 293"/>
                <a:gd name="T91" fmla="*/ 183 h 341"/>
                <a:gd name="T92" fmla="*/ 38 w 293"/>
                <a:gd name="T93" fmla="*/ 186 h 341"/>
                <a:gd name="T94" fmla="*/ 21 w 293"/>
                <a:gd name="T95" fmla="*/ 183 h 341"/>
                <a:gd name="T96" fmla="*/ 21 w 293"/>
                <a:gd name="T97" fmla="*/ 177 h 341"/>
                <a:gd name="T98" fmla="*/ 38 w 293"/>
                <a:gd name="T99" fmla="*/ 173 h 341"/>
                <a:gd name="T100" fmla="*/ 21 w 293"/>
                <a:gd name="T101" fmla="*/ 164 h 341"/>
                <a:gd name="T102" fmla="*/ 38 w 293"/>
                <a:gd name="T103" fmla="*/ 168 h 341"/>
                <a:gd name="T104" fmla="*/ 21 w 293"/>
                <a:gd name="T105" fmla="*/ 164 h 341"/>
                <a:gd name="T106" fmla="*/ 21 w 293"/>
                <a:gd name="T107" fmla="*/ 86 h 341"/>
                <a:gd name="T108" fmla="*/ 55 w 293"/>
                <a:gd name="T109" fmla="*/ 80 h 341"/>
                <a:gd name="T110" fmla="*/ 21 w 293"/>
                <a:gd name="T111" fmla="*/ 144 h 341"/>
                <a:gd name="T112" fmla="*/ 55 w 293"/>
                <a:gd name="T113" fmla="*/ 151 h 341"/>
                <a:gd name="T114" fmla="*/ 21 w 293"/>
                <a:gd name="T115" fmla="*/ 144 h 341"/>
                <a:gd name="T116" fmla="*/ 153 w 293"/>
                <a:gd name="T117" fmla="*/ 178 h 341"/>
                <a:gd name="T118" fmla="*/ 67 w 293"/>
                <a:gd name="T119" fmla="*/ 178 h 341"/>
                <a:gd name="T120" fmla="*/ 134 w 293"/>
                <a:gd name="T121" fmla="*/ 15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3" h="341">
                  <a:moveTo>
                    <a:pt x="29" y="41"/>
                  </a:moveTo>
                  <a:cubicBezTo>
                    <a:pt x="128" y="41"/>
                    <a:pt x="85" y="41"/>
                    <a:pt x="153" y="41"/>
                  </a:cubicBezTo>
                  <a:cubicBezTo>
                    <a:pt x="169" y="41"/>
                    <a:pt x="183" y="54"/>
                    <a:pt x="183" y="70"/>
                  </a:cubicBezTo>
                  <a:cubicBezTo>
                    <a:pt x="183" y="224"/>
                    <a:pt x="183" y="224"/>
                    <a:pt x="183" y="224"/>
                  </a:cubicBezTo>
                  <a:cubicBezTo>
                    <a:pt x="183" y="240"/>
                    <a:pt x="169" y="254"/>
                    <a:pt x="153" y="254"/>
                  </a:cubicBezTo>
                  <a:cubicBezTo>
                    <a:pt x="29" y="254"/>
                    <a:pt x="29" y="254"/>
                    <a:pt x="29" y="254"/>
                  </a:cubicBezTo>
                  <a:cubicBezTo>
                    <a:pt x="13" y="254"/>
                    <a:pt x="0" y="240"/>
                    <a:pt x="0" y="22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4"/>
                    <a:pt x="13" y="41"/>
                    <a:pt x="29" y="41"/>
                  </a:cubicBezTo>
                  <a:close/>
                  <a:moveTo>
                    <a:pt x="99" y="279"/>
                  </a:moveTo>
                  <a:cubicBezTo>
                    <a:pt x="110" y="279"/>
                    <a:pt x="110" y="279"/>
                    <a:pt x="110" y="279"/>
                  </a:cubicBezTo>
                  <a:cubicBezTo>
                    <a:pt x="110" y="260"/>
                    <a:pt x="110" y="260"/>
                    <a:pt x="11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0" y="279"/>
                    <a:pt x="70" y="279"/>
                    <a:pt x="70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3" y="294"/>
                    <a:pt x="87" y="307"/>
                    <a:pt x="93" y="317"/>
                  </a:cubicBezTo>
                  <a:cubicBezTo>
                    <a:pt x="99" y="326"/>
                    <a:pt x="107" y="333"/>
                    <a:pt x="116" y="337"/>
                  </a:cubicBezTo>
                  <a:cubicBezTo>
                    <a:pt x="125" y="340"/>
                    <a:pt x="136" y="341"/>
                    <a:pt x="148" y="338"/>
                  </a:cubicBezTo>
                  <a:cubicBezTo>
                    <a:pt x="163" y="333"/>
                    <a:pt x="180" y="322"/>
                    <a:pt x="196" y="302"/>
                  </a:cubicBezTo>
                  <a:cubicBezTo>
                    <a:pt x="200" y="297"/>
                    <a:pt x="204" y="292"/>
                    <a:pt x="207" y="288"/>
                  </a:cubicBezTo>
                  <a:cubicBezTo>
                    <a:pt x="221" y="270"/>
                    <a:pt x="234" y="253"/>
                    <a:pt x="245" y="248"/>
                  </a:cubicBezTo>
                  <a:cubicBezTo>
                    <a:pt x="255" y="245"/>
                    <a:pt x="266" y="253"/>
                    <a:pt x="278" y="284"/>
                  </a:cubicBezTo>
                  <a:cubicBezTo>
                    <a:pt x="293" y="278"/>
                    <a:pt x="293" y="278"/>
                    <a:pt x="293" y="278"/>
                  </a:cubicBezTo>
                  <a:cubicBezTo>
                    <a:pt x="276" y="235"/>
                    <a:pt x="258" y="226"/>
                    <a:pt x="239" y="233"/>
                  </a:cubicBezTo>
                  <a:cubicBezTo>
                    <a:pt x="224" y="239"/>
                    <a:pt x="209" y="258"/>
                    <a:pt x="194" y="278"/>
                  </a:cubicBezTo>
                  <a:cubicBezTo>
                    <a:pt x="191" y="282"/>
                    <a:pt x="187" y="287"/>
                    <a:pt x="184" y="291"/>
                  </a:cubicBezTo>
                  <a:cubicBezTo>
                    <a:pt x="170" y="309"/>
                    <a:pt x="156" y="318"/>
                    <a:pt x="143" y="322"/>
                  </a:cubicBezTo>
                  <a:cubicBezTo>
                    <a:pt x="135" y="324"/>
                    <a:pt x="128" y="324"/>
                    <a:pt x="122" y="321"/>
                  </a:cubicBezTo>
                  <a:cubicBezTo>
                    <a:pt x="116" y="319"/>
                    <a:pt x="111" y="314"/>
                    <a:pt x="107" y="308"/>
                  </a:cubicBezTo>
                  <a:cubicBezTo>
                    <a:pt x="102" y="301"/>
                    <a:pt x="99" y="291"/>
                    <a:pt x="99" y="279"/>
                  </a:cubicBezTo>
                  <a:close/>
                  <a:moveTo>
                    <a:pt x="45" y="37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21" y="210"/>
                  </a:moveTo>
                  <a:cubicBezTo>
                    <a:pt x="21" y="217"/>
                    <a:pt x="21" y="217"/>
                    <a:pt x="21" y="217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lose/>
                  <a:moveTo>
                    <a:pt x="21" y="90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21" y="90"/>
                    <a:pt x="21" y="90"/>
                    <a:pt x="21" y="90"/>
                  </a:cubicBezTo>
                  <a:close/>
                  <a:moveTo>
                    <a:pt x="21" y="136"/>
                  </a:moveTo>
                  <a:cubicBezTo>
                    <a:pt x="21" y="140"/>
                    <a:pt x="21" y="140"/>
                    <a:pt x="21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21" y="136"/>
                    <a:pt x="21" y="136"/>
                    <a:pt x="21" y="136"/>
                  </a:cubicBezTo>
                  <a:close/>
                  <a:moveTo>
                    <a:pt x="21" y="127"/>
                  </a:moveTo>
                  <a:cubicBezTo>
                    <a:pt x="21" y="128"/>
                    <a:pt x="21" y="129"/>
                    <a:pt x="21" y="130"/>
                  </a:cubicBezTo>
                  <a:cubicBezTo>
                    <a:pt x="26" y="130"/>
                    <a:pt x="32" y="130"/>
                    <a:pt x="38" y="130"/>
                  </a:cubicBezTo>
                  <a:cubicBezTo>
                    <a:pt x="38" y="129"/>
                    <a:pt x="38" y="128"/>
                    <a:pt x="38" y="127"/>
                  </a:cubicBezTo>
                  <a:cubicBezTo>
                    <a:pt x="32" y="127"/>
                    <a:pt x="26" y="127"/>
                    <a:pt x="21" y="127"/>
                  </a:cubicBezTo>
                  <a:close/>
                  <a:moveTo>
                    <a:pt x="21" y="118"/>
                  </a:moveTo>
                  <a:cubicBezTo>
                    <a:pt x="21" y="119"/>
                    <a:pt x="21" y="120"/>
                    <a:pt x="21" y="121"/>
                  </a:cubicBezTo>
                  <a:cubicBezTo>
                    <a:pt x="26" y="121"/>
                    <a:pt x="32" y="121"/>
                    <a:pt x="38" y="121"/>
                  </a:cubicBezTo>
                  <a:cubicBezTo>
                    <a:pt x="38" y="120"/>
                    <a:pt x="38" y="119"/>
                    <a:pt x="38" y="118"/>
                  </a:cubicBezTo>
                  <a:cubicBezTo>
                    <a:pt x="32" y="118"/>
                    <a:pt x="26" y="118"/>
                    <a:pt x="21" y="118"/>
                  </a:cubicBezTo>
                  <a:close/>
                  <a:moveTo>
                    <a:pt x="21" y="108"/>
                  </a:moveTo>
                  <a:cubicBezTo>
                    <a:pt x="21" y="110"/>
                    <a:pt x="21" y="111"/>
                    <a:pt x="21" y="112"/>
                  </a:cubicBezTo>
                  <a:cubicBezTo>
                    <a:pt x="26" y="112"/>
                    <a:pt x="32" y="112"/>
                    <a:pt x="38" y="112"/>
                  </a:cubicBezTo>
                  <a:cubicBezTo>
                    <a:pt x="38" y="111"/>
                    <a:pt x="38" y="110"/>
                    <a:pt x="38" y="108"/>
                  </a:cubicBezTo>
                  <a:cubicBezTo>
                    <a:pt x="32" y="108"/>
                    <a:pt x="26" y="108"/>
                    <a:pt x="21" y="108"/>
                  </a:cubicBezTo>
                  <a:close/>
                  <a:moveTo>
                    <a:pt x="21" y="99"/>
                  </a:moveTo>
                  <a:cubicBezTo>
                    <a:pt x="21" y="100"/>
                    <a:pt x="21" y="102"/>
                    <a:pt x="21" y="103"/>
                  </a:cubicBezTo>
                  <a:cubicBezTo>
                    <a:pt x="26" y="103"/>
                    <a:pt x="32" y="103"/>
                    <a:pt x="38" y="103"/>
                  </a:cubicBezTo>
                  <a:cubicBezTo>
                    <a:pt x="38" y="102"/>
                    <a:pt x="38" y="100"/>
                    <a:pt x="38" y="99"/>
                  </a:cubicBezTo>
                  <a:cubicBezTo>
                    <a:pt x="32" y="99"/>
                    <a:pt x="26" y="99"/>
                    <a:pt x="21" y="99"/>
                  </a:cubicBezTo>
                  <a:close/>
                  <a:moveTo>
                    <a:pt x="21" y="155"/>
                  </a:moveTo>
                  <a:cubicBezTo>
                    <a:pt x="21" y="158"/>
                    <a:pt x="21" y="158"/>
                    <a:pt x="21" y="158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21" y="155"/>
                    <a:pt x="21" y="155"/>
                    <a:pt x="21" y="155"/>
                  </a:cubicBezTo>
                  <a:close/>
                  <a:moveTo>
                    <a:pt x="21" y="201"/>
                  </a:moveTo>
                  <a:cubicBezTo>
                    <a:pt x="21" y="205"/>
                    <a:pt x="21" y="205"/>
                    <a:pt x="21" y="205"/>
                  </a:cubicBezTo>
                  <a:cubicBezTo>
                    <a:pt x="38" y="205"/>
                    <a:pt x="38" y="205"/>
                    <a:pt x="38" y="205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21" y="201"/>
                    <a:pt x="21" y="201"/>
                    <a:pt x="21" y="201"/>
                  </a:cubicBezTo>
                  <a:close/>
                  <a:moveTo>
                    <a:pt x="21" y="192"/>
                  </a:moveTo>
                  <a:cubicBezTo>
                    <a:pt x="21" y="193"/>
                    <a:pt x="21" y="194"/>
                    <a:pt x="21" y="195"/>
                  </a:cubicBezTo>
                  <a:cubicBezTo>
                    <a:pt x="26" y="195"/>
                    <a:pt x="32" y="195"/>
                    <a:pt x="38" y="195"/>
                  </a:cubicBezTo>
                  <a:cubicBezTo>
                    <a:pt x="38" y="194"/>
                    <a:pt x="38" y="193"/>
                    <a:pt x="38" y="192"/>
                  </a:cubicBezTo>
                  <a:cubicBezTo>
                    <a:pt x="32" y="192"/>
                    <a:pt x="26" y="192"/>
                    <a:pt x="21" y="192"/>
                  </a:cubicBezTo>
                  <a:close/>
                  <a:moveTo>
                    <a:pt x="21" y="183"/>
                  </a:moveTo>
                  <a:cubicBezTo>
                    <a:pt x="21" y="184"/>
                    <a:pt x="21" y="185"/>
                    <a:pt x="21" y="186"/>
                  </a:cubicBezTo>
                  <a:cubicBezTo>
                    <a:pt x="26" y="186"/>
                    <a:pt x="32" y="186"/>
                    <a:pt x="38" y="186"/>
                  </a:cubicBezTo>
                  <a:cubicBezTo>
                    <a:pt x="38" y="185"/>
                    <a:pt x="38" y="184"/>
                    <a:pt x="38" y="183"/>
                  </a:cubicBezTo>
                  <a:cubicBezTo>
                    <a:pt x="32" y="183"/>
                    <a:pt x="26" y="183"/>
                    <a:pt x="21" y="183"/>
                  </a:cubicBezTo>
                  <a:close/>
                  <a:moveTo>
                    <a:pt x="21" y="173"/>
                  </a:moveTo>
                  <a:cubicBezTo>
                    <a:pt x="21" y="175"/>
                    <a:pt x="21" y="176"/>
                    <a:pt x="21" y="177"/>
                  </a:cubicBezTo>
                  <a:cubicBezTo>
                    <a:pt x="26" y="177"/>
                    <a:pt x="32" y="177"/>
                    <a:pt x="38" y="177"/>
                  </a:cubicBezTo>
                  <a:cubicBezTo>
                    <a:pt x="38" y="176"/>
                    <a:pt x="38" y="175"/>
                    <a:pt x="38" y="173"/>
                  </a:cubicBezTo>
                  <a:cubicBezTo>
                    <a:pt x="32" y="173"/>
                    <a:pt x="26" y="173"/>
                    <a:pt x="21" y="173"/>
                  </a:cubicBezTo>
                  <a:close/>
                  <a:moveTo>
                    <a:pt x="21" y="164"/>
                  </a:moveTo>
                  <a:cubicBezTo>
                    <a:pt x="21" y="165"/>
                    <a:pt x="21" y="166"/>
                    <a:pt x="21" y="168"/>
                  </a:cubicBezTo>
                  <a:cubicBezTo>
                    <a:pt x="26" y="168"/>
                    <a:pt x="32" y="168"/>
                    <a:pt x="38" y="168"/>
                  </a:cubicBezTo>
                  <a:cubicBezTo>
                    <a:pt x="38" y="166"/>
                    <a:pt x="38" y="165"/>
                    <a:pt x="38" y="164"/>
                  </a:cubicBezTo>
                  <a:cubicBezTo>
                    <a:pt x="32" y="164"/>
                    <a:pt x="26" y="164"/>
                    <a:pt x="21" y="164"/>
                  </a:cubicBezTo>
                  <a:close/>
                  <a:moveTo>
                    <a:pt x="21" y="80"/>
                  </a:moveTo>
                  <a:cubicBezTo>
                    <a:pt x="21" y="86"/>
                    <a:pt x="21" y="86"/>
                    <a:pt x="21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21" y="80"/>
                    <a:pt x="21" y="80"/>
                    <a:pt x="21" y="80"/>
                  </a:cubicBezTo>
                  <a:close/>
                  <a:moveTo>
                    <a:pt x="21" y="144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21" y="144"/>
                    <a:pt x="21" y="144"/>
                    <a:pt x="21" y="144"/>
                  </a:cubicBezTo>
                  <a:close/>
                  <a:moveTo>
                    <a:pt x="67" y="178"/>
                  </a:moveTo>
                  <a:cubicBezTo>
                    <a:pt x="74" y="220"/>
                    <a:pt x="145" y="228"/>
                    <a:pt x="153" y="178"/>
                  </a:cubicBezTo>
                  <a:cubicBezTo>
                    <a:pt x="158" y="143"/>
                    <a:pt x="110" y="84"/>
                    <a:pt x="110" y="84"/>
                  </a:cubicBezTo>
                  <a:cubicBezTo>
                    <a:pt x="110" y="84"/>
                    <a:pt x="60" y="135"/>
                    <a:pt x="67" y="178"/>
                  </a:cubicBezTo>
                  <a:close/>
                  <a:moveTo>
                    <a:pt x="106" y="201"/>
                  </a:moveTo>
                  <a:cubicBezTo>
                    <a:pt x="130" y="203"/>
                    <a:pt x="147" y="187"/>
                    <a:pt x="134" y="150"/>
                  </a:cubicBezTo>
                  <a:lnTo>
                    <a:pt x="106" y="2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25400">
                <a:prstClr val="black">
                  <a:alpha val="36000"/>
                </a:prstClr>
              </a:innerShdw>
            </a:effectLst>
          </p:spPr>
          <p:txBody>
            <a:bodyPr vert="horz" wrap="square" lIns="128572" tIns="64286" rIns="128572" bIns="6428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prstClr val="black"/>
                </a:solidFill>
              </a:endParaRPr>
            </a:p>
          </p:txBody>
        </p:sp>
        <p:grpSp>
          <p:nvGrpSpPr>
            <p:cNvPr id="70" name="Group 14"/>
            <p:cNvGrpSpPr/>
            <p:nvPr/>
          </p:nvGrpSpPr>
          <p:grpSpPr>
            <a:xfrm>
              <a:off x="4169274" y="2796059"/>
              <a:ext cx="571258" cy="484420"/>
              <a:chOff x="4130294" y="1070076"/>
              <a:chExt cx="635754" cy="539115"/>
            </a:xfrm>
            <a:solidFill>
              <a:schemeClr val="bg1"/>
            </a:solidFill>
          </p:grpSpPr>
          <p:sp>
            <p:nvSpPr>
              <p:cNvPr id="71" name="Freeform 15"/>
              <p:cNvSpPr>
                <a:spLocks noEditPoints="1"/>
              </p:cNvSpPr>
              <p:nvPr/>
            </p:nvSpPr>
            <p:spPr bwMode="black">
              <a:xfrm>
                <a:off x="4130294" y="1070076"/>
                <a:ext cx="635754" cy="539115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2" tIns="64286" rIns="128572" bIns="64286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Freeform 23"/>
              <p:cNvSpPr>
                <a:spLocks noEditPoints="1"/>
              </p:cNvSpPr>
              <p:nvPr/>
            </p:nvSpPr>
            <p:spPr bwMode="black">
              <a:xfrm>
                <a:off x="4320559" y="1189182"/>
                <a:ext cx="255224" cy="255154"/>
              </a:xfrm>
              <a:custGeom>
                <a:avLst/>
                <a:gdLst>
                  <a:gd name="T0" fmla="*/ 709 w 709"/>
                  <a:gd name="T1" fmla="*/ 570 h 709"/>
                  <a:gd name="T2" fmla="*/ 373 w 709"/>
                  <a:gd name="T3" fmla="*/ 709 h 709"/>
                  <a:gd name="T4" fmla="*/ 373 w 709"/>
                  <a:gd name="T5" fmla="*/ 294 h 709"/>
                  <a:gd name="T6" fmla="*/ 709 w 709"/>
                  <a:gd name="T7" fmla="*/ 154 h 709"/>
                  <a:gd name="T8" fmla="*/ 709 w 709"/>
                  <a:gd name="T9" fmla="*/ 570 h 709"/>
                  <a:gd name="T10" fmla="*/ 335 w 709"/>
                  <a:gd name="T11" fmla="*/ 294 h 709"/>
                  <a:gd name="T12" fmla="*/ 0 w 709"/>
                  <a:gd name="T13" fmla="*/ 154 h 709"/>
                  <a:gd name="T14" fmla="*/ 0 w 709"/>
                  <a:gd name="T15" fmla="*/ 570 h 709"/>
                  <a:gd name="T16" fmla="*/ 335 w 709"/>
                  <a:gd name="T17" fmla="*/ 709 h 709"/>
                  <a:gd name="T18" fmla="*/ 335 w 709"/>
                  <a:gd name="T19" fmla="*/ 294 h 709"/>
                  <a:gd name="T20" fmla="*/ 354 w 709"/>
                  <a:gd name="T21" fmla="*/ 0 h 709"/>
                  <a:gd name="T22" fmla="*/ 0 w 709"/>
                  <a:gd name="T23" fmla="*/ 126 h 709"/>
                  <a:gd name="T24" fmla="*/ 354 w 709"/>
                  <a:gd name="T25" fmla="*/ 268 h 709"/>
                  <a:gd name="T26" fmla="*/ 709 w 709"/>
                  <a:gd name="T27" fmla="*/ 126 h 709"/>
                  <a:gd name="T28" fmla="*/ 354 w 709"/>
                  <a:gd name="T29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9" h="709">
                    <a:moveTo>
                      <a:pt x="709" y="570"/>
                    </a:moveTo>
                    <a:lnTo>
                      <a:pt x="373" y="709"/>
                    </a:lnTo>
                    <a:lnTo>
                      <a:pt x="373" y="294"/>
                    </a:lnTo>
                    <a:lnTo>
                      <a:pt x="709" y="154"/>
                    </a:lnTo>
                    <a:lnTo>
                      <a:pt x="709" y="570"/>
                    </a:lnTo>
                    <a:close/>
                    <a:moveTo>
                      <a:pt x="335" y="294"/>
                    </a:moveTo>
                    <a:lnTo>
                      <a:pt x="0" y="154"/>
                    </a:lnTo>
                    <a:lnTo>
                      <a:pt x="0" y="570"/>
                    </a:lnTo>
                    <a:lnTo>
                      <a:pt x="335" y="709"/>
                    </a:lnTo>
                    <a:lnTo>
                      <a:pt x="335" y="294"/>
                    </a:lnTo>
                    <a:close/>
                    <a:moveTo>
                      <a:pt x="354" y="0"/>
                    </a:moveTo>
                    <a:lnTo>
                      <a:pt x="0" y="126"/>
                    </a:lnTo>
                    <a:lnTo>
                      <a:pt x="354" y="268"/>
                    </a:lnTo>
                    <a:lnTo>
                      <a:pt x="709" y="126"/>
                    </a:lnTo>
                    <a:lnTo>
                      <a:pt x="3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72" tIns="64286" rIns="128572" bIns="64286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Freeform 21"/>
            <p:cNvSpPr>
              <a:spLocks noEditPoints="1"/>
            </p:cNvSpPr>
            <p:nvPr/>
          </p:nvSpPr>
          <p:spPr bwMode="auto">
            <a:xfrm>
              <a:off x="8018320" y="2741822"/>
              <a:ext cx="425826" cy="574866"/>
            </a:xfrm>
            <a:custGeom>
              <a:avLst/>
              <a:gdLst>
                <a:gd name="T0" fmla="*/ 94 w 237"/>
                <a:gd name="T1" fmla="*/ 124 h 320"/>
                <a:gd name="T2" fmla="*/ 26 w 237"/>
                <a:gd name="T3" fmla="*/ 197 h 320"/>
                <a:gd name="T4" fmla="*/ 118 w 237"/>
                <a:gd name="T5" fmla="*/ 291 h 320"/>
                <a:gd name="T6" fmla="*/ 26 w 237"/>
                <a:gd name="T7" fmla="*/ 281 h 320"/>
                <a:gd name="T8" fmla="*/ 118 w 237"/>
                <a:gd name="T9" fmla="*/ 291 h 320"/>
                <a:gd name="T10" fmla="*/ 110 w 237"/>
                <a:gd name="T11" fmla="*/ 220 h 320"/>
                <a:gd name="T12" fmla="*/ 26 w 237"/>
                <a:gd name="T13" fmla="*/ 230 h 320"/>
                <a:gd name="T14" fmla="*/ 126 w 237"/>
                <a:gd name="T15" fmla="*/ 250 h 320"/>
                <a:gd name="T16" fmla="*/ 26 w 237"/>
                <a:gd name="T17" fmla="*/ 240 h 320"/>
                <a:gd name="T18" fmla="*/ 126 w 237"/>
                <a:gd name="T19" fmla="*/ 250 h 320"/>
                <a:gd name="T20" fmla="*/ 78 w 237"/>
                <a:gd name="T21" fmla="*/ 261 h 320"/>
                <a:gd name="T22" fmla="*/ 26 w 237"/>
                <a:gd name="T23" fmla="*/ 271 h 320"/>
                <a:gd name="T24" fmla="*/ 125 w 237"/>
                <a:gd name="T25" fmla="*/ 165 h 320"/>
                <a:gd name="T26" fmla="*/ 141 w 237"/>
                <a:gd name="T27" fmla="*/ 152 h 320"/>
                <a:gd name="T28" fmla="*/ 153 w 237"/>
                <a:gd name="T29" fmla="*/ 137 h 320"/>
                <a:gd name="T30" fmla="*/ 141 w 237"/>
                <a:gd name="T31" fmla="*/ 124 h 320"/>
                <a:gd name="T32" fmla="*/ 125 w 237"/>
                <a:gd name="T33" fmla="*/ 137 h 320"/>
                <a:gd name="T34" fmla="*/ 113 w 237"/>
                <a:gd name="T35" fmla="*/ 152 h 320"/>
                <a:gd name="T36" fmla="*/ 125 w 237"/>
                <a:gd name="T37" fmla="*/ 165 h 320"/>
                <a:gd name="T38" fmla="*/ 119 w 237"/>
                <a:gd name="T39" fmla="*/ 95 h 320"/>
                <a:gd name="T40" fmla="*/ 122 w 237"/>
                <a:gd name="T41" fmla="*/ 72 h 320"/>
                <a:gd name="T42" fmla="*/ 119 w 237"/>
                <a:gd name="T43" fmla="*/ 87 h 320"/>
                <a:gd name="T44" fmla="*/ 115 w 237"/>
                <a:gd name="T45" fmla="*/ 84 h 320"/>
                <a:gd name="T46" fmla="*/ 107 w 237"/>
                <a:gd name="T47" fmla="*/ 83 h 320"/>
                <a:gd name="T48" fmla="*/ 29 w 237"/>
                <a:gd name="T49" fmla="*/ 58 h 320"/>
                <a:gd name="T50" fmla="*/ 115 w 237"/>
                <a:gd name="T51" fmla="*/ 3 h 320"/>
                <a:gd name="T52" fmla="*/ 119 w 237"/>
                <a:gd name="T53" fmla="*/ 0 h 320"/>
                <a:gd name="T54" fmla="*/ 122 w 237"/>
                <a:gd name="T55" fmla="*/ 58 h 320"/>
                <a:gd name="T56" fmla="*/ 171 w 237"/>
                <a:gd name="T57" fmla="*/ 320 h 320"/>
                <a:gd name="T58" fmla="*/ 0 w 237"/>
                <a:gd name="T59" fmla="*/ 292 h 320"/>
                <a:gd name="T60" fmla="*/ 60 w 237"/>
                <a:gd name="T61" fmla="*/ 162 h 320"/>
                <a:gd name="T62" fmla="*/ 60 w 237"/>
                <a:gd name="T63" fmla="*/ 138 h 320"/>
                <a:gd name="T64" fmla="*/ 60 w 237"/>
                <a:gd name="T65" fmla="*/ 162 h 320"/>
                <a:gd name="T66" fmla="*/ 88 w 237"/>
                <a:gd name="T67" fmla="*/ 180 h 320"/>
                <a:gd name="T68" fmla="*/ 78 w 237"/>
                <a:gd name="T69" fmla="*/ 191 h 320"/>
                <a:gd name="T70" fmla="*/ 75 w 237"/>
                <a:gd name="T71" fmla="*/ 184 h 320"/>
                <a:gd name="T72" fmla="*/ 45 w 237"/>
                <a:gd name="T73" fmla="*/ 191 h 320"/>
                <a:gd name="T74" fmla="*/ 42 w 237"/>
                <a:gd name="T75" fmla="*/ 184 h 320"/>
                <a:gd name="T76" fmla="*/ 32 w 237"/>
                <a:gd name="T77" fmla="*/ 191 h 320"/>
                <a:gd name="T78" fmla="*/ 47 w 237"/>
                <a:gd name="T79" fmla="*/ 165 h 320"/>
                <a:gd name="T80" fmla="*/ 197 w 237"/>
                <a:gd name="T81" fmla="*/ 58 h 320"/>
                <a:gd name="T82" fmla="*/ 237 w 237"/>
                <a:gd name="T83" fmla="*/ 87 h 320"/>
                <a:gd name="T84" fmla="*/ 209 w 237"/>
                <a:gd name="T85" fmla="*/ 320 h 320"/>
                <a:gd name="T86" fmla="*/ 197 w 237"/>
                <a:gd name="T87" fmla="*/ 5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7" h="320">
                  <a:moveTo>
                    <a:pt x="94" y="197"/>
                  </a:moveTo>
                  <a:cubicBezTo>
                    <a:pt x="94" y="124"/>
                    <a:pt x="94" y="124"/>
                    <a:pt x="94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97"/>
                    <a:pt x="26" y="197"/>
                    <a:pt x="26" y="197"/>
                  </a:cubicBezTo>
                  <a:cubicBezTo>
                    <a:pt x="94" y="197"/>
                    <a:pt x="94" y="197"/>
                    <a:pt x="94" y="197"/>
                  </a:cubicBezTo>
                  <a:close/>
                  <a:moveTo>
                    <a:pt x="118" y="291"/>
                  </a:moveTo>
                  <a:cubicBezTo>
                    <a:pt x="118" y="281"/>
                    <a:pt x="118" y="281"/>
                    <a:pt x="118" y="281"/>
                  </a:cubicBezTo>
                  <a:cubicBezTo>
                    <a:pt x="26" y="281"/>
                    <a:pt x="26" y="281"/>
                    <a:pt x="26" y="281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118" y="291"/>
                    <a:pt x="118" y="291"/>
                    <a:pt x="118" y="291"/>
                  </a:cubicBezTo>
                  <a:close/>
                  <a:moveTo>
                    <a:pt x="110" y="230"/>
                  </a:moveTo>
                  <a:cubicBezTo>
                    <a:pt x="110" y="220"/>
                    <a:pt x="110" y="220"/>
                    <a:pt x="110" y="220"/>
                  </a:cubicBezTo>
                  <a:cubicBezTo>
                    <a:pt x="26" y="220"/>
                    <a:pt x="26" y="220"/>
                    <a:pt x="26" y="220"/>
                  </a:cubicBezTo>
                  <a:cubicBezTo>
                    <a:pt x="26" y="230"/>
                    <a:pt x="26" y="230"/>
                    <a:pt x="26" y="230"/>
                  </a:cubicBezTo>
                  <a:cubicBezTo>
                    <a:pt x="110" y="230"/>
                    <a:pt x="110" y="230"/>
                    <a:pt x="110" y="230"/>
                  </a:cubicBezTo>
                  <a:close/>
                  <a:moveTo>
                    <a:pt x="126" y="250"/>
                  </a:moveTo>
                  <a:cubicBezTo>
                    <a:pt x="126" y="240"/>
                    <a:pt x="126" y="240"/>
                    <a:pt x="126" y="240"/>
                  </a:cubicBezTo>
                  <a:cubicBezTo>
                    <a:pt x="26" y="240"/>
                    <a:pt x="26" y="240"/>
                    <a:pt x="26" y="240"/>
                  </a:cubicBezTo>
                  <a:cubicBezTo>
                    <a:pt x="26" y="250"/>
                    <a:pt x="26" y="250"/>
                    <a:pt x="26" y="250"/>
                  </a:cubicBezTo>
                  <a:cubicBezTo>
                    <a:pt x="126" y="250"/>
                    <a:pt x="126" y="250"/>
                    <a:pt x="126" y="250"/>
                  </a:cubicBezTo>
                  <a:close/>
                  <a:moveTo>
                    <a:pt x="78" y="271"/>
                  </a:moveTo>
                  <a:cubicBezTo>
                    <a:pt x="78" y="261"/>
                    <a:pt x="78" y="261"/>
                    <a:pt x="78" y="261"/>
                  </a:cubicBezTo>
                  <a:cubicBezTo>
                    <a:pt x="26" y="261"/>
                    <a:pt x="26" y="261"/>
                    <a:pt x="26" y="261"/>
                  </a:cubicBezTo>
                  <a:cubicBezTo>
                    <a:pt x="26" y="271"/>
                    <a:pt x="26" y="271"/>
                    <a:pt x="26" y="271"/>
                  </a:cubicBezTo>
                  <a:cubicBezTo>
                    <a:pt x="78" y="271"/>
                    <a:pt x="78" y="271"/>
                    <a:pt x="78" y="271"/>
                  </a:cubicBezTo>
                  <a:close/>
                  <a:moveTo>
                    <a:pt x="125" y="165"/>
                  </a:moveTo>
                  <a:cubicBezTo>
                    <a:pt x="141" y="165"/>
                    <a:pt x="141" y="165"/>
                    <a:pt x="141" y="165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13" y="137"/>
                    <a:pt x="113" y="137"/>
                    <a:pt x="113" y="137"/>
                  </a:cubicBezTo>
                  <a:cubicBezTo>
                    <a:pt x="113" y="152"/>
                    <a:pt x="113" y="152"/>
                    <a:pt x="113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165"/>
                    <a:pt x="125" y="165"/>
                    <a:pt x="125" y="165"/>
                  </a:cubicBezTo>
                  <a:close/>
                  <a:moveTo>
                    <a:pt x="107" y="83"/>
                  </a:moveTo>
                  <a:cubicBezTo>
                    <a:pt x="107" y="90"/>
                    <a:pt x="112" y="95"/>
                    <a:pt x="119" y="95"/>
                  </a:cubicBezTo>
                  <a:cubicBezTo>
                    <a:pt x="125" y="95"/>
                    <a:pt x="131" y="90"/>
                    <a:pt x="131" y="83"/>
                  </a:cubicBezTo>
                  <a:cubicBezTo>
                    <a:pt x="131" y="78"/>
                    <a:pt x="127" y="73"/>
                    <a:pt x="122" y="72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22" y="86"/>
                    <a:pt x="121" y="87"/>
                    <a:pt x="119" y="87"/>
                  </a:cubicBezTo>
                  <a:cubicBezTo>
                    <a:pt x="118" y="87"/>
                    <a:pt x="118" y="87"/>
                    <a:pt x="118" y="87"/>
                  </a:cubicBezTo>
                  <a:cubicBezTo>
                    <a:pt x="117" y="87"/>
                    <a:pt x="115" y="86"/>
                    <a:pt x="115" y="84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1" y="73"/>
                    <a:pt x="107" y="78"/>
                    <a:pt x="107" y="83"/>
                  </a:cubicBezTo>
                  <a:close/>
                  <a:moveTo>
                    <a:pt x="0" y="87"/>
                  </a:moveTo>
                  <a:cubicBezTo>
                    <a:pt x="0" y="71"/>
                    <a:pt x="13" y="58"/>
                    <a:pt x="29" y="58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1"/>
                    <a:pt x="117" y="0"/>
                    <a:pt x="1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1" y="0"/>
                    <a:pt x="122" y="1"/>
                    <a:pt x="122" y="3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71" y="58"/>
                    <a:pt x="171" y="58"/>
                    <a:pt x="171" y="58"/>
                  </a:cubicBezTo>
                  <a:cubicBezTo>
                    <a:pt x="171" y="320"/>
                    <a:pt x="171" y="320"/>
                    <a:pt x="171" y="320"/>
                  </a:cubicBezTo>
                  <a:cubicBezTo>
                    <a:pt x="29" y="320"/>
                    <a:pt x="29" y="320"/>
                    <a:pt x="29" y="320"/>
                  </a:cubicBezTo>
                  <a:cubicBezTo>
                    <a:pt x="13" y="320"/>
                    <a:pt x="0" y="308"/>
                    <a:pt x="0" y="292"/>
                  </a:cubicBezTo>
                  <a:cubicBezTo>
                    <a:pt x="0" y="87"/>
                    <a:pt x="0" y="87"/>
                    <a:pt x="0" y="87"/>
                  </a:cubicBezTo>
                  <a:close/>
                  <a:moveTo>
                    <a:pt x="60" y="162"/>
                  </a:moveTo>
                  <a:cubicBezTo>
                    <a:pt x="53" y="162"/>
                    <a:pt x="48" y="157"/>
                    <a:pt x="48" y="150"/>
                  </a:cubicBezTo>
                  <a:cubicBezTo>
                    <a:pt x="48" y="144"/>
                    <a:pt x="53" y="138"/>
                    <a:pt x="60" y="138"/>
                  </a:cubicBezTo>
                  <a:cubicBezTo>
                    <a:pt x="66" y="138"/>
                    <a:pt x="72" y="144"/>
                    <a:pt x="72" y="150"/>
                  </a:cubicBezTo>
                  <a:cubicBezTo>
                    <a:pt x="72" y="157"/>
                    <a:pt x="66" y="162"/>
                    <a:pt x="60" y="162"/>
                  </a:cubicBezTo>
                  <a:close/>
                  <a:moveTo>
                    <a:pt x="73" y="165"/>
                  </a:moveTo>
                  <a:cubicBezTo>
                    <a:pt x="81" y="165"/>
                    <a:pt x="88" y="172"/>
                    <a:pt x="88" y="180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78" y="191"/>
                    <a:pt x="78" y="191"/>
                    <a:pt x="78" y="191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91"/>
                    <a:pt x="75" y="191"/>
                    <a:pt x="75" y="191"/>
                  </a:cubicBezTo>
                  <a:cubicBezTo>
                    <a:pt x="45" y="191"/>
                    <a:pt x="45" y="191"/>
                    <a:pt x="45" y="191"/>
                  </a:cubicBezTo>
                  <a:cubicBezTo>
                    <a:pt x="45" y="184"/>
                    <a:pt x="45" y="184"/>
                    <a:pt x="45" y="184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2" y="191"/>
                    <a:pt x="42" y="191"/>
                    <a:pt x="42" y="191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2" y="172"/>
                    <a:pt x="39" y="165"/>
                    <a:pt x="47" y="165"/>
                  </a:cubicBezTo>
                  <a:cubicBezTo>
                    <a:pt x="73" y="165"/>
                    <a:pt x="73" y="165"/>
                    <a:pt x="73" y="165"/>
                  </a:cubicBezTo>
                  <a:close/>
                  <a:moveTo>
                    <a:pt x="197" y="58"/>
                  </a:moveTo>
                  <a:cubicBezTo>
                    <a:pt x="209" y="58"/>
                    <a:pt x="209" y="58"/>
                    <a:pt x="209" y="58"/>
                  </a:cubicBezTo>
                  <a:cubicBezTo>
                    <a:pt x="225" y="58"/>
                    <a:pt x="237" y="71"/>
                    <a:pt x="237" y="87"/>
                  </a:cubicBezTo>
                  <a:cubicBezTo>
                    <a:pt x="237" y="292"/>
                    <a:pt x="237" y="292"/>
                    <a:pt x="237" y="292"/>
                  </a:cubicBezTo>
                  <a:cubicBezTo>
                    <a:pt x="237" y="308"/>
                    <a:pt x="225" y="320"/>
                    <a:pt x="209" y="320"/>
                  </a:cubicBezTo>
                  <a:cubicBezTo>
                    <a:pt x="197" y="320"/>
                    <a:pt x="197" y="320"/>
                    <a:pt x="197" y="320"/>
                  </a:cubicBezTo>
                  <a:cubicBezTo>
                    <a:pt x="197" y="58"/>
                    <a:pt x="197" y="58"/>
                    <a:pt x="197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25400">
                <a:prstClr val="black">
                  <a:alpha val="36000"/>
                </a:prstClr>
              </a:innerShdw>
            </a:effectLst>
          </p:spPr>
          <p:txBody>
            <a:bodyPr vert="horz" wrap="square" lIns="128572" tIns="64286" rIns="128572" bIns="6428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prstClr val="black"/>
                </a:solidFill>
              </a:endParaRPr>
            </a:p>
          </p:txBody>
        </p:sp>
      </p:grpSp>
      <p:sp>
        <p:nvSpPr>
          <p:cNvPr id="34" name="TextBox 41"/>
          <p:cNvSpPr txBox="1"/>
          <p:nvPr/>
        </p:nvSpPr>
        <p:spPr>
          <a:xfrm>
            <a:off x="836926" y="3028724"/>
            <a:ext cx="2651792" cy="45308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数据库及表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836926" y="2763216"/>
            <a:ext cx="2430227" cy="50235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杨毅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41"/>
          <p:cNvSpPr txBox="1"/>
          <p:nvPr/>
        </p:nvSpPr>
        <p:spPr>
          <a:xfrm>
            <a:off x="836926" y="4886099"/>
            <a:ext cx="2651792" cy="45308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后端管理及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170"/>
          <p:cNvSpPr txBox="1"/>
          <p:nvPr/>
        </p:nvSpPr>
        <p:spPr>
          <a:xfrm>
            <a:off x="836926" y="4620591"/>
            <a:ext cx="2430227" cy="50235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王志鹏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41"/>
          <p:cNvSpPr txBox="1"/>
          <p:nvPr/>
        </p:nvSpPr>
        <p:spPr>
          <a:xfrm>
            <a:off x="9366563" y="3028724"/>
            <a:ext cx="2651792" cy="45308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前端样式以及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JSP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170"/>
          <p:cNvSpPr txBox="1"/>
          <p:nvPr/>
        </p:nvSpPr>
        <p:spPr>
          <a:xfrm>
            <a:off x="9366563" y="2763216"/>
            <a:ext cx="2430227" cy="50235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易奇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41"/>
          <p:cNvSpPr txBox="1"/>
          <p:nvPr/>
        </p:nvSpPr>
        <p:spPr>
          <a:xfrm>
            <a:off x="9366563" y="4886099"/>
            <a:ext cx="2651792" cy="453080"/>
          </a:xfrm>
          <a:prstGeom prst="rect">
            <a:avLst/>
          </a:prstGeom>
          <a:noFill/>
        </p:spPr>
        <p:txBody>
          <a:bodyPr wrap="square" lIns="85667" tIns="42834" rIns="85667" bIns="428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前端样式以及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JSP</a:t>
            </a:r>
            <a:endParaRPr lang="en-GB" altLang="zh-CN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170"/>
          <p:cNvSpPr txBox="1"/>
          <p:nvPr/>
        </p:nvSpPr>
        <p:spPr>
          <a:xfrm>
            <a:off x="9366563" y="4620591"/>
            <a:ext cx="2430227" cy="502354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陈为富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72973" y="266550"/>
            <a:ext cx="2656964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32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组员分工管理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A9EED4-A736-440A-830B-51FADAB0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" y="1816125"/>
            <a:ext cx="6675698" cy="1127858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EBB51EF-F405-48D5-BED3-EB065C86F12B}"/>
              </a:ext>
            </a:extLst>
          </p:cNvPr>
          <p:cNvSpPr/>
          <p:nvPr/>
        </p:nvSpPr>
        <p:spPr>
          <a:xfrm>
            <a:off x="3621063" y="104694"/>
            <a:ext cx="45365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数据库及表</a:t>
            </a:r>
          </a:p>
        </p:txBody>
      </p:sp>
      <p:sp>
        <p:nvSpPr>
          <p:cNvPr id="7" name="标注: 下箭头 6">
            <a:extLst>
              <a:ext uri="{FF2B5EF4-FFF2-40B4-BE49-F238E27FC236}">
                <a16:creationId xmlns:a16="http://schemas.microsoft.com/office/drawing/2014/main" id="{12BF58FB-3E4B-44F8-A949-BB0A4A63D9B5}"/>
              </a:ext>
            </a:extLst>
          </p:cNvPr>
          <p:cNvSpPr/>
          <p:nvPr/>
        </p:nvSpPr>
        <p:spPr>
          <a:xfrm>
            <a:off x="1793886" y="1130618"/>
            <a:ext cx="1800200" cy="72008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1BD7C-2FFC-42CE-82DF-996D39A3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511" y="2032149"/>
            <a:ext cx="4084674" cy="3856054"/>
          </a:xfrm>
          <a:prstGeom prst="rect">
            <a:avLst/>
          </a:prstGeom>
        </p:spPr>
      </p:pic>
      <p:sp>
        <p:nvSpPr>
          <p:cNvPr id="11" name="标注: 下箭头 10">
            <a:extLst>
              <a:ext uri="{FF2B5EF4-FFF2-40B4-BE49-F238E27FC236}">
                <a16:creationId xmlns:a16="http://schemas.microsoft.com/office/drawing/2014/main" id="{84353B32-9019-4E59-A798-9F3712AC0334}"/>
              </a:ext>
            </a:extLst>
          </p:cNvPr>
          <p:cNvSpPr/>
          <p:nvPr/>
        </p:nvSpPr>
        <p:spPr>
          <a:xfrm>
            <a:off x="8469584" y="1130618"/>
            <a:ext cx="1800200" cy="72008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地区信息表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A5125BF-50D3-4755-8182-2353F3503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807" y="2979839"/>
            <a:ext cx="9365792" cy="4122777"/>
          </a:xfrm>
          <a:prstGeom prst="rect">
            <a:avLst/>
          </a:prstGeom>
        </p:spPr>
      </p:pic>
      <p:sp>
        <p:nvSpPr>
          <p:cNvPr id="14" name="标注: 下箭头 13">
            <a:extLst>
              <a:ext uri="{FF2B5EF4-FFF2-40B4-BE49-F238E27FC236}">
                <a16:creationId xmlns:a16="http://schemas.microsoft.com/office/drawing/2014/main" id="{10E2B756-C490-4145-BB8B-72AAFC45F02C}"/>
              </a:ext>
            </a:extLst>
          </p:cNvPr>
          <p:cNvSpPr/>
          <p:nvPr/>
        </p:nvSpPr>
        <p:spPr>
          <a:xfrm>
            <a:off x="4989215" y="2416242"/>
            <a:ext cx="1800200" cy="72008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商品信息表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D6D559F-262E-47DF-BBE2-2834AB3BC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991" y="2234620"/>
            <a:ext cx="6637595" cy="3147333"/>
          </a:xfrm>
          <a:prstGeom prst="rect">
            <a:avLst/>
          </a:prstGeom>
        </p:spPr>
      </p:pic>
      <p:sp>
        <p:nvSpPr>
          <p:cNvPr id="16" name="标注: 下箭头 15">
            <a:extLst>
              <a:ext uri="{FF2B5EF4-FFF2-40B4-BE49-F238E27FC236}">
                <a16:creationId xmlns:a16="http://schemas.microsoft.com/office/drawing/2014/main" id="{151231E2-8900-4BC3-99D6-98520946DB8B}"/>
              </a:ext>
            </a:extLst>
          </p:cNvPr>
          <p:cNvSpPr/>
          <p:nvPr/>
        </p:nvSpPr>
        <p:spPr>
          <a:xfrm>
            <a:off x="5099603" y="1157300"/>
            <a:ext cx="1800200" cy="720080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订单信息表</a:t>
            </a:r>
          </a:p>
        </p:txBody>
      </p:sp>
    </p:spTree>
    <p:extLst>
      <p:ext uri="{BB962C8B-B14F-4D97-AF65-F5344CB8AC3E}">
        <p14:creationId xmlns:p14="http://schemas.microsoft.com/office/powerpoint/2010/main" val="1635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4" grpId="0" animBg="1"/>
      <p:bldP spid="14" grpId="1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BADCE7C-F8CA-4207-BDBE-5A85C23C8B3D}"/>
              </a:ext>
            </a:extLst>
          </p:cNvPr>
          <p:cNvSpPr/>
          <p:nvPr/>
        </p:nvSpPr>
        <p:spPr>
          <a:xfrm>
            <a:off x="3333031" y="375965"/>
            <a:ext cx="5904656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登录注册页面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C63503-AD7C-4F68-839B-1E5BC5AE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4197"/>
            <a:ext cx="6429375" cy="3047350"/>
          </a:xfrm>
          <a:prstGeom prst="rect">
            <a:avLst/>
          </a:prstGeom>
        </p:spPr>
      </p:pic>
      <p:sp>
        <p:nvSpPr>
          <p:cNvPr id="5" name="标注: 下箭头 4">
            <a:extLst>
              <a:ext uri="{FF2B5EF4-FFF2-40B4-BE49-F238E27FC236}">
                <a16:creationId xmlns:a16="http://schemas.microsoft.com/office/drawing/2014/main" id="{4848698C-54D0-47C3-959A-976E3A169F53}"/>
              </a:ext>
            </a:extLst>
          </p:cNvPr>
          <p:cNvSpPr/>
          <p:nvPr/>
        </p:nvSpPr>
        <p:spPr>
          <a:xfrm>
            <a:off x="2252911" y="1852012"/>
            <a:ext cx="1080120" cy="604887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7" name="标注: 下箭头 6">
            <a:extLst>
              <a:ext uri="{FF2B5EF4-FFF2-40B4-BE49-F238E27FC236}">
                <a16:creationId xmlns:a16="http://schemas.microsoft.com/office/drawing/2014/main" id="{E6C50D94-D368-4629-BDD4-DBCB3852B2F4}"/>
              </a:ext>
            </a:extLst>
          </p:cNvPr>
          <p:cNvSpPr/>
          <p:nvPr/>
        </p:nvSpPr>
        <p:spPr>
          <a:xfrm>
            <a:off x="8697627" y="1859310"/>
            <a:ext cx="1080120" cy="60488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99D1A3-0D8F-4494-AFEC-9DE40FAA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2456899"/>
            <a:ext cx="6429375" cy="30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5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269E86-118C-48F7-9DEC-99CD8148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17" y="1600101"/>
            <a:ext cx="6369733" cy="563254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16A5389A-46F3-472D-81F8-542C82A1A9CF}"/>
              </a:ext>
            </a:extLst>
          </p:cNvPr>
          <p:cNvSpPr/>
          <p:nvPr/>
        </p:nvSpPr>
        <p:spPr>
          <a:xfrm>
            <a:off x="3333031" y="375965"/>
            <a:ext cx="5904656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登录注册页面</a:t>
            </a:r>
          </a:p>
        </p:txBody>
      </p:sp>
      <p:sp>
        <p:nvSpPr>
          <p:cNvPr id="6" name="标注: 下箭头 5">
            <a:extLst>
              <a:ext uri="{FF2B5EF4-FFF2-40B4-BE49-F238E27FC236}">
                <a16:creationId xmlns:a16="http://schemas.microsoft.com/office/drawing/2014/main" id="{DB757984-4BD5-48D5-ADD3-AC15E7516EE0}"/>
              </a:ext>
            </a:extLst>
          </p:cNvPr>
          <p:cNvSpPr/>
          <p:nvPr/>
        </p:nvSpPr>
        <p:spPr>
          <a:xfrm>
            <a:off x="9381703" y="1029613"/>
            <a:ext cx="1440160" cy="60488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Register.jsp</a:t>
            </a:r>
            <a:endParaRPr lang="zh-CN" altLang="en-US" dirty="0"/>
          </a:p>
        </p:txBody>
      </p:sp>
      <p:sp>
        <p:nvSpPr>
          <p:cNvPr id="7" name="标注: 下箭头 6">
            <a:extLst>
              <a:ext uri="{FF2B5EF4-FFF2-40B4-BE49-F238E27FC236}">
                <a16:creationId xmlns:a16="http://schemas.microsoft.com/office/drawing/2014/main" id="{92B7C355-C17E-466C-9051-4D367D99DFB3}"/>
              </a:ext>
            </a:extLst>
          </p:cNvPr>
          <p:cNvSpPr/>
          <p:nvPr/>
        </p:nvSpPr>
        <p:spPr>
          <a:xfrm>
            <a:off x="1748855" y="1022931"/>
            <a:ext cx="1440160" cy="60488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Login.jsp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1F6E43-3025-4B5D-9AAD-BFFA2EFA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8541"/>
            <a:ext cx="6489017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1414A0-7105-4F68-A6D2-C23B795A7A72}"/>
              </a:ext>
            </a:extLst>
          </p:cNvPr>
          <p:cNvSpPr/>
          <p:nvPr/>
        </p:nvSpPr>
        <p:spPr>
          <a:xfrm>
            <a:off x="3405039" y="159941"/>
            <a:ext cx="5544616" cy="7920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后台店家操作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3947C9-DF4A-4AAE-BC78-5DA3C339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982"/>
            <a:ext cx="12858750" cy="55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31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AUTOCOLOR" val="TRUE"/>
  <p:tag name="MH_TYPE" val="CONTENTS"/>
  <p:tag name="ID" val="5471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OTHERS"/>
  <p:tag name="ID" val="5471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OTHERS"/>
  <p:tag name="ID" val="5471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ENTRY"/>
  <p:tag name="ID" val="54713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ENTRY"/>
  <p:tag name="ID" val="5471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ENTRY"/>
  <p:tag name="ID" val="54713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NUMBER"/>
  <p:tag name="ID" val="54713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10"/>
  <p:tag name="MH_LIBRARY" val="CONTENTS"/>
  <p:tag name="MH_TYPE" val="ENTRY"/>
  <p:tag name="ID" val="547132"/>
  <p:tag name="MH_ORDER" val="4"/>
</p:tagLst>
</file>

<file path=ppt/theme/theme1.xml><?xml version="1.0" encoding="utf-8"?>
<a:theme xmlns:a="http://schemas.openxmlformats.org/drawingml/2006/main" name="1_自定义设计方案">
  <a:themeElements>
    <a:clrScheme name="自定义 29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9E00"/>
      </a:accent1>
      <a:accent2>
        <a:srgbClr val="157DA8"/>
      </a:accent2>
      <a:accent3>
        <a:srgbClr val="E89E00"/>
      </a:accent3>
      <a:accent4>
        <a:srgbClr val="157DA8"/>
      </a:accent4>
      <a:accent5>
        <a:srgbClr val="E89E00"/>
      </a:accent5>
      <a:accent6>
        <a:srgbClr val="157DA8"/>
      </a:accent6>
      <a:hlink>
        <a:srgbClr val="E89E00"/>
      </a:hlink>
      <a:folHlink>
        <a:srgbClr val="157DA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自定义</PresentationFormat>
  <Paragraphs>139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方正正中黑简体</vt:lpstr>
      <vt:lpstr>宋体</vt:lpstr>
      <vt:lpstr>微软雅黑</vt:lpstr>
      <vt:lpstr>Arial</vt:lpstr>
      <vt:lpstr>Calibri</vt:lpstr>
      <vt:lpstr>Calibri Light</vt:lpstr>
      <vt:lpstr>Franklin Gothic Medium</vt:lpstr>
      <vt:lpstr>Impact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2</cp:revision>
  <dcterms:created xsi:type="dcterms:W3CDTF">2016-10-17T14:00:00Z</dcterms:created>
  <dcterms:modified xsi:type="dcterms:W3CDTF">2021-07-08T08:10:21Z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