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8" r:id="rId5"/>
    <p:sldId id="259" r:id="rId6"/>
    <p:sldId id="265" r:id="rId7"/>
    <p:sldId id="263" r:id="rId8"/>
    <p:sldId id="264" r:id="rId9"/>
    <p:sldId id="288" r:id="rId10"/>
    <p:sldId id="367" r:id="rId11"/>
    <p:sldId id="287" r:id="rId12"/>
    <p:sldId id="388" r:id="rId13"/>
    <p:sldId id="275" r:id="rId14"/>
    <p:sldId id="280" r:id="rId15"/>
    <p:sldId id="286" r:id="rId16"/>
    <p:sldId id="283" r:id="rId17"/>
    <p:sldId id="356" r:id="rId18"/>
    <p:sldId id="399" r:id="rId19"/>
    <p:sldId id="349" r:id="rId20"/>
    <p:sldId id="357" r:id="rId21"/>
    <p:sldId id="358" r:id="rId22"/>
    <p:sldId id="289" r:id="rId23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660" indent="-1295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1860" indent="-2616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060" indent="-393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260" indent="-5257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60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72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584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096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iting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E6E6E6"/>
    <a:srgbClr val="592706"/>
    <a:srgbClr val="6B1686"/>
    <a:srgbClr val="00B369"/>
    <a:srgbClr val="1A8CE1"/>
    <a:srgbClr val="A78357"/>
    <a:srgbClr val="28C7D4"/>
    <a:srgbClr val="F94D4D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2972" autoAdjust="0"/>
  </p:normalViewPr>
  <p:slideViewPr>
    <p:cSldViewPr>
      <p:cViewPr>
        <p:scale>
          <a:sx n="100" d="100"/>
          <a:sy n="100" d="100"/>
        </p:scale>
        <p:origin x="960" y="326"/>
      </p:cViewPr>
      <p:guideLst>
        <p:guide orient="horz" pos="249"/>
        <p:guide pos="2880"/>
        <p:guide pos="385"/>
        <p:guide orient="horz" pos="2976"/>
        <p:guide pos="5368"/>
        <p:guide pos="932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9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25" kern="1200">
        <a:solidFill>
          <a:schemeClr val="tx1"/>
        </a:solidFill>
        <a:latin typeface="+mn-lt"/>
        <a:ea typeface="+mn-ea"/>
        <a:cs typeface="+mn-cs"/>
      </a:defRPr>
    </a:lvl1pPr>
    <a:lvl2pPr marL="323850" algn="l" rtl="0" eaLnBrk="0" fontAlgn="base" hangingPunct="0">
      <a:spcBef>
        <a:spcPct val="30000"/>
      </a:spcBef>
      <a:spcAft>
        <a:spcPct val="0"/>
      </a:spcAft>
      <a:defRPr sz="925" kern="1200">
        <a:solidFill>
          <a:schemeClr val="tx1"/>
        </a:solidFill>
        <a:latin typeface="+mn-lt"/>
        <a:ea typeface="+mn-ea"/>
        <a:cs typeface="+mn-cs"/>
      </a:defRPr>
    </a:lvl2pPr>
    <a:lvl3pPr marL="648970" algn="l" rtl="0" eaLnBrk="0" fontAlgn="base" hangingPunct="0">
      <a:spcBef>
        <a:spcPct val="30000"/>
      </a:spcBef>
      <a:spcAft>
        <a:spcPct val="0"/>
      </a:spcAft>
      <a:defRPr sz="925" kern="1200">
        <a:solidFill>
          <a:schemeClr val="tx1"/>
        </a:solidFill>
        <a:latin typeface="+mn-lt"/>
        <a:ea typeface="+mn-ea"/>
        <a:cs typeface="+mn-cs"/>
      </a:defRPr>
    </a:lvl3pPr>
    <a:lvl4pPr marL="974090" algn="l" rtl="0" eaLnBrk="0" fontAlgn="base" hangingPunct="0">
      <a:spcBef>
        <a:spcPct val="30000"/>
      </a:spcBef>
      <a:spcAft>
        <a:spcPct val="0"/>
      </a:spcAft>
      <a:defRPr sz="925" kern="1200">
        <a:solidFill>
          <a:schemeClr val="tx1"/>
        </a:solidFill>
        <a:latin typeface="+mn-lt"/>
        <a:ea typeface="+mn-ea"/>
        <a:cs typeface="+mn-cs"/>
      </a:defRPr>
    </a:lvl4pPr>
    <a:lvl5pPr marL="1299210" algn="l" rtl="0" eaLnBrk="0" fontAlgn="base" hangingPunct="0">
      <a:spcBef>
        <a:spcPct val="30000"/>
      </a:spcBef>
      <a:spcAft>
        <a:spcPct val="0"/>
      </a:spcAft>
      <a:defRPr sz="925" kern="1200">
        <a:solidFill>
          <a:schemeClr val="tx1"/>
        </a:solidFill>
        <a:latin typeface="+mn-lt"/>
        <a:ea typeface="+mn-ea"/>
        <a:cs typeface="+mn-cs"/>
      </a:defRPr>
    </a:lvl5pPr>
    <a:lvl6pPr marL="1624965" algn="l" defTabSz="650240" rtl="0" eaLnBrk="1" latinLnBrk="0" hangingPunct="1">
      <a:defRPr sz="925" kern="1200">
        <a:solidFill>
          <a:schemeClr val="tx1"/>
        </a:solidFill>
        <a:latin typeface="+mn-lt"/>
        <a:ea typeface="+mn-ea"/>
        <a:cs typeface="+mn-cs"/>
      </a:defRPr>
    </a:lvl6pPr>
    <a:lvl7pPr marL="1950085" algn="l" defTabSz="650240" rtl="0" eaLnBrk="1" latinLnBrk="0" hangingPunct="1">
      <a:defRPr sz="925" kern="1200">
        <a:solidFill>
          <a:schemeClr val="tx1"/>
        </a:solidFill>
        <a:latin typeface="+mn-lt"/>
        <a:ea typeface="+mn-ea"/>
        <a:cs typeface="+mn-cs"/>
      </a:defRPr>
    </a:lvl7pPr>
    <a:lvl8pPr marL="2275205" algn="l" defTabSz="650240" rtl="0" eaLnBrk="1" latinLnBrk="0" hangingPunct="1">
      <a:defRPr sz="925" kern="1200">
        <a:solidFill>
          <a:schemeClr val="tx1"/>
        </a:solidFill>
        <a:latin typeface="+mn-lt"/>
        <a:ea typeface="+mn-ea"/>
        <a:cs typeface="+mn-cs"/>
      </a:defRPr>
    </a:lvl8pPr>
    <a:lvl9pPr marL="2600325" algn="l" defTabSz="650240" rtl="0" eaLnBrk="1" latinLnBrk="0" hangingPunct="1">
      <a:defRPr sz="9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"/>
            <a:ext cx="9144000" cy="5140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50240" rtl="0" eaLnBrk="1" latinLnBrk="0" hangingPunct="1">
        <a:lnSpc>
          <a:spcPct val="90000"/>
        </a:lnSpc>
        <a:spcBef>
          <a:spcPct val="0"/>
        </a:spcBef>
        <a:buNone/>
        <a:defRPr sz="3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5024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1379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5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tags" Target="../tags/tag18.xml"/><Relationship Id="rId2" Type="http://schemas.openxmlformats.org/officeDocument/2006/relationships/image" Target="../media/image26.png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slide" Target="slide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6"/>
            <a:ext cx="9144000" cy="514047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09445" y="2066290"/>
            <a:ext cx="569023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5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学</a:t>
            </a:r>
            <a:r>
              <a:rPr lang="en-US" altLang="zh-CN" sz="405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405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生</a:t>
            </a:r>
            <a:r>
              <a:rPr lang="en-US" altLang="zh-CN" sz="405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405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</a:t>
            </a:r>
            <a:r>
              <a:rPr lang="en-US" altLang="zh-CN" sz="405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405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息</a:t>
            </a:r>
            <a:r>
              <a:rPr lang="en-US" altLang="zh-CN" sz="405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405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</a:t>
            </a:r>
            <a:r>
              <a:rPr lang="en-US" altLang="zh-CN" sz="405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405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</a:t>
            </a:r>
            <a:r>
              <a:rPr lang="en-US" altLang="zh-CN" sz="405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405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</a:t>
            </a:r>
            <a:r>
              <a:rPr lang="en-US" altLang="zh-CN" sz="405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405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</a:t>
            </a:r>
            <a:endParaRPr lang="zh-CN" altLang="en-US" sz="405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188209" y="2822074"/>
            <a:ext cx="4767583" cy="23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Student information management system</a:t>
            </a:r>
            <a:endParaRPr lang="zh-CN" altLang="en-US" sz="15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波形 1"/>
          <p:cNvSpPr/>
          <p:nvPr/>
        </p:nvSpPr>
        <p:spPr>
          <a:xfrm>
            <a:off x="5867400" y="3454400"/>
            <a:ext cx="2816225" cy="1425575"/>
          </a:xfrm>
          <a:prstGeom prst="wav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>
            <a:spLocks noChangeArrowheads="1"/>
          </p:cNvSpPr>
          <p:nvPr/>
        </p:nvSpPr>
        <p:spPr bwMode="auto">
          <a:xfrm>
            <a:off x="184150" y="78740"/>
            <a:ext cx="3333750" cy="5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前端页面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411730" y="412115"/>
            <a:ext cx="6731000" cy="165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699770"/>
            <a:ext cx="1996440" cy="4130040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>
            <a:off x="1547495" y="987425"/>
            <a:ext cx="75565" cy="288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>
            <a:off x="1623060" y="1131570"/>
            <a:ext cx="1652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38220" y="997585"/>
            <a:ext cx="240538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包含</a:t>
            </a:r>
            <a:r>
              <a:rPr lang="en-US" altLang="zh-CN"/>
              <a:t>css</a:t>
            </a:r>
            <a:r>
              <a:rPr lang="zh-CN" altLang="en-US"/>
              <a:t>文件、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1547495" y="1564005"/>
            <a:ext cx="144145" cy="288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>
            <a:off x="1691640" y="1708150"/>
            <a:ext cx="1584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29330" y="1599565"/>
            <a:ext cx="763905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图片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454785" y="2105025"/>
            <a:ext cx="1821180" cy="3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12185" y="2052320"/>
            <a:ext cx="113157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系统</a:t>
            </a:r>
            <a:r>
              <a:rPr lang="en-US" altLang="zh-CN"/>
              <a:t>jia</a:t>
            </a:r>
            <a:r>
              <a:rPr lang="zh-CN" altLang="en-US"/>
              <a:t>包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89175" y="2632075"/>
            <a:ext cx="105854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483610" y="2563495"/>
            <a:ext cx="222123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班级信息管理</a:t>
            </a:r>
            <a:r>
              <a:rPr lang="zh-CN" altLang="en-US"/>
              <a:t>页面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365375" y="2989580"/>
            <a:ext cx="98234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14090" y="2974340"/>
            <a:ext cx="220980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年级信息管理</a:t>
            </a:r>
            <a:r>
              <a:rPr lang="zh-CN" altLang="en-US"/>
              <a:t>页面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479675" y="3362325"/>
            <a:ext cx="795655" cy="14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83610" y="3385185"/>
            <a:ext cx="208026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学生信息管理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323340" y="3567430"/>
            <a:ext cx="1160145" cy="198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 sz="7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152015" y="3871595"/>
            <a:ext cx="1123315" cy="6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12185" y="3796030"/>
            <a:ext cx="1637665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系统登录</a:t>
            </a:r>
            <a:r>
              <a:rPr lang="zh-CN" altLang="en-US"/>
              <a:t>页面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312035" y="4054475"/>
            <a:ext cx="1035685" cy="245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512185" y="4206875"/>
            <a:ext cx="1689735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登录成功</a:t>
            </a:r>
            <a:r>
              <a:rPr lang="zh-CN" altLang="en-US"/>
              <a:t>页面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212975" y="4404360"/>
            <a:ext cx="1134745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38220" y="4617720"/>
            <a:ext cx="165100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用户列表</a:t>
            </a:r>
            <a:r>
              <a:rPr lang="zh-CN" altLang="en-US"/>
              <a:t>页面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3" grpId="0" animBg="1"/>
      <p:bldP spid="25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>
            <a:spLocks noChangeArrowheads="1"/>
          </p:cNvSpPr>
          <p:nvPr/>
        </p:nvSpPr>
        <p:spPr bwMode="auto">
          <a:xfrm>
            <a:off x="184170" y="78830"/>
            <a:ext cx="2968933" cy="5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前端登录页面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771775" y="411480"/>
            <a:ext cx="63373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976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UR0TS68YYM@7QWV~[YMU81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607695"/>
            <a:ext cx="5715000" cy="428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627380"/>
            <a:ext cx="6290945" cy="4229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>
            <a:spLocks noChangeArrowheads="1"/>
          </p:cNvSpPr>
          <p:nvPr/>
        </p:nvSpPr>
        <p:spPr bwMode="auto">
          <a:xfrm>
            <a:off x="184150" y="78740"/>
            <a:ext cx="3333750" cy="5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前端登陆后页面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059430" y="411480"/>
            <a:ext cx="6083300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P7T2U`KF2Q6JFQ[ITO4F3L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699770"/>
            <a:ext cx="5715000" cy="4286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" y="631190"/>
            <a:ext cx="6391910" cy="4378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914065" y="1779662"/>
            <a:ext cx="5642610" cy="2188433"/>
            <a:chOff x="2302498" y="2271303"/>
            <a:chExt cx="7523480" cy="2917911"/>
          </a:xfrm>
        </p:grpSpPr>
        <p:sp>
          <p:nvSpPr>
            <p:cNvPr id="22" name="Freeform 126"/>
            <p:cNvSpPr>
              <a:spLocks noEditPoints="1"/>
            </p:cNvSpPr>
            <p:nvPr/>
          </p:nvSpPr>
          <p:spPr bwMode="auto">
            <a:xfrm>
              <a:off x="6446463" y="4808274"/>
              <a:ext cx="380943" cy="376708"/>
            </a:xfrm>
            <a:custGeom>
              <a:avLst/>
              <a:gdLst>
                <a:gd name="T0" fmla="*/ 59 w 76"/>
                <a:gd name="T1" fmla="*/ 72 h 72"/>
                <a:gd name="T2" fmla="*/ 59 w 76"/>
                <a:gd name="T3" fmla="*/ 69 h 72"/>
                <a:gd name="T4" fmla="*/ 73 w 76"/>
                <a:gd name="T5" fmla="*/ 55 h 72"/>
                <a:gd name="T6" fmla="*/ 37 w 76"/>
                <a:gd name="T7" fmla="*/ 61 h 72"/>
                <a:gd name="T8" fmla="*/ 36 w 76"/>
                <a:gd name="T9" fmla="*/ 59 h 72"/>
                <a:gd name="T10" fmla="*/ 59 w 76"/>
                <a:gd name="T11" fmla="*/ 26 h 72"/>
                <a:gd name="T12" fmla="*/ 62 w 76"/>
                <a:gd name="T13" fmla="*/ 27 h 72"/>
                <a:gd name="T14" fmla="*/ 65 w 76"/>
                <a:gd name="T15" fmla="*/ 19 h 72"/>
                <a:gd name="T16" fmla="*/ 59 w 76"/>
                <a:gd name="T17" fmla="*/ 12 h 72"/>
                <a:gd name="T18" fmla="*/ 50 w 76"/>
                <a:gd name="T19" fmla="*/ 12 h 72"/>
                <a:gd name="T20" fmla="*/ 49 w 76"/>
                <a:gd name="T21" fmla="*/ 16 h 72"/>
                <a:gd name="T22" fmla="*/ 36 w 76"/>
                <a:gd name="T23" fmla="*/ 16 h 72"/>
                <a:gd name="T24" fmla="*/ 36 w 76"/>
                <a:gd name="T25" fmla="*/ 10 h 72"/>
                <a:gd name="T26" fmla="*/ 38 w 76"/>
                <a:gd name="T27" fmla="*/ 2 h 72"/>
                <a:gd name="T28" fmla="*/ 0 w 76"/>
                <a:gd name="T29" fmla="*/ 2 h 72"/>
                <a:gd name="T30" fmla="*/ 2 w 76"/>
                <a:gd name="T31" fmla="*/ 10 h 72"/>
                <a:gd name="T32" fmla="*/ 0 w 76"/>
                <a:gd name="T33" fmla="*/ 60 h 72"/>
                <a:gd name="T34" fmla="*/ 44 w 76"/>
                <a:gd name="T35" fmla="*/ 68 h 72"/>
                <a:gd name="T36" fmla="*/ 53 w 76"/>
                <a:gd name="T37" fmla="*/ 13 h 72"/>
                <a:gd name="T38" fmla="*/ 53 w 76"/>
                <a:gd name="T39" fmla="*/ 18 h 72"/>
                <a:gd name="T40" fmla="*/ 46 w 76"/>
                <a:gd name="T41" fmla="*/ 17 h 72"/>
                <a:gd name="T42" fmla="*/ 39 w 76"/>
                <a:gd name="T43" fmla="*/ 17 h 72"/>
                <a:gd name="T44" fmla="*/ 52 w 76"/>
                <a:gd name="T45" fmla="*/ 20 h 72"/>
                <a:gd name="T46" fmla="*/ 62 w 76"/>
                <a:gd name="T47" fmla="*/ 24 h 72"/>
                <a:gd name="T48" fmla="*/ 35 w 76"/>
                <a:gd name="T49" fmla="*/ 20 h 72"/>
                <a:gd name="T50" fmla="*/ 35 w 76"/>
                <a:gd name="T51" fmla="*/ 3 h 72"/>
                <a:gd name="T52" fmla="*/ 4 w 76"/>
                <a:gd name="T53" fmla="*/ 7 h 72"/>
                <a:gd name="T54" fmla="*/ 33 w 76"/>
                <a:gd name="T55" fmla="*/ 9 h 72"/>
                <a:gd name="T56" fmla="*/ 5 w 76"/>
                <a:gd name="T57" fmla="*/ 9 h 72"/>
                <a:gd name="T58" fmla="*/ 3 w 76"/>
                <a:gd name="T59" fmla="*/ 65 h 72"/>
                <a:gd name="T60" fmla="*/ 35 w 76"/>
                <a:gd name="T61" fmla="*/ 61 h 72"/>
                <a:gd name="T62" fmla="*/ 44 w 76"/>
                <a:gd name="T63" fmla="*/ 42 h 72"/>
                <a:gd name="T64" fmla="*/ 40 w 76"/>
                <a:gd name="T65" fmla="*/ 42 h 72"/>
                <a:gd name="T66" fmla="*/ 54 w 76"/>
                <a:gd name="T67" fmla="*/ 30 h 72"/>
                <a:gd name="T68" fmla="*/ 49 w 76"/>
                <a:gd name="T69" fmla="*/ 37 h 72"/>
                <a:gd name="T70" fmla="*/ 40 w 76"/>
                <a:gd name="T71" fmla="*/ 30 h 72"/>
                <a:gd name="T72" fmla="*/ 27 w 76"/>
                <a:gd name="T73" fmla="*/ 33 h 72"/>
                <a:gd name="T74" fmla="*/ 27 w 76"/>
                <a:gd name="T75" fmla="*/ 27 h 72"/>
                <a:gd name="T76" fmla="*/ 11 w 76"/>
                <a:gd name="T77" fmla="*/ 33 h 72"/>
                <a:gd name="T78" fmla="*/ 16 w 76"/>
                <a:gd name="T79" fmla="*/ 33 h 72"/>
                <a:gd name="T80" fmla="*/ 11 w 76"/>
                <a:gd name="T81" fmla="*/ 14 h 72"/>
                <a:gd name="T82" fmla="*/ 16 w 76"/>
                <a:gd name="T83" fmla="*/ 46 h 72"/>
                <a:gd name="T84" fmla="*/ 16 w 76"/>
                <a:gd name="T85" fmla="*/ 39 h 72"/>
                <a:gd name="T86" fmla="*/ 23 w 76"/>
                <a:gd name="T87" fmla="*/ 46 h 72"/>
                <a:gd name="T88" fmla="*/ 27 w 76"/>
                <a:gd name="T89" fmla="*/ 46 h 72"/>
                <a:gd name="T90" fmla="*/ 23 w 76"/>
                <a:gd name="T91" fmla="*/ 14 h 72"/>
                <a:gd name="T92" fmla="*/ 68 w 76"/>
                <a:gd name="T93" fmla="*/ 55 h 72"/>
                <a:gd name="T94" fmla="*/ 60 w 76"/>
                <a:gd name="T95" fmla="*/ 63 h 72"/>
                <a:gd name="T96" fmla="*/ 58 w 76"/>
                <a:gd name="T97" fmla="*/ 56 h 72"/>
                <a:gd name="T98" fmla="*/ 50 w 76"/>
                <a:gd name="T99" fmla="*/ 54 h 72"/>
                <a:gd name="T100" fmla="*/ 59 w 76"/>
                <a:gd name="T101" fmla="*/ 45 h 72"/>
                <a:gd name="T102" fmla="*/ 67 w 76"/>
                <a:gd name="T103" fmla="*/ 5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6" h="72">
                  <a:moveTo>
                    <a:pt x="59" y="37"/>
                  </a:moveTo>
                  <a:cubicBezTo>
                    <a:pt x="49" y="37"/>
                    <a:pt x="41" y="45"/>
                    <a:pt x="41" y="55"/>
                  </a:cubicBezTo>
                  <a:cubicBezTo>
                    <a:pt x="41" y="65"/>
                    <a:pt x="49" y="72"/>
                    <a:pt x="59" y="72"/>
                  </a:cubicBezTo>
                  <a:cubicBezTo>
                    <a:pt x="68" y="72"/>
                    <a:pt x="76" y="65"/>
                    <a:pt x="76" y="55"/>
                  </a:cubicBezTo>
                  <a:cubicBezTo>
                    <a:pt x="76" y="45"/>
                    <a:pt x="68" y="37"/>
                    <a:pt x="59" y="37"/>
                  </a:cubicBezTo>
                  <a:close/>
                  <a:moveTo>
                    <a:pt x="59" y="69"/>
                  </a:moveTo>
                  <a:cubicBezTo>
                    <a:pt x="51" y="69"/>
                    <a:pt x="44" y="63"/>
                    <a:pt x="44" y="55"/>
                  </a:cubicBezTo>
                  <a:cubicBezTo>
                    <a:pt x="44" y="47"/>
                    <a:pt x="51" y="40"/>
                    <a:pt x="59" y="40"/>
                  </a:cubicBezTo>
                  <a:cubicBezTo>
                    <a:pt x="67" y="40"/>
                    <a:pt x="73" y="47"/>
                    <a:pt x="73" y="55"/>
                  </a:cubicBezTo>
                  <a:cubicBezTo>
                    <a:pt x="73" y="63"/>
                    <a:pt x="67" y="69"/>
                    <a:pt x="59" y="69"/>
                  </a:cubicBezTo>
                  <a:close/>
                  <a:moveTo>
                    <a:pt x="37" y="65"/>
                  </a:moveTo>
                  <a:cubicBezTo>
                    <a:pt x="37" y="61"/>
                    <a:pt x="37" y="61"/>
                    <a:pt x="37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5"/>
                    <a:pt x="61" y="36"/>
                    <a:pt x="62" y="3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4" y="27"/>
                    <a:pt x="65" y="26"/>
                    <a:pt x="65" y="25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8"/>
                    <a:pt x="64" y="17"/>
                    <a:pt x="63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1"/>
                    <a:pt x="58" y="10"/>
                    <a:pt x="57" y="1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10"/>
                    <a:pt x="50" y="11"/>
                    <a:pt x="50" y="12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5"/>
                    <a:pt x="48" y="14"/>
                    <a:pt x="47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5"/>
                    <a:pt x="36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8" y="9"/>
                    <a:pt x="38" y="8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9"/>
                    <a:pt x="0" y="6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7"/>
                    <a:pt x="43" y="66"/>
                    <a:pt x="42" y="65"/>
                  </a:cubicBezTo>
                  <a:lnTo>
                    <a:pt x="37" y="65"/>
                  </a:lnTo>
                  <a:close/>
                  <a:moveTo>
                    <a:pt x="53" y="13"/>
                  </a:move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3" y="18"/>
                    <a:pt x="53" y="18"/>
                    <a:pt x="53" y="18"/>
                  </a:cubicBezTo>
                  <a:lnTo>
                    <a:pt x="53" y="13"/>
                  </a:lnTo>
                  <a:close/>
                  <a:moveTo>
                    <a:pt x="39" y="17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17"/>
                  </a:lnTo>
                  <a:close/>
                  <a:moveTo>
                    <a:pt x="38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8" y="20"/>
                  </a:lnTo>
                  <a:close/>
                  <a:moveTo>
                    <a:pt x="3" y="3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3"/>
                  </a:lnTo>
                  <a:close/>
                  <a:moveTo>
                    <a:pt x="33" y="9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9"/>
                    <a:pt x="5" y="9"/>
                    <a:pt x="5" y="9"/>
                  </a:cubicBezTo>
                  <a:lnTo>
                    <a:pt x="33" y="9"/>
                  </a:lnTo>
                  <a:close/>
                  <a:moveTo>
                    <a:pt x="35" y="65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35" y="61"/>
                    <a:pt x="35" y="61"/>
                    <a:pt x="35" y="61"/>
                  </a:cubicBezTo>
                  <a:lnTo>
                    <a:pt x="35" y="65"/>
                  </a:lnTo>
                  <a:close/>
                  <a:moveTo>
                    <a:pt x="40" y="42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42" y="44"/>
                    <a:pt x="41" y="47"/>
                    <a:pt x="40" y="49"/>
                  </a:cubicBezTo>
                  <a:cubicBezTo>
                    <a:pt x="40" y="49"/>
                    <a:pt x="40" y="49"/>
                    <a:pt x="40" y="49"/>
                  </a:cubicBezTo>
                  <a:lnTo>
                    <a:pt x="40" y="42"/>
                  </a:lnTo>
                  <a:close/>
                  <a:moveTo>
                    <a:pt x="49" y="37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3" y="36"/>
                    <a:pt x="52" y="37"/>
                    <a:pt x="51" y="37"/>
                  </a:cubicBezTo>
                  <a:lnTo>
                    <a:pt x="49" y="37"/>
                  </a:lnTo>
                  <a:close/>
                  <a:moveTo>
                    <a:pt x="44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27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"/>
                  </a:lnTo>
                  <a:close/>
                  <a:moveTo>
                    <a:pt x="16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6" y="33"/>
                  </a:lnTo>
                  <a:close/>
                  <a:moveTo>
                    <a:pt x="16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lnTo>
                    <a:pt x="16" y="21"/>
                  </a:lnTo>
                  <a:close/>
                  <a:moveTo>
                    <a:pt x="16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6" y="39"/>
                    <a:pt x="16" y="39"/>
                    <a:pt x="16" y="39"/>
                  </a:cubicBezTo>
                  <a:lnTo>
                    <a:pt x="16" y="46"/>
                  </a:lnTo>
                  <a:close/>
                  <a:moveTo>
                    <a:pt x="27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7" y="39"/>
                    <a:pt x="27" y="39"/>
                    <a:pt x="27" y="39"/>
                  </a:cubicBezTo>
                  <a:lnTo>
                    <a:pt x="27" y="46"/>
                  </a:lnTo>
                  <a:close/>
                  <a:moveTo>
                    <a:pt x="27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21"/>
                  </a:lnTo>
                  <a:close/>
                  <a:moveTo>
                    <a:pt x="68" y="55"/>
                  </a:moveTo>
                  <a:cubicBezTo>
                    <a:pt x="68" y="55"/>
                    <a:pt x="68" y="56"/>
                    <a:pt x="67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4"/>
                    <a:pt x="59" y="64"/>
                    <a:pt x="59" y="64"/>
                  </a:cubicBezTo>
                  <a:cubicBezTo>
                    <a:pt x="58" y="64"/>
                    <a:pt x="58" y="64"/>
                    <a:pt x="58" y="6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6"/>
                    <a:pt x="49" y="55"/>
                    <a:pt x="49" y="55"/>
                  </a:cubicBezTo>
                  <a:cubicBezTo>
                    <a:pt x="49" y="54"/>
                    <a:pt x="50" y="54"/>
                    <a:pt x="50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5"/>
                    <a:pt x="59" y="45"/>
                  </a:cubicBezTo>
                  <a:cubicBezTo>
                    <a:pt x="59" y="45"/>
                    <a:pt x="60" y="46"/>
                    <a:pt x="60" y="46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8" y="54"/>
                    <a:pt x="68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en-US" sz="76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27"/>
            <p:cNvSpPr>
              <a:spLocks noEditPoints="1"/>
            </p:cNvSpPr>
            <p:nvPr/>
          </p:nvSpPr>
          <p:spPr bwMode="auto">
            <a:xfrm>
              <a:off x="5875051" y="4808274"/>
              <a:ext cx="380943" cy="376708"/>
            </a:xfrm>
            <a:custGeom>
              <a:avLst/>
              <a:gdLst>
                <a:gd name="T0" fmla="*/ 58 w 76"/>
                <a:gd name="T1" fmla="*/ 72 h 72"/>
                <a:gd name="T2" fmla="*/ 58 w 76"/>
                <a:gd name="T3" fmla="*/ 69 h 72"/>
                <a:gd name="T4" fmla="*/ 73 w 76"/>
                <a:gd name="T5" fmla="*/ 55 h 72"/>
                <a:gd name="T6" fmla="*/ 40 w 76"/>
                <a:gd name="T7" fmla="*/ 37 h 72"/>
                <a:gd name="T8" fmla="*/ 45 w 76"/>
                <a:gd name="T9" fmla="*/ 37 h 72"/>
                <a:gd name="T10" fmla="*/ 54 w 76"/>
                <a:gd name="T11" fmla="*/ 30 h 72"/>
                <a:gd name="T12" fmla="*/ 50 w 76"/>
                <a:gd name="T13" fmla="*/ 37 h 72"/>
                <a:gd name="T14" fmla="*/ 40 w 76"/>
                <a:gd name="T15" fmla="*/ 49 h 72"/>
                <a:gd name="T16" fmla="*/ 11 w 76"/>
                <a:gd name="T17" fmla="*/ 21 h 72"/>
                <a:gd name="T18" fmla="*/ 16 w 76"/>
                <a:gd name="T19" fmla="*/ 21 h 72"/>
                <a:gd name="T20" fmla="*/ 11 w 76"/>
                <a:gd name="T21" fmla="*/ 39 h 72"/>
                <a:gd name="T22" fmla="*/ 38 w 76"/>
                <a:gd name="T23" fmla="*/ 65 h 72"/>
                <a:gd name="T24" fmla="*/ 39 w 76"/>
                <a:gd name="T25" fmla="*/ 59 h 72"/>
                <a:gd name="T26" fmla="*/ 35 w 76"/>
                <a:gd name="T27" fmla="*/ 26 h 72"/>
                <a:gd name="T28" fmla="*/ 63 w 76"/>
                <a:gd name="T29" fmla="*/ 36 h 72"/>
                <a:gd name="T30" fmla="*/ 65 w 76"/>
                <a:gd name="T31" fmla="*/ 25 h 72"/>
                <a:gd name="T32" fmla="*/ 59 w 76"/>
                <a:gd name="T33" fmla="*/ 17 h 72"/>
                <a:gd name="T34" fmla="*/ 53 w 76"/>
                <a:gd name="T35" fmla="*/ 10 h 72"/>
                <a:gd name="T36" fmla="*/ 49 w 76"/>
                <a:gd name="T37" fmla="*/ 17 h 72"/>
                <a:gd name="T38" fmla="*/ 38 w 76"/>
                <a:gd name="T39" fmla="*/ 14 h 72"/>
                <a:gd name="T40" fmla="*/ 36 w 76"/>
                <a:gd name="T41" fmla="*/ 17 h 72"/>
                <a:gd name="T42" fmla="*/ 39 w 76"/>
                <a:gd name="T43" fmla="*/ 8 h 72"/>
                <a:gd name="T44" fmla="*/ 2 w 76"/>
                <a:gd name="T45" fmla="*/ 0 h 72"/>
                <a:gd name="T46" fmla="*/ 2 w 76"/>
                <a:gd name="T47" fmla="*/ 10 h 72"/>
                <a:gd name="T48" fmla="*/ 2 w 76"/>
                <a:gd name="T49" fmla="*/ 58 h 72"/>
                <a:gd name="T50" fmla="*/ 2 w 76"/>
                <a:gd name="T51" fmla="*/ 68 h 72"/>
                <a:gd name="T52" fmla="*/ 38 w 76"/>
                <a:gd name="T53" fmla="*/ 65 h 72"/>
                <a:gd name="T54" fmla="*/ 56 w 76"/>
                <a:gd name="T55" fmla="*/ 18 h 72"/>
                <a:gd name="T56" fmla="*/ 39 w 76"/>
                <a:gd name="T57" fmla="*/ 17 h 72"/>
                <a:gd name="T58" fmla="*/ 39 w 76"/>
                <a:gd name="T59" fmla="*/ 18 h 72"/>
                <a:gd name="T60" fmla="*/ 47 w 76"/>
                <a:gd name="T61" fmla="*/ 20 h 72"/>
                <a:gd name="T62" fmla="*/ 62 w 76"/>
                <a:gd name="T63" fmla="*/ 20 h 72"/>
                <a:gd name="T64" fmla="*/ 35 w 76"/>
                <a:gd name="T65" fmla="*/ 24 h 72"/>
                <a:gd name="T66" fmla="*/ 3 w 76"/>
                <a:gd name="T67" fmla="*/ 3 h 72"/>
                <a:gd name="T68" fmla="*/ 34 w 76"/>
                <a:gd name="T69" fmla="*/ 7 h 72"/>
                <a:gd name="T70" fmla="*/ 3 w 76"/>
                <a:gd name="T71" fmla="*/ 3 h 72"/>
                <a:gd name="T72" fmla="*/ 6 w 76"/>
                <a:gd name="T73" fmla="*/ 59 h 72"/>
                <a:gd name="T74" fmla="*/ 36 w 76"/>
                <a:gd name="T75" fmla="*/ 65 h 72"/>
                <a:gd name="T76" fmla="*/ 5 w 76"/>
                <a:gd name="T77" fmla="*/ 61 h 72"/>
                <a:gd name="T78" fmla="*/ 16 w 76"/>
                <a:gd name="T79" fmla="*/ 33 h 72"/>
                <a:gd name="T80" fmla="*/ 16 w 76"/>
                <a:gd name="T81" fmla="*/ 27 h 72"/>
                <a:gd name="T82" fmla="*/ 23 w 76"/>
                <a:gd name="T83" fmla="*/ 21 h 72"/>
                <a:gd name="T84" fmla="*/ 27 w 76"/>
                <a:gd name="T85" fmla="*/ 21 h 72"/>
                <a:gd name="T86" fmla="*/ 23 w 76"/>
                <a:gd name="T87" fmla="*/ 27 h 72"/>
                <a:gd name="T88" fmla="*/ 27 w 76"/>
                <a:gd name="T89" fmla="*/ 46 h 72"/>
                <a:gd name="T90" fmla="*/ 27 w 76"/>
                <a:gd name="T91" fmla="*/ 39 h 72"/>
                <a:gd name="T92" fmla="*/ 68 w 76"/>
                <a:gd name="T93" fmla="*/ 51 h 72"/>
                <a:gd name="T94" fmla="*/ 55 w 76"/>
                <a:gd name="T95" fmla="*/ 60 h 72"/>
                <a:gd name="T96" fmla="*/ 51 w 76"/>
                <a:gd name="T97" fmla="*/ 54 h 72"/>
                <a:gd name="T98" fmla="*/ 68 w 76"/>
                <a:gd name="T99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" h="72">
                  <a:moveTo>
                    <a:pt x="58" y="37"/>
                  </a:moveTo>
                  <a:cubicBezTo>
                    <a:pt x="49" y="37"/>
                    <a:pt x="41" y="45"/>
                    <a:pt x="41" y="55"/>
                  </a:cubicBezTo>
                  <a:cubicBezTo>
                    <a:pt x="41" y="65"/>
                    <a:pt x="49" y="72"/>
                    <a:pt x="58" y="72"/>
                  </a:cubicBezTo>
                  <a:cubicBezTo>
                    <a:pt x="68" y="72"/>
                    <a:pt x="76" y="65"/>
                    <a:pt x="76" y="55"/>
                  </a:cubicBezTo>
                  <a:cubicBezTo>
                    <a:pt x="76" y="45"/>
                    <a:pt x="68" y="37"/>
                    <a:pt x="58" y="37"/>
                  </a:cubicBezTo>
                  <a:close/>
                  <a:moveTo>
                    <a:pt x="58" y="69"/>
                  </a:moveTo>
                  <a:cubicBezTo>
                    <a:pt x="50" y="69"/>
                    <a:pt x="44" y="63"/>
                    <a:pt x="44" y="55"/>
                  </a:cubicBezTo>
                  <a:cubicBezTo>
                    <a:pt x="44" y="47"/>
                    <a:pt x="50" y="40"/>
                    <a:pt x="58" y="40"/>
                  </a:cubicBezTo>
                  <a:cubicBezTo>
                    <a:pt x="66" y="40"/>
                    <a:pt x="73" y="47"/>
                    <a:pt x="73" y="55"/>
                  </a:cubicBezTo>
                  <a:cubicBezTo>
                    <a:pt x="73" y="63"/>
                    <a:pt x="66" y="69"/>
                    <a:pt x="58" y="69"/>
                  </a:cubicBezTo>
                  <a:close/>
                  <a:moveTo>
                    <a:pt x="45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5" y="30"/>
                    <a:pt x="45" y="30"/>
                    <a:pt x="45" y="30"/>
                  </a:cubicBezTo>
                  <a:lnTo>
                    <a:pt x="45" y="37"/>
                  </a:lnTo>
                  <a:close/>
                  <a:moveTo>
                    <a:pt x="50" y="37"/>
                  </a:moveTo>
                  <a:cubicBezTo>
                    <a:pt x="50" y="30"/>
                    <a:pt x="50" y="30"/>
                    <a:pt x="50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3" y="36"/>
                    <a:pt x="52" y="37"/>
                    <a:pt x="51" y="37"/>
                  </a:cubicBezTo>
                  <a:lnTo>
                    <a:pt x="50" y="37"/>
                  </a:lnTo>
                  <a:close/>
                  <a:moveTo>
                    <a:pt x="40" y="42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42" y="44"/>
                    <a:pt x="41" y="47"/>
                    <a:pt x="40" y="49"/>
                  </a:cubicBezTo>
                  <a:lnTo>
                    <a:pt x="40" y="42"/>
                  </a:lnTo>
                  <a:close/>
                  <a:moveTo>
                    <a:pt x="16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lnTo>
                    <a:pt x="16" y="21"/>
                  </a:lnTo>
                  <a:close/>
                  <a:moveTo>
                    <a:pt x="16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6" y="39"/>
                    <a:pt x="16" y="39"/>
                    <a:pt x="16" y="39"/>
                  </a:cubicBezTo>
                  <a:lnTo>
                    <a:pt x="16" y="46"/>
                  </a:lnTo>
                  <a:close/>
                  <a:moveTo>
                    <a:pt x="38" y="65"/>
                  </a:moveTo>
                  <a:cubicBezTo>
                    <a:pt x="38" y="61"/>
                    <a:pt x="38" y="61"/>
                    <a:pt x="38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39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1" y="36"/>
                    <a:pt x="62" y="36"/>
                    <a:pt x="63" y="3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4" y="27"/>
                    <a:pt x="65" y="26"/>
                    <a:pt x="65" y="25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8"/>
                    <a:pt x="64" y="17"/>
                    <a:pt x="63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1"/>
                    <a:pt x="58" y="10"/>
                    <a:pt x="57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1" y="10"/>
                    <a:pt x="51" y="11"/>
                    <a:pt x="51" y="12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5"/>
                    <a:pt x="48" y="14"/>
                    <a:pt x="47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5"/>
                    <a:pt x="36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10"/>
                    <a:pt x="39" y="9"/>
                    <a:pt x="39" y="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9"/>
                    <a:pt x="0" y="6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7"/>
                    <a:pt x="42" y="66"/>
                    <a:pt x="42" y="65"/>
                  </a:cubicBezTo>
                  <a:lnTo>
                    <a:pt x="38" y="65"/>
                  </a:lnTo>
                  <a:close/>
                  <a:moveTo>
                    <a:pt x="54" y="13"/>
                  </a:move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4" y="18"/>
                    <a:pt x="54" y="18"/>
                  </a:cubicBezTo>
                  <a:lnTo>
                    <a:pt x="54" y="13"/>
                  </a:lnTo>
                  <a:close/>
                  <a:moveTo>
                    <a:pt x="39" y="17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17"/>
                  </a:lnTo>
                  <a:close/>
                  <a:moveTo>
                    <a:pt x="38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8" y="20"/>
                  </a:lnTo>
                  <a:close/>
                  <a:moveTo>
                    <a:pt x="3" y="3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3"/>
                  </a:lnTo>
                  <a:close/>
                  <a:moveTo>
                    <a:pt x="33" y="9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33" y="9"/>
                  </a:lnTo>
                  <a:close/>
                  <a:moveTo>
                    <a:pt x="36" y="65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6" y="61"/>
                    <a:pt x="36" y="61"/>
                    <a:pt x="36" y="61"/>
                  </a:cubicBezTo>
                  <a:lnTo>
                    <a:pt x="36" y="65"/>
                  </a:lnTo>
                  <a:close/>
                  <a:moveTo>
                    <a:pt x="16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6" y="33"/>
                  </a:lnTo>
                  <a:close/>
                  <a:moveTo>
                    <a:pt x="27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21"/>
                  </a:lnTo>
                  <a:close/>
                  <a:moveTo>
                    <a:pt x="27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"/>
                  </a:lnTo>
                  <a:close/>
                  <a:moveTo>
                    <a:pt x="27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7" y="39"/>
                    <a:pt x="27" y="39"/>
                    <a:pt x="27" y="39"/>
                  </a:cubicBezTo>
                  <a:lnTo>
                    <a:pt x="27" y="46"/>
                  </a:lnTo>
                  <a:close/>
                  <a:moveTo>
                    <a:pt x="68" y="49"/>
                  </a:moveTo>
                  <a:cubicBezTo>
                    <a:pt x="68" y="50"/>
                    <a:pt x="68" y="50"/>
                    <a:pt x="68" y="51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1"/>
                    <a:pt x="56" y="61"/>
                    <a:pt x="56" y="61"/>
                  </a:cubicBezTo>
                  <a:cubicBezTo>
                    <a:pt x="56" y="61"/>
                    <a:pt x="56" y="61"/>
                    <a:pt x="55" y="60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55"/>
                    <a:pt x="49" y="54"/>
                    <a:pt x="49" y="54"/>
                  </a:cubicBezTo>
                  <a:cubicBezTo>
                    <a:pt x="50" y="53"/>
                    <a:pt x="50" y="53"/>
                    <a:pt x="51" y="5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7" y="49"/>
                    <a:pt x="68" y="49"/>
                    <a:pt x="6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en-US" sz="76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Freeform 141"/>
            <p:cNvSpPr>
              <a:spLocks noEditPoints="1"/>
            </p:cNvSpPr>
            <p:nvPr/>
          </p:nvSpPr>
          <p:spPr bwMode="auto">
            <a:xfrm>
              <a:off x="5320569" y="4808274"/>
              <a:ext cx="355546" cy="380940"/>
            </a:xfrm>
            <a:custGeom>
              <a:avLst/>
              <a:gdLst>
                <a:gd name="T0" fmla="*/ 54 w 71"/>
                <a:gd name="T1" fmla="*/ 30 h 73"/>
                <a:gd name="T2" fmla="*/ 51 w 71"/>
                <a:gd name="T3" fmla="*/ 64 h 73"/>
                <a:gd name="T4" fmla="*/ 0 w 71"/>
                <a:gd name="T5" fmla="*/ 65 h 73"/>
                <a:gd name="T6" fmla="*/ 2 w 71"/>
                <a:gd name="T7" fmla="*/ 58 h 73"/>
                <a:gd name="T8" fmla="*/ 0 w 71"/>
                <a:gd name="T9" fmla="*/ 8 h 73"/>
                <a:gd name="T10" fmla="*/ 36 w 71"/>
                <a:gd name="T11" fmla="*/ 0 h 73"/>
                <a:gd name="T12" fmla="*/ 36 w 71"/>
                <a:gd name="T13" fmla="*/ 10 h 73"/>
                <a:gd name="T14" fmla="*/ 36 w 71"/>
                <a:gd name="T15" fmla="*/ 17 h 73"/>
                <a:gd name="T16" fmla="*/ 47 w 71"/>
                <a:gd name="T17" fmla="*/ 13 h 73"/>
                <a:gd name="T18" fmla="*/ 50 w 71"/>
                <a:gd name="T19" fmla="*/ 17 h 73"/>
                <a:gd name="T20" fmla="*/ 57 w 71"/>
                <a:gd name="T21" fmla="*/ 10 h 73"/>
                <a:gd name="T22" fmla="*/ 63 w 71"/>
                <a:gd name="T23" fmla="*/ 17 h 73"/>
                <a:gd name="T24" fmla="*/ 63 w 71"/>
                <a:gd name="T25" fmla="*/ 26 h 73"/>
                <a:gd name="T26" fmla="*/ 61 w 71"/>
                <a:gd name="T27" fmla="*/ 53 h 73"/>
                <a:gd name="T28" fmla="*/ 35 w 71"/>
                <a:gd name="T29" fmla="*/ 25 h 73"/>
                <a:gd name="T30" fmla="*/ 33 w 71"/>
                <a:gd name="T31" fmla="*/ 9 h 73"/>
                <a:gd name="T32" fmla="*/ 33 w 71"/>
                <a:gd name="T33" fmla="*/ 59 h 73"/>
                <a:gd name="T34" fmla="*/ 48 w 71"/>
                <a:gd name="T35" fmla="*/ 59 h 73"/>
                <a:gd name="T36" fmla="*/ 37 w 71"/>
                <a:gd name="T37" fmla="*/ 61 h 73"/>
                <a:gd name="T38" fmla="*/ 53 w 71"/>
                <a:gd name="T39" fmla="*/ 18 h 73"/>
                <a:gd name="T40" fmla="*/ 53 w 71"/>
                <a:gd name="T41" fmla="*/ 13 h 73"/>
                <a:gd name="T42" fmla="*/ 46 w 71"/>
                <a:gd name="T43" fmla="*/ 18 h 73"/>
                <a:gd name="T44" fmla="*/ 39 w 71"/>
                <a:gd name="T45" fmla="*/ 18 h 73"/>
                <a:gd name="T46" fmla="*/ 60 w 71"/>
                <a:gd name="T47" fmla="*/ 23 h 73"/>
                <a:gd name="T48" fmla="*/ 57 w 71"/>
                <a:gd name="T49" fmla="*/ 20 h 73"/>
                <a:gd name="T50" fmla="*/ 38 w 71"/>
                <a:gd name="T51" fmla="*/ 20 h 73"/>
                <a:gd name="T52" fmla="*/ 4 w 71"/>
                <a:gd name="T53" fmla="*/ 7 h 73"/>
                <a:gd name="T54" fmla="*/ 35 w 71"/>
                <a:gd name="T55" fmla="*/ 3 h 73"/>
                <a:gd name="T56" fmla="*/ 35 w 71"/>
                <a:gd name="T57" fmla="*/ 61 h 73"/>
                <a:gd name="T58" fmla="*/ 3 w 71"/>
                <a:gd name="T59" fmla="*/ 64 h 73"/>
                <a:gd name="T60" fmla="*/ 23 w 71"/>
                <a:gd name="T61" fmla="*/ 38 h 73"/>
                <a:gd name="T62" fmla="*/ 24 w 71"/>
                <a:gd name="T63" fmla="*/ 38 h 73"/>
                <a:gd name="T64" fmla="*/ 11 w 71"/>
                <a:gd name="T65" fmla="*/ 26 h 73"/>
                <a:gd name="T66" fmla="*/ 16 w 71"/>
                <a:gd name="T67" fmla="*/ 26 h 73"/>
                <a:gd name="T68" fmla="*/ 16 w 71"/>
                <a:gd name="T69" fmla="*/ 38 h 73"/>
                <a:gd name="T70" fmla="*/ 16 w 71"/>
                <a:gd name="T71" fmla="*/ 14 h 73"/>
                <a:gd name="T72" fmla="*/ 16 w 71"/>
                <a:gd name="T73" fmla="*/ 21 h 73"/>
                <a:gd name="T74" fmla="*/ 27 w 71"/>
                <a:gd name="T75" fmla="*/ 26 h 73"/>
                <a:gd name="T76" fmla="*/ 26 w 71"/>
                <a:gd name="T77" fmla="*/ 33 h 73"/>
                <a:gd name="T78" fmla="*/ 23 w 71"/>
                <a:gd name="T79" fmla="*/ 14 h 73"/>
                <a:gd name="T80" fmla="*/ 27 w 71"/>
                <a:gd name="T81" fmla="*/ 14 h 73"/>
                <a:gd name="T82" fmla="*/ 60 w 71"/>
                <a:gd name="T83" fmla="*/ 71 h 73"/>
                <a:gd name="T84" fmla="*/ 48 w 71"/>
                <a:gd name="T85" fmla="*/ 56 h 73"/>
                <a:gd name="T86" fmla="*/ 29 w 71"/>
                <a:gd name="T87" fmla="*/ 32 h 73"/>
                <a:gd name="T88" fmla="*/ 53 w 71"/>
                <a:gd name="T89" fmla="*/ 50 h 73"/>
                <a:gd name="T90" fmla="*/ 68 w 71"/>
                <a:gd name="T91" fmla="*/ 63 h 73"/>
                <a:gd name="T92" fmla="*/ 46 w 71"/>
                <a:gd name="T93" fmla="*/ 53 h 73"/>
                <a:gd name="T94" fmla="*/ 51 w 71"/>
                <a:gd name="T95" fmla="*/ 49 h 73"/>
                <a:gd name="T96" fmla="*/ 40 w 71"/>
                <a:gd name="T97" fmla="*/ 31 h 73"/>
                <a:gd name="T98" fmla="*/ 32 w 71"/>
                <a:gd name="T99" fmla="*/ 51 h 73"/>
                <a:gd name="T100" fmla="*/ 49 w 71"/>
                <a:gd name="T101" fmla="*/ 51 h 73"/>
                <a:gd name="T102" fmla="*/ 48 w 71"/>
                <a:gd name="T103" fmla="*/ 50 h 73"/>
                <a:gd name="T104" fmla="*/ 48 w 71"/>
                <a:gd name="T105" fmla="*/ 52 h 73"/>
                <a:gd name="T106" fmla="*/ 53 w 71"/>
                <a:gd name="T107" fmla="*/ 54 h 73"/>
                <a:gd name="T108" fmla="*/ 49 w 71"/>
                <a:gd name="T109" fmla="*/ 53 h 73"/>
                <a:gd name="T110" fmla="*/ 66 w 71"/>
                <a:gd name="T111" fmla="*/ 65 h 73"/>
                <a:gd name="T112" fmla="*/ 55 w 71"/>
                <a:gd name="T113" fmla="*/ 56 h 73"/>
                <a:gd name="T114" fmla="*/ 53 w 71"/>
                <a:gd name="T115" fmla="*/ 57 h 73"/>
                <a:gd name="T116" fmla="*/ 63 w 71"/>
                <a:gd name="T117" fmla="*/ 69 h 73"/>
                <a:gd name="T118" fmla="*/ 34 w 71"/>
                <a:gd name="T119" fmla="*/ 35 h 73"/>
                <a:gd name="T120" fmla="*/ 33 w 71"/>
                <a:gd name="T121" fmla="*/ 51 h 73"/>
                <a:gd name="T122" fmla="*/ 34 w 71"/>
                <a:gd name="T123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" h="73">
                  <a:moveTo>
                    <a:pt x="52" y="31"/>
                  </a:moveTo>
                  <a:cubicBezTo>
                    <a:pt x="52" y="30"/>
                    <a:pt x="52" y="30"/>
                    <a:pt x="51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2"/>
                    <a:pt x="53" y="31"/>
                    <a:pt x="52" y="31"/>
                  </a:cubicBezTo>
                  <a:close/>
                  <a:moveTo>
                    <a:pt x="51" y="64"/>
                  </a:moveTo>
                  <a:cubicBezTo>
                    <a:pt x="54" y="67"/>
                    <a:pt x="54" y="67"/>
                    <a:pt x="54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7"/>
                    <a:pt x="0" y="6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9"/>
                    <a:pt x="1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1"/>
                    <a:pt x="38" y="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7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7" y="13"/>
                    <a:pt x="38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9" y="14"/>
                    <a:pt x="49" y="15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1"/>
                    <a:pt x="51" y="10"/>
                    <a:pt x="52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59" y="12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7"/>
                    <a:pt x="65" y="18"/>
                    <a:pt x="65" y="19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6"/>
                    <a:pt x="64" y="26"/>
                    <a:pt x="63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0" y="52"/>
                    <a:pt x="60" y="52"/>
                    <a:pt x="59" y="52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27"/>
                    <a:pt x="33" y="27"/>
                    <a:pt x="33" y="2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7" y="60"/>
                    <a:pt x="41" y="60"/>
                    <a:pt x="46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60"/>
                    <a:pt x="48" y="60"/>
                    <a:pt x="49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4"/>
                    <a:pt x="37" y="64"/>
                    <a:pt x="37" y="64"/>
                  </a:cubicBezTo>
                  <a:lnTo>
                    <a:pt x="51" y="64"/>
                  </a:lnTo>
                  <a:close/>
                  <a:moveTo>
                    <a:pt x="53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3" y="13"/>
                    <a:pt x="53" y="13"/>
                    <a:pt x="53" y="13"/>
                  </a:cubicBezTo>
                  <a:lnTo>
                    <a:pt x="53" y="18"/>
                  </a:lnTo>
                  <a:close/>
                  <a:moveTo>
                    <a:pt x="39" y="18"/>
                  </a:move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39" y="16"/>
                    <a:pt x="39" y="16"/>
                    <a:pt x="39" y="16"/>
                  </a:cubicBezTo>
                  <a:lnTo>
                    <a:pt x="39" y="18"/>
                  </a:lnTo>
                  <a:close/>
                  <a:moveTo>
                    <a:pt x="35" y="20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38" y="20"/>
                    <a:pt x="38" y="20"/>
                    <a:pt x="38" y="20"/>
                  </a:cubicBezTo>
                  <a:lnTo>
                    <a:pt x="35" y="20"/>
                  </a:lnTo>
                  <a:close/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7"/>
                  </a:lnTo>
                  <a:close/>
                  <a:moveTo>
                    <a:pt x="35" y="61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5" y="64"/>
                    <a:pt x="35" y="64"/>
                    <a:pt x="35" y="64"/>
                  </a:cubicBezTo>
                  <a:lnTo>
                    <a:pt x="35" y="61"/>
                  </a:lnTo>
                  <a:close/>
                  <a:moveTo>
                    <a:pt x="23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3"/>
                    <a:pt x="23" y="41"/>
                    <a:pt x="24" y="38"/>
                  </a:cubicBezTo>
                  <a:lnTo>
                    <a:pt x="23" y="38"/>
                  </a:lnTo>
                  <a:close/>
                  <a:moveTo>
                    <a:pt x="16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6" y="33"/>
                    <a:pt x="16" y="33"/>
                    <a:pt x="16" y="33"/>
                  </a:cubicBezTo>
                  <a:lnTo>
                    <a:pt x="16" y="26"/>
                  </a:lnTo>
                  <a:close/>
                  <a:moveTo>
                    <a:pt x="11" y="45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1" y="38"/>
                    <a:pt x="11" y="38"/>
                    <a:pt x="11" y="38"/>
                  </a:cubicBezTo>
                  <a:lnTo>
                    <a:pt x="11" y="45"/>
                  </a:lnTo>
                  <a:close/>
                  <a:moveTo>
                    <a:pt x="16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6" y="14"/>
                  </a:lnTo>
                  <a:close/>
                  <a:moveTo>
                    <a:pt x="27" y="32"/>
                  </a:moveTo>
                  <a:cubicBezTo>
                    <a:pt x="27" y="26"/>
                    <a:pt x="27" y="26"/>
                    <a:pt x="27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7" y="32"/>
                    <a:pt x="27" y="32"/>
                  </a:cubicBezTo>
                  <a:close/>
                  <a:moveTo>
                    <a:pt x="27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7" y="21"/>
                    <a:pt x="27" y="21"/>
                    <a:pt x="27" y="21"/>
                  </a:cubicBezTo>
                  <a:lnTo>
                    <a:pt x="27" y="14"/>
                  </a:lnTo>
                  <a:close/>
                  <a:moveTo>
                    <a:pt x="68" y="71"/>
                  </a:moveTo>
                  <a:cubicBezTo>
                    <a:pt x="67" y="72"/>
                    <a:pt x="66" y="73"/>
                    <a:pt x="65" y="73"/>
                  </a:cubicBezTo>
                  <a:cubicBezTo>
                    <a:pt x="63" y="73"/>
                    <a:pt x="62" y="72"/>
                    <a:pt x="60" y="71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1" y="61"/>
                    <a:pt x="50" y="60"/>
                    <a:pt x="50" y="58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5" y="57"/>
                    <a:pt x="43" y="58"/>
                    <a:pt x="40" y="58"/>
                  </a:cubicBezTo>
                  <a:cubicBezTo>
                    <a:pt x="36" y="58"/>
                    <a:pt x="32" y="56"/>
                    <a:pt x="29" y="53"/>
                  </a:cubicBezTo>
                  <a:cubicBezTo>
                    <a:pt x="24" y="48"/>
                    <a:pt x="24" y="38"/>
                    <a:pt x="29" y="32"/>
                  </a:cubicBezTo>
                  <a:cubicBezTo>
                    <a:pt x="32" y="29"/>
                    <a:pt x="36" y="28"/>
                    <a:pt x="40" y="28"/>
                  </a:cubicBezTo>
                  <a:cubicBezTo>
                    <a:pt x="44" y="28"/>
                    <a:pt x="48" y="29"/>
                    <a:pt x="51" y="32"/>
                  </a:cubicBezTo>
                  <a:cubicBezTo>
                    <a:pt x="56" y="37"/>
                    <a:pt x="57" y="44"/>
                    <a:pt x="53" y="50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7" y="53"/>
                    <a:pt x="58" y="53"/>
                    <a:pt x="59" y="54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71" y="65"/>
                    <a:pt x="71" y="69"/>
                    <a:pt x="68" y="71"/>
                  </a:cubicBezTo>
                  <a:close/>
                  <a:moveTo>
                    <a:pt x="46" y="53"/>
                  </a:moveTo>
                  <a:cubicBezTo>
                    <a:pt x="46" y="53"/>
                    <a:pt x="46" y="53"/>
                    <a:pt x="46" y="53"/>
                  </a:cubicBezTo>
                  <a:cubicBezTo>
                    <a:pt x="45" y="52"/>
                    <a:pt x="45" y="50"/>
                    <a:pt x="46" y="49"/>
                  </a:cubicBezTo>
                  <a:cubicBezTo>
                    <a:pt x="47" y="47"/>
                    <a:pt x="49" y="47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2" y="47"/>
                    <a:pt x="52" y="45"/>
                    <a:pt x="52" y="43"/>
                  </a:cubicBezTo>
                  <a:cubicBezTo>
                    <a:pt x="52" y="40"/>
                    <a:pt x="51" y="36"/>
                    <a:pt x="49" y="34"/>
                  </a:cubicBezTo>
                  <a:cubicBezTo>
                    <a:pt x="46" y="32"/>
                    <a:pt x="43" y="31"/>
                    <a:pt x="40" y="31"/>
                  </a:cubicBezTo>
                  <a:cubicBezTo>
                    <a:pt x="37" y="31"/>
                    <a:pt x="34" y="32"/>
                    <a:pt x="32" y="34"/>
                  </a:cubicBezTo>
                  <a:cubicBezTo>
                    <a:pt x="29" y="36"/>
                    <a:pt x="28" y="40"/>
                    <a:pt x="28" y="43"/>
                  </a:cubicBezTo>
                  <a:cubicBezTo>
                    <a:pt x="28" y="46"/>
                    <a:pt x="29" y="49"/>
                    <a:pt x="32" y="51"/>
                  </a:cubicBezTo>
                  <a:cubicBezTo>
                    <a:pt x="34" y="54"/>
                    <a:pt x="37" y="55"/>
                    <a:pt x="40" y="55"/>
                  </a:cubicBezTo>
                  <a:cubicBezTo>
                    <a:pt x="42" y="55"/>
                    <a:pt x="44" y="54"/>
                    <a:pt x="46" y="53"/>
                  </a:cubicBezTo>
                  <a:close/>
                  <a:moveTo>
                    <a:pt x="49" y="51"/>
                  </a:moveTo>
                  <a:cubicBezTo>
                    <a:pt x="49" y="51"/>
                    <a:pt x="49" y="51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8" y="50"/>
                    <a:pt x="48" y="50"/>
                  </a:cubicBezTo>
                  <a:cubicBezTo>
                    <a:pt x="48" y="50"/>
                    <a:pt x="48" y="50"/>
                    <a:pt x="47" y="50"/>
                  </a:cubicBezTo>
                  <a:cubicBezTo>
                    <a:pt x="47" y="50"/>
                    <a:pt x="47" y="51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9" y="51"/>
                  </a:cubicBezTo>
                  <a:close/>
                  <a:moveTo>
                    <a:pt x="52" y="55"/>
                  </a:moveTo>
                  <a:cubicBezTo>
                    <a:pt x="52" y="54"/>
                    <a:pt x="53" y="54"/>
                    <a:pt x="53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2"/>
                    <a:pt x="50" y="52"/>
                    <a:pt x="50" y="53"/>
                  </a:cubicBezTo>
                  <a:cubicBezTo>
                    <a:pt x="50" y="53"/>
                    <a:pt x="50" y="53"/>
                    <a:pt x="49" y="53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2" y="55"/>
                    <a:pt x="52" y="55"/>
                    <a:pt x="52" y="55"/>
                  </a:cubicBezTo>
                  <a:close/>
                  <a:moveTo>
                    <a:pt x="66" y="65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7" y="56"/>
                    <a:pt x="56" y="55"/>
                    <a:pt x="55" y="55"/>
                  </a:cubicBezTo>
                  <a:cubicBezTo>
                    <a:pt x="55" y="55"/>
                    <a:pt x="55" y="55"/>
                    <a:pt x="55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6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9"/>
                    <a:pt x="54" y="6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4" y="70"/>
                    <a:pt x="65" y="70"/>
                    <a:pt x="66" y="69"/>
                  </a:cubicBezTo>
                  <a:cubicBezTo>
                    <a:pt x="67" y="68"/>
                    <a:pt x="67" y="66"/>
                    <a:pt x="66" y="65"/>
                  </a:cubicBezTo>
                  <a:close/>
                  <a:moveTo>
                    <a:pt x="34" y="35"/>
                  </a:moveTo>
                  <a:cubicBezTo>
                    <a:pt x="34" y="35"/>
                    <a:pt x="33" y="35"/>
                    <a:pt x="33" y="35"/>
                  </a:cubicBezTo>
                  <a:cubicBezTo>
                    <a:pt x="28" y="39"/>
                    <a:pt x="28" y="46"/>
                    <a:pt x="33" y="50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1"/>
                    <a:pt x="34" y="50"/>
                  </a:cubicBezTo>
                  <a:cubicBezTo>
                    <a:pt x="34" y="50"/>
                    <a:pt x="34" y="49"/>
                    <a:pt x="34" y="49"/>
                  </a:cubicBezTo>
                  <a:cubicBezTo>
                    <a:pt x="31" y="46"/>
                    <a:pt x="31" y="40"/>
                    <a:pt x="34" y="37"/>
                  </a:cubicBezTo>
                  <a:cubicBezTo>
                    <a:pt x="34" y="36"/>
                    <a:pt x="34" y="36"/>
                    <a:pt x="34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en-US" sz="76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724812" y="2964723"/>
              <a:ext cx="5101166" cy="86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36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后 </a:t>
              </a:r>
              <a:r>
                <a:rPr lang="zh-CN" altLang="en-US" sz="36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端 程 序 设 计</a:t>
              </a:r>
              <a:endParaRPr lang="zh-CN" altLang="en-US" sz="3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302498" y="2271303"/>
              <a:ext cx="2289516" cy="2246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>
                <a:defRPr/>
              </a:pPr>
              <a:r>
                <a:rPr lang="en-US" sz="10350" b="1" spc="225" dirty="0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en-US" sz="10350" b="1" spc="225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>
            <a:spLocks noChangeArrowheads="1"/>
          </p:cNvSpPr>
          <p:nvPr/>
        </p:nvSpPr>
        <p:spPr bwMode="auto">
          <a:xfrm>
            <a:off x="184170" y="78830"/>
            <a:ext cx="2968933" cy="5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后端所建包</a:t>
            </a:r>
            <a:r>
              <a:rPr lang="zh-CN" altLang="en-US" sz="2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2000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555240" y="395605"/>
            <a:ext cx="6588760" cy="158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607695"/>
            <a:ext cx="1842770" cy="448818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220595" y="1186180"/>
            <a:ext cx="206311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235835" y="2139950"/>
            <a:ext cx="2047875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243455" y="2860040"/>
            <a:ext cx="2040255" cy="17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084070" y="3435985"/>
            <a:ext cx="2199640" cy="10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490345" y="3886835"/>
            <a:ext cx="2721610" cy="5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136775" y="4601845"/>
            <a:ext cx="2291080" cy="58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18540" y="4947920"/>
            <a:ext cx="3553460" cy="10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93800" y="4229100"/>
            <a:ext cx="3089910" cy="71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320540" y="1049655"/>
            <a:ext cx="144526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controller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389120" y="1977390"/>
            <a:ext cx="107315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Dao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65955" y="2635885"/>
            <a:ext cx="91948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实体类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389120" y="3223260"/>
            <a:ext cx="181610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登录过滤</a:t>
            </a:r>
            <a:r>
              <a:rPr lang="zh-CN" altLang="en-US"/>
              <a:t>拦截器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89120" y="3598545"/>
            <a:ext cx="181229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分页类</a:t>
            </a:r>
            <a:r>
              <a:rPr lang="zh-CN" altLang="en-US"/>
              <a:t>封装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355465" y="4011930"/>
            <a:ext cx="234823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service</a:t>
            </a:r>
            <a:r>
              <a:rPr lang="zh-CN" altLang="en-US"/>
              <a:t>层接口</a:t>
            </a:r>
            <a:r>
              <a:rPr lang="zh-CN" altLang="en-US"/>
              <a:t>实现类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504055" y="4384675"/>
            <a:ext cx="1586865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service</a:t>
            </a:r>
            <a:r>
              <a:rPr lang="zh-CN" altLang="en-US"/>
              <a:t>层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43755" y="4757420"/>
            <a:ext cx="93726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工具类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>
            <a:spLocks noChangeArrowheads="1"/>
          </p:cNvSpPr>
          <p:nvPr/>
        </p:nvSpPr>
        <p:spPr bwMode="auto">
          <a:xfrm>
            <a:off x="184150" y="78740"/>
            <a:ext cx="3270250" cy="5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实现用户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登录功能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348355" y="395605"/>
            <a:ext cx="57956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780" y="805815"/>
            <a:ext cx="284226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创建实体类</a:t>
            </a:r>
            <a:r>
              <a:rPr lang="en-US" altLang="zh-CN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altLang="zh-CN" sz="200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编写</a:t>
            </a:r>
            <a:r>
              <a:rPr lang="en-US" altLang="zh-CN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DAO</a:t>
            </a: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层方法</a:t>
            </a:r>
            <a:endParaRPr lang="zh-CN" altLang="en-US" sz="200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</a:t>
            </a:r>
            <a:r>
              <a:rPr lang="en-US" altLang="zh-CN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层方法</a:t>
            </a:r>
            <a:endParaRPr lang="zh-CN" altLang="en-US" sz="200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r>
              <a:rPr lang="en-US" altLang="zh-CN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systemC</a:t>
            </a:r>
            <a:r>
              <a:rPr lang="en-US" altLang="zh-CN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ontroller</a:t>
            </a:r>
            <a:endParaRPr lang="en-US" altLang="zh-CN" sz="200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实现页面功能</a:t>
            </a:r>
            <a:endParaRPr lang="en-US" altLang="zh-CN" sz="200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04210" y="395605"/>
            <a:ext cx="4975860" cy="464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" y="2499360"/>
            <a:ext cx="4827905" cy="25641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555" y="267335"/>
            <a:ext cx="3892550" cy="4765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50" y="331470"/>
            <a:ext cx="8511540" cy="4701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>
            <a:spLocks noChangeArrowheads="1"/>
          </p:cNvSpPr>
          <p:nvPr/>
        </p:nvSpPr>
        <p:spPr bwMode="auto">
          <a:xfrm>
            <a:off x="184150" y="78740"/>
            <a:ext cx="3270250" cy="5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学生查询列表功能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348355" y="395605"/>
            <a:ext cx="57956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780" y="805815"/>
            <a:ext cx="3213100" cy="16300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创建实体类</a:t>
            </a:r>
            <a:endParaRPr lang="en-US" altLang="zh-CN" sz="200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编写</a:t>
            </a:r>
            <a:r>
              <a:rPr lang="en-US" altLang="zh-CN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DAO</a:t>
            </a: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层方法</a:t>
            </a:r>
            <a:endParaRPr lang="zh-CN" altLang="en-US" sz="200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创建</a:t>
            </a:r>
            <a:r>
              <a:rPr lang="en-US" altLang="zh-CN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service</a:t>
            </a: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层方法</a:t>
            </a:r>
            <a:endParaRPr lang="zh-CN" altLang="en-US" sz="200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实现</a:t>
            </a:r>
            <a:r>
              <a:rPr lang="en-US" altLang="zh-CN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Controller</a:t>
            </a:r>
            <a:endParaRPr lang="en-US" altLang="zh-CN" sz="200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实现页面功能</a:t>
            </a:r>
            <a:endParaRPr lang="zh-CN" altLang="en-US" sz="200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87675" y="483870"/>
            <a:ext cx="3438525" cy="4516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28900" y="1707515"/>
            <a:ext cx="6515100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>
            <a:spLocks noChangeArrowheads="1"/>
          </p:cNvSpPr>
          <p:nvPr/>
        </p:nvSpPr>
        <p:spPr bwMode="auto">
          <a:xfrm>
            <a:off x="184150" y="78740"/>
            <a:ext cx="3590925" cy="5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学生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添加信息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348355" y="395605"/>
            <a:ext cx="57956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555625"/>
            <a:ext cx="3689985" cy="4649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>
            <a:spLocks noChangeArrowheads="1"/>
          </p:cNvSpPr>
          <p:nvPr/>
        </p:nvSpPr>
        <p:spPr bwMode="auto">
          <a:xfrm>
            <a:off x="184150" y="78740"/>
            <a:ext cx="3270250" cy="5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学生修改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348355" y="395605"/>
            <a:ext cx="57956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627380"/>
            <a:ext cx="4618990" cy="4252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>
            <a:spLocks noChangeArrowheads="1"/>
          </p:cNvSpPr>
          <p:nvPr/>
        </p:nvSpPr>
        <p:spPr bwMode="auto">
          <a:xfrm>
            <a:off x="184150" y="78740"/>
            <a:ext cx="3270250" cy="5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学生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删除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348355" y="395605"/>
            <a:ext cx="57956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915670"/>
            <a:ext cx="5268595" cy="3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MH_Number_1" descr="#wm#_48_07_*Z">
            <a:hlinkClick r:id="" action="ppaction://noaction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94203" y="1807773"/>
            <a:ext cx="282230" cy="28283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b="1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zh-CN" sz="1800" b="1" ker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PA_MH_Others_1" descr="#wm#_48_07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72256" y="2008007"/>
            <a:ext cx="126698" cy="126968"/>
          </a:xfrm>
          <a:prstGeom prst="ellipse">
            <a:avLst/>
          </a:prstGeom>
          <a:solidFill>
            <a:schemeClr val="accent1">
              <a:alpha val="59000"/>
            </a:scheme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zh-CN" sz="790" ker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PA_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6426451" y="1805062"/>
            <a:ext cx="3000375" cy="32986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数据库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设计</a:t>
            </a:r>
            <a:endParaRPr lang="zh-CN" altLang="en-US" sz="15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PA_MH_Number_2" descr="#wm#_48_07_*Z">
            <a:hlinkClick r:id="" action="ppaction://noaction"/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94203" y="2185660"/>
            <a:ext cx="282230" cy="28283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b="1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zh-CN" sz="1800" b="1" ker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PA_MH_Others_2" descr="#wm#_48_07_*Z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72256" y="2385894"/>
            <a:ext cx="126698" cy="12696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zh-CN" sz="790" ker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PA_MH_Entry_2">
            <a:hlinkClick r:id="" action="ppaction://noaction"/>
          </p:cNvPr>
          <p:cNvSpPr txBox="1"/>
          <p:nvPr>
            <p:custDataLst>
              <p:tags r:id="rId6"/>
            </p:custDataLst>
          </p:nvPr>
        </p:nvSpPr>
        <p:spPr>
          <a:xfrm>
            <a:off x="6426451" y="2157549"/>
            <a:ext cx="3000375" cy="32986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项目环境的搭建</a:t>
            </a:r>
            <a:endParaRPr lang="zh-CN" altLang="en-US" sz="15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PA_MH_Number_3" descr="#wm#_48_07_*Z">
            <a:hlinkClick r:id="" action="ppaction://noaction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94203" y="2595134"/>
            <a:ext cx="282230" cy="28283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b="1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zh-CN" sz="1800" b="1" ker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PA_MH_Others_3" descr="#wm#_48_07_*Z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72256" y="2795368"/>
            <a:ext cx="126698" cy="12696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zh-CN" sz="790" ker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PA_MH_Entry_3">
            <a:hlinkClick r:id="" action="ppaction://noaction"/>
          </p:cNvPr>
          <p:cNvSpPr txBox="1"/>
          <p:nvPr>
            <p:custDataLst>
              <p:tags r:id="rId9"/>
            </p:custDataLst>
          </p:nvPr>
        </p:nvSpPr>
        <p:spPr>
          <a:xfrm>
            <a:off x="6426451" y="2567023"/>
            <a:ext cx="3000375" cy="32986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前端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页面设计</a:t>
            </a:r>
            <a:endParaRPr lang="zh-CN" altLang="en-US" sz="15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PA_MH_Number_4" descr="#wm#_48_07_*Z">
            <a:hlinkClick r:id="" action="ppaction://noaction"/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94203" y="3027182"/>
            <a:ext cx="282230" cy="28283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b="1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zh-CN" sz="1800" b="1" ker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PA_MH_Others_4" descr="#wm#_48_07_*Z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972256" y="3227416"/>
            <a:ext cx="126698" cy="12696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zh-CN" sz="790" ker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PA_MH_Entry_4">
            <a:hlinkClick r:id="" action="ppaction://noaction"/>
          </p:cNvPr>
          <p:cNvSpPr txBox="1"/>
          <p:nvPr>
            <p:custDataLst>
              <p:tags r:id="rId12"/>
            </p:custDataLst>
          </p:nvPr>
        </p:nvSpPr>
        <p:spPr>
          <a:xfrm>
            <a:off x="6426451" y="2999071"/>
            <a:ext cx="3000375" cy="32986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后端</a:t>
            </a:r>
            <a:r>
              <a: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程序设计</a:t>
            </a:r>
            <a:endParaRPr lang="zh-CN" altLang="en-US" sz="15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PA_MH_Others_10" descr="#wm#_48_07_*Z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214661" y="1879322"/>
            <a:ext cx="1144739" cy="11471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zh-CN" sz="2800" b="1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PA_MH_Others_12"/>
          <p:cNvSpPr txBox="1"/>
          <p:nvPr>
            <p:custDataLst>
              <p:tags r:id="rId14"/>
            </p:custDataLst>
          </p:nvPr>
        </p:nvSpPr>
        <p:spPr>
          <a:xfrm>
            <a:off x="4141131" y="3131998"/>
            <a:ext cx="1292110" cy="2318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 fontScale="70000" lnSpcReduction="20000"/>
          </a:bodyPr>
          <a:lstStyle/>
          <a:p>
            <a:pPr algn="ctr"/>
            <a:r>
              <a:rPr lang="en-US" altLang="zh-CN" sz="2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64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"/>
            <a:ext cx="9144000" cy="514047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09628" y="2261779"/>
            <a:ext cx="53247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感谢您的聆听</a:t>
            </a:r>
            <a:endParaRPr lang="zh-CN" altLang="en-US" sz="48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21650" y="4439285"/>
            <a:ext cx="699135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hlinkClick r:id="rId2" action="ppaction://hlinksldjump"/>
              </a:rPr>
              <a:t>返回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1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914065" y="1779662"/>
            <a:ext cx="5772150" cy="2188433"/>
            <a:chOff x="2302498" y="2271303"/>
            <a:chExt cx="7696200" cy="2917911"/>
          </a:xfrm>
        </p:grpSpPr>
        <p:sp>
          <p:nvSpPr>
            <p:cNvPr id="13" name="Freeform 126"/>
            <p:cNvSpPr>
              <a:spLocks noEditPoints="1"/>
            </p:cNvSpPr>
            <p:nvPr/>
          </p:nvSpPr>
          <p:spPr bwMode="auto">
            <a:xfrm>
              <a:off x="6446463" y="4808274"/>
              <a:ext cx="380943" cy="376708"/>
            </a:xfrm>
            <a:custGeom>
              <a:avLst/>
              <a:gdLst>
                <a:gd name="T0" fmla="*/ 59 w 76"/>
                <a:gd name="T1" fmla="*/ 72 h 72"/>
                <a:gd name="T2" fmla="*/ 59 w 76"/>
                <a:gd name="T3" fmla="*/ 69 h 72"/>
                <a:gd name="T4" fmla="*/ 73 w 76"/>
                <a:gd name="T5" fmla="*/ 55 h 72"/>
                <a:gd name="T6" fmla="*/ 37 w 76"/>
                <a:gd name="T7" fmla="*/ 61 h 72"/>
                <a:gd name="T8" fmla="*/ 36 w 76"/>
                <a:gd name="T9" fmla="*/ 59 h 72"/>
                <a:gd name="T10" fmla="*/ 59 w 76"/>
                <a:gd name="T11" fmla="*/ 26 h 72"/>
                <a:gd name="T12" fmla="*/ 62 w 76"/>
                <a:gd name="T13" fmla="*/ 27 h 72"/>
                <a:gd name="T14" fmla="*/ 65 w 76"/>
                <a:gd name="T15" fmla="*/ 19 h 72"/>
                <a:gd name="T16" fmla="*/ 59 w 76"/>
                <a:gd name="T17" fmla="*/ 12 h 72"/>
                <a:gd name="T18" fmla="*/ 50 w 76"/>
                <a:gd name="T19" fmla="*/ 12 h 72"/>
                <a:gd name="T20" fmla="*/ 49 w 76"/>
                <a:gd name="T21" fmla="*/ 16 h 72"/>
                <a:gd name="T22" fmla="*/ 36 w 76"/>
                <a:gd name="T23" fmla="*/ 16 h 72"/>
                <a:gd name="T24" fmla="*/ 36 w 76"/>
                <a:gd name="T25" fmla="*/ 10 h 72"/>
                <a:gd name="T26" fmla="*/ 38 w 76"/>
                <a:gd name="T27" fmla="*/ 2 h 72"/>
                <a:gd name="T28" fmla="*/ 0 w 76"/>
                <a:gd name="T29" fmla="*/ 2 h 72"/>
                <a:gd name="T30" fmla="*/ 2 w 76"/>
                <a:gd name="T31" fmla="*/ 10 h 72"/>
                <a:gd name="T32" fmla="*/ 0 w 76"/>
                <a:gd name="T33" fmla="*/ 60 h 72"/>
                <a:gd name="T34" fmla="*/ 44 w 76"/>
                <a:gd name="T35" fmla="*/ 68 h 72"/>
                <a:gd name="T36" fmla="*/ 53 w 76"/>
                <a:gd name="T37" fmla="*/ 13 h 72"/>
                <a:gd name="T38" fmla="*/ 53 w 76"/>
                <a:gd name="T39" fmla="*/ 18 h 72"/>
                <a:gd name="T40" fmla="*/ 46 w 76"/>
                <a:gd name="T41" fmla="*/ 17 h 72"/>
                <a:gd name="T42" fmla="*/ 39 w 76"/>
                <a:gd name="T43" fmla="*/ 17 h 72"/>
                <a:gd name="T44" fmla="*/ 52 w 76"/>
                <a:gd name="T45" fmla="*/ 20 h 72"/>
                <a:gd name="T46" fmla="*/ 62 w 76"/>
                <a:gd name="T47" fmla="*/ 24 h 72"/>
                <a:gd name="T48" fmla="*/ 35 w 76"/>
                <a:gd name="T49" fmla="*/ 20 h 72"/>
                <a:gd name="T50" fmla="*/ 35 w 76"/>
                <a:gd name="T51" fmla="*/ 3 h 72"/>
                <a:gd name="T52" fmla="*/ 4 w 76"/>
                <a:gd name="T53" fmla="*/ 7 h 72"/>
                <a:gd name="T54" fmla="*/ 33 w 76"/>
                <a:gd name="T55" fmla="*/ 9 h 72"/>
                <a:gd name="T56" fmla="*/ 5 w 76"/>
                <a:gd name="T57" fmla="*/ 9 h 72"/>
                <a:gd name="T58" fmla="*/ 3 w 76"/>
                <a:gd name="T59" fmla="*/ 65 h 72"/>
                <a:gd name="T60" fmla="*/ 35 w 76"/>
                <a:gd name="T61" fmla="*/ 61 h 72"/>
                <a:gd name="T62" fmla="*/ 44 w 76"/>
                <a:gd name="T63" fmla="*/ 42 h 72"/>
                <a:gd name="T64" fmla="*/ 40 w 76"/>
                <a:gd name="T65" fmla="*/ 42 h 72"/>
                <a:gd name="T66" fmla="*/ 54 w 76"/>
                <a:gd name="T67" fmla="*/ 30 h 72"/>
                <a:gd name="T68" fmla="*/ 49 w 76"/>
                <a:gd name="T69" fmla="*/ 37 h 72"/>
                <a:gd name="T70" fmla="*/ 40 w 76"/>
                <a:gd name="T71" fmla="*/ 30 h 72"/>
                <a:gd name="T72" fmla="*/ 27 w 76"/>
                <a:gd name="T73" fmla="*/ 33 h 72"/>
                <a:gd name="T74" fmla="*/ 27 w 76"/>
                <a:gd name="T75" fmla="*/ 27 h 72"/>
                <a:gd name="T76" fmla="*/ 11 w 76"/>
                <a:gd name="T77" fmla="*/ 33 h 72"/>
                <a:gd name="T78" fmla="*/ 16 w 76"/>
                <a:gd name="T79" fmla="*/ 33 h 72"/>
                <a:gd name="T80" fmla="*/ 11 w 76"/>
                <a:gd name="T81" fmla="*/ 14 h 72"/>
                <a:gd name="T82" fmla="*/ 16 w 76"/>
                <a:gd name="T83" fmla="*/ 46 h 72"/>
                <a:gd name="T84" fmla="*/ 16 w 76"/>
                <a:gd name="T85" fmla="*/ 39 h 72"/>
                <a:gd name="T86" fmla="*/ 23 w 76"/>
                <a:gd name="T87" fmla="*/ 46 h 72"/>
                <a:gd name="T88" fmla="*/ 27 w 76"/>
                <a:gd name="T89" fmla="*/ 46 h 72"/>
                <a:gd name="T90" fmla="*/ 23 w 76"/>
                <a:gd name="T91" fmla="*/ 14 h 72"/>
                <a:gd name="T92" fmla="*/ 68 w 76"/>
                <a:gd name="T93" fmla="*/ 55 h 72"/>
                <a:gd name="T94" fmla="*/ 60 w 76"/>
                <a:gd name="T95" fmla="*/ 63 h 72"/>
                <a:gd name="T96" fmla="*/ 58 w 76"/>
                <a:gd name="T97" fmla="*/ 56 h 72"/>
                <a:gd name="T98" fmla="*/ 50 w 76"/>
                <a:gd name="T99" fmla="*/ 54 h 72"/>
                <a:gd name="T100" fmla="*/ 59 w 76"/>
                <a:gd name="T101" fmla="*/ 45 h 72"/>
                <a:gd name="T102" fmla="*/ 67 w 76"/>
                <a:gd name="T103" fmla="*/ 5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6" h="72">
                  <a:moveTo>
                    <a:pt x="59" y="37"/>
                  </a:moveTo>
                  <a:cubicBezTo>
                    <a:pt x="49" y="37"/>
                    <a:pt x="41" y="45"/>
                    <a:pt x="41" y="55"/>
                  </a:cubicBezTo>
                  <a:cubicBezTo>
                    <a:pt x="41" y="65"/>
                    <a:pt x="49" y="72"/>
                    <a:pt x="59" y="72"/>
                  </a:cubicBezTo>
                  <a:cubicBezTo>
                    <a:pt x="68" y="72"/>
                    <a:pt x="76" y="65"/>
                    <a:pt x="76" y="55"/>
                  </a:cubicBezTo>
                  <a:cubicBezTo>
                    <a:pt x="76" y="45"/>
                    <a:pt x="68" y="37"/>
                    <a:pt x="59" y="37"/>
                  </a:cubicBezTo>
                  <a:close/>
                  <a:moveTo>
                    <a:pt x="59" y="69"/>
                  </a:moveTo>
                  <a:cubicBezTo>
                    <a:pt x="51" y="69"/>
                    <a:pt x="44" y="63"/>
                    <a:pt x="44" y="55"/>
                  </a:cubicBezTo>
                  <a:cubicBezTo>
                    <a:pt x="44" y="47"/>
                    <a:pt x="51" y="40"/>
                    <a:pt x="59" y="40"/>
                  </a:cubicBezTo>
                  <a:cubicBezTo>
                    <a:pt x="67" y="40"/>
                    <a:pt x="73" y="47"/>
                    <a:pt x="73" y="55"/>
                  </a:cubicBezTo>
                  <a:cubicBezTo>
                    <a:pt x="73" y="63"/>
                    <a:pt x="67" y="69"/>
                    <a:pt x="59" y="69"/>
                  </a:cubicBezTo>
                  <a:close/>
                  <a:moveTo>
                    <a:pt x="37" y="65"/>
                  </a:moveTo>
                  <a:cubicBezTo>
                    <a:pt x="37" y="61"/>
                    <a:pt x="37" y="61"/>
                    <a:pt x="37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5"/>
                    <a:pt x="61" y="36"/>
                    <a:pt x="62" y="3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4" y="27"/>
                    <a:pt x="65" y="26"/>
                    <a:pt x="65" y="25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8"/>
                    <a:pt x="64" y="17"/>
                    <a:pt x="63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1"/>
                    <a:pt x="58" y="10"/>
                    <a:pt x="57" y="1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10"/>
                    <a:pt x="50" y="11"/>
                    <a:pt x="50" y="12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5"/>
                    <a:pt x="48" y="14"/>
                    <a:pt x="47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5"/>
                    <a:pt x="36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8" y="9"/>
                    <a:pt x="38" y="8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9"/>
                    <a:pt x="0" y="6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7"/>
                    <a:pt x="43" y="66"/>
                    <a:pt x="42" y="65"/>
                  </a:cubicBezTo>
                  <a:lnTo>
                    <a:pt x="37" y="65"/>
                  </a:lnTo>
                  <a:close/>
                  <a:moveTo>
                    <a:pt x="53" y="13"/>
                  </a:move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3" y="18"/>
                    <a:pt x="53" y="18"/>
                    <a:pt x="53" y="18"/>
                  </a:cubicBezTo>
                  <a:lnTo>
                    <a:pt x="53" y="13"/>
                  </a:lnTo>
                  <a:close/>
                  <a:moveTo>
                    <a:pt x="39" y="17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17"/>
                  </a:lnTo>
                  <a:close/>
                  <a:moveTo>
                    <a:pt x="38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8" y="20"/>
                  </a:lnTo>
                  <a:close/>
                  <a:moveTo>
                    <a:pt x="3" y="3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3"/>
                  </a:lnTo>
                  <a:close/>
                  <a:moveTo>
                    <a:pt x="33" y="9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9"/>
                    <a:pt x="5" y="9"/>
                    <a:pt x="5" y="9"/>
                  </a:cubicBezTo>
                  <a:lnTo>
                    <a:pt x="33" y="9"/>
                  </a:lnTo>
                  <a:close/>
                  <a:moveTo>
                    <a:pt x="35" y="65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35" y="61"/>
                    <a:pt x="35" y="61"/>
                    <a:pt x="35" y="61"/>
                  </a:cubicBezTo>
                  <a:lnTo>
                    <a:pt x="35" y="65"/>
                  </a:lnTo>
                  <a:close/>
                  <a:moveTo>
                    <a:pt x="40" y="42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42" y="44"/>
                    <a:pt x="41" y="47"/>
                    <a:pt x="40" y="49"/>
                  </a:cubicBezTo>
                  <a:cubicBezTo>
                    <a:pt x="40" y="49"/>
                    <a:pt x="40" y="49"/>
                    <a:pt x="40" y="49"/>
                  </a:cubicBezTo>
                  <a:lnTo>
                    <a:pt x="40" y="42"/>
                  </a:lnTo>
                  <a:close/>
                  <a:moveTo>
                    <a:pt x="49" y="37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3" y="36"/>
                    <a:pt x="52" y="37"/>
                    <a:pt x="51" y="37"/>
                  </a:cubicBezTo>
                  <a:lnTo>
                    <a:pt x="49" y="37"/>
                  </a:lnTo>
                  <a:close/>
                  <a:moveTo>
                    <a:pt x="44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27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"/>
                  </a:lnTo>
                  <a:close/>
                  <a:moveTo>
                    <a:pt x="16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6" y="33"/>
                  </a:lnTo>
                  <a:close/>
                  <a:moveTo>
                    <a:pt x="16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lnTo>
                    <a:pt x="16" y="21"/>
                  </a:lnTo>
                  <a:close/>
                  <a:moveTo>
                    <a:pt x="16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6" y="39"/>
                    <a:pt x="16" y="39"/>
                    <a:pt x="16" y="39"/>
                  </a:cubicBezTo>
                  <a:lnTo>
                    <a:pt x="16" y="46"/>
                  </a:lnTo>
                  <a:close/>
                  <a:moveTo>
                    <a:pt x="27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7" y="39"/>
                    <a:pt x="27" y="39"/>
                    <a:pt x="27" y="39"/>
                  </a:cubicBezTo>
                  <a:lnTo>
                    <a:pt x="27" y="46"/>
                  </a:lnTo>
                  <a:close/>
                  <a:moveTo>
                    <a:pt x="27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21"/>
                  </a:lnTo>
                  <a:close/>
                  <a:moveTo>
                    <a:pt x="68" y="55"/>
                  </a:moveTo>
                  <a:cubicBezTo>
                    <a:pt x="68" y="55"/>
                    <a:pt x="68" y="56"/>
                    <a:pt x="67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4"/>
                    <a:pt x="59" y="64"/>
                    <a:pt x="59" y="64"/>
                  </a:cubicBezTo>
                  <a:cubicBezTo>
                    <a:pt x="58" y="64"/>
                    <a:pt x="58" y="64"/>
                    <a:pt x="58" y="6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6"/>
                    <a:pt x="49" y="55"/>
                    <a:pt x="49" y="55"/>
                  </a:cubicBezTo>
                  <a:cubicBezTo>
                    <a:pt x="49" y="54"/>
                    <a:pt x="50" y="54"/>
                    <a:pt x="50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5"/>
                    <a:pt x="59" y="45"/>
                  </a:cubicBezTo>
                  <a:cubicBezTo>
                    <a:pt x="59" y="45"/>
                    <a:pt x="60" y="46"/>
                    <a:pt x="60" y="46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8" y="54"/>
                    <a:pt x="68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en-US" sz="7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27"/>
            <p:cNvSpPr>
              <a:spLocks noEditPoints="1"/>
            </p:cNvSpPr>
            <p:nvPr/>
          </p:nvSpPr>
          <p:spPr bwMode="auto">
            <a:xfrm>
              <a:off x="5875051" y="4808274"/>
              <a:ext cx="380943" cy="376708"/>
            </a:xfrm>
            <a:custGeom>
              <a:avLst/>
              <a:gdLst>
                <a:gd name="T0" fmla="*/ 58 w 76"/>
                <a:gd name="T1" fmla="*/ 72 h 72"/>
                <a:gd name="T2" fmla="*/ 58 w 76"/>
                <a:gd name="T3" fmla="*/ 69 h 72"/>
                <a:gd name="T4" fmla="*/ 73 w 76"/>
                <a:gd name="T5" fmla="*/ 55 h 72"/>
                <a:gd name="T6" fmla="*/ 40 w 76"/>
                <a:gd name="T7" fmla="*/ 37 h 72"/>
                <a:gd name="T8" fmla="*/ 45 w 76"/>
                <a:gd name="T9" fmla="*/ 37 h 72"/>
                <a:gd name="T10" fmla="*/ 54 w 76"/>
                <a:gd name="T11" fmla="*/ 30 h 72"/>
                <a:gd name="T12" fmla="*/ 50 w 76"/>
                <a:gd name="T13" fmla="*/ 37 h 72"/>
                <a:gd name="T14" fmla="*/ 40 w 76"/>
                <a:gd name="T15" fmla="*/ 49 h 72"/>
                <a:gd name="T16" fmla="*/ 11 w 76"/>
                <a:gd name="T17" fmla="*/ 21 h 72"/>
                <a:gd name="T18" fmla="*/ 16 w 76"/>
                <a:gd name="T19" fmla="*/ 21 h 72"/>
                <a:gd name="T20" fmla="*/ 11 w 76"/>
                <a:gd name="T21" fmla="*/ 39 h 72"/>
                <a:gd name="T22" fmla="*/ 38 w 76"/>
                <a:gd name="T23" fmla="*/ 65 h 72"/>
                <a:gd name="T24" fmla="*/ 39 w 76"/>
                <a:gd name="T25" fmla="*/ 59 h 72"/>
                <a:gd name="T26" fmla="*/ 35 w 76"/>
                <a:gd name="T27" fmla="*/ 26 h 72"/>
                <a:gd name="T28" fmla="*/ 63 w 76"/>
                <a:gd name="T29" fmla="*/ 36 h 72"/>
                <a:gd name="T30" fmla="*/ 65 w 76"/>
                <a:gd name="T31" fmla="*/ 25 h 72"/>
                <a:gd name="T32" fmla="*/ 59 w 76"/>
                <a:gd name="T33" fmla="*/ 17 h 72"/>
                <a:gd name="T34" fmla="*/ 53 w 76"/>
                <a:gd name="T35" fmla="*/ 10 h 72"/>
                <a:gd name="T36" fmla="*/ 49 w 76"/>
                <a:gd name="T37" fmla="*/ 17 h 72"/>
                <a:gd name="T38" fmla="*/ 38 w 76"/>
                <a:gd name="T39" fmla="*/ 14 h 72"/>
                <a:gd name="T40" fmla="*/ 36 w 76"/>
                <a:gd name="T41" fmla="*/ 17 h 72"/>
                <a:gd name="T42" fmla="*/ 39 w 76"/>
                <a:gd name="T43" fmla="*/ 8 h 72"/>
                <a:gd name="T44" fmla="*/ 2 w 76"/>
                <a:gd name="T45" fmla="*/ 0 h 72"/>
                <a:gd name="T46" fmla="*/ 2 w 76"/>
                <a:gd name="T47" fmla="*/ 10 h 72"/>
                <a:gd name="T48" fmla="*/ 2 w 76"/>
                <a:gd name="T49" fmla="*/ 58 h 72"/>
                <a:gd name="T50" fmla="*/ 2 w 76"/>
                <a:gd name="T51" fmla="*/ 68 h 72"/>
                <a:gd name="T52" fmla="*/ 38 w 76"/>
                <a:gd name="T53" fmla="*/ 65 h 72"/>
                <a:gd name="T54" fmla="*/ 56 w 76"/>
                <a:gd name="T55" fmla="*/ 18 h 72"/>
                <a:gd name="T56" fmla="*/ 39 w 76"/>
                <a:gd name="T57" fmla="*/ 17 h 72"/>
                <a:gd name="T58" fmla="*/ 39 w 76"/>
                <a:gd name="T59" fmla="*/ 18 h 72"/>
                <a:gd name="T60" fmla="*/ 47 w 76"/>
                <a:gd name="T61" fmla="*/ 20 h 72"/>
                <a:gd name="T62" fmla="*/ 62 w 76"/>
                <a:gd name="T63" fmla="*/ 20 h 72"/>
                <a:gd name="T64" fmla="*/ 35 w 76"/>
                <a:gd name="T65" fmla="*/ 24 h 72"/>
                <a:gd name="T66" fmla="*/ 3 w 76"/>
                <a:gd name="T67" fmla="*/ 3 h 72"/>
                <a:gd name="T68" fmla="*/ 34 w 76"/>
                <a:gd name="T69" fmla="*/ 7 h 72"/>
                <a:gd name="T70" fmla="*/ 3 w 76"/>
                <a:gd name="T71" fmla="*/ 3 h 72"/>
                <a:gd name="T72" fmla="*/ 6 w 76"/>
                <a:gd name="T73" fmla="*/ 59 h 72"/>
                <a:gd name="T74" fmla="*/ 36 w 76"/>
                <a:gd name="T75" fmla="*/ 65 h 72"/>
                <a:gd name="T76" fmla="*/ 5 w 76"/>
                <a:gd name="T77" fmla="*/ 61 h 72"/>
                <a:gd name="T78" fmla="*/ 16 w 76"/>
                <a:gd name="T79" fmla="*/ 33 h 72"/>
                <a:gd name="T80" fmla="*/ 16 w 76"/>
                <a:gd name="T81" fmla="*/ 27 h 72"/>
                <a:gd name="T82" fmla="*/ 23 w 76"/>
                <a:gd name="T83" fmla="*/ 21 h 72"/>
                <a:gd name="T84" fmla="*/ 27 w 76"/>
                <a:gd name="T85" fmla="*/ 21 h 72"/>
                <a:gd name="T86" fmla="*/ 23 w 76"/>
                <a:gd name="T87" fmla="*/ 27 h 72"/>
                <a:gd name="T88" fmla="*/ 27 w 76"/>
                <a:gd name="T89" fmla="*/ 46 h 72"/>
                <a:gd name="T90" fmla="*/ 27 w 76"/>
                <a:gd name="T91" fmla="*/ 39 h 72"/>
                <a:gd name="T92" fmla="*/ 68 w 76"/>
                <a:gd name="T93" fmla="*/ 51 h 72"/>
                <a:gd name="T94" fmla="*/ 55 w 76"/>
                <a:gd name="T95" fmla="*/ 60 h 72"/>
                <a:gd name="T96" fmla="*/ 51 w 76"/>
                <a:gd name="T97" fmla="*/ 54 h 72"/>
                <a:gd name="T98" fmla="*/ 68 w 76"/>
                <a:gd name="T99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" h="72">
                  <a:moveTo>
                    <a:pt x="58" y="37"/>
                  </a:moveTo>
                  <a:cubicBezTo>
                    <a:pt x="49" y="37"/>
                    <a:pt x="41" y="45"/>
                    <a:pt x="41" y="55"/>
                  </a:cubicBezTo>
                  <a:cubicBezTo>
                    <a:pt x="41" y="65"/>
                    <a:pt x="49" y="72"/>
                    <a:pt x="58" y="72"/>
                  </a:cubicBezTo>
                  <a:cubicBezTo>
                    <a:pt x="68" y="72"/>
                    <a:pt x="76" y="65"/>
                    <a:pt x="76" y="55"/>
                  </a:cubicBezTo>
                  <a:cubicBezTo>
                    <a:pt x="76" y="45"/>
                    <a:pt x="68" y="37"/>
                    <a:pt x="58" y="37"/>
                  </a:cubicBezTo>
                  <a:close/>
                  <a:moveTo>
                    <a:pt x="58" y="69"/>
                  </a:moveTo>
                  <a:cubicBezTo>
                    <a:pt x="50" y="69"/>
                    <a:pt x="44" y="63"/>
                    <a:pt x="44" y="55"/>
                  </a:cubicBezTo>
                  <a:cubicBezTo>
                    <a:pt x="44" y="47"/>
                    <a:pt x="50" y="40"/>
                    <a:pt x="58" y="40"/>
                  </a:cubicBezTo>
                  <a:cubicBezTo>
                    <a:pt x="66" y="40"/>
                    <a:pt x="73" y="47"/>
                    <a:pt x="73" y="55"/>
                  </a:cubicBezTo>
                  <a:cubicBezTo>
                    <a:pt x="73" y="63"/>
                    <a:pt x="66" y="69"/>
                    <a:pt x="58" y="69"/>
                  </a:cubicBezTo>
                  <a:close/>
                  <a:moveTo>
                    <a:pt x="45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5" y="30"/>
                    <a:pt x="45" y="30"/>
                    <a:pt x="45" y="30"/>
                  </a:cubicBezTo>
                  <a:lnTo>
                    <a:pt x="45" y="37"/>
                  </a:lnTo>
                  <a:close/>
                  <a:moveTo>
                    <a:pt x="50" y="37"/>
                  </a:moveTo>
                  <a:cubicBezTo>
                    <a:pt x="50" y="30"/>
                    <a:pt x="50" y="30"/>
                    <a:pt x="50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3" y="36"/>
                    <a:pt x="52" y="37"/>
                    <a:pt x="51" y="37"/>
                  </a:cubicBezTo>
                  <a:lnTo>
                    <a:pt x="50" y="37"/>
                  </a:lnTo>
                  <a:close/>
                  <a:moveTo>
                    <a:pt x="40" y="42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42" y="44"/>
                    <a:pt x="41" y="47"/>
                    <a:pt x="40" y="49"/>
                  </a:cubicBezTo>
                  <a:lnTo>
                    <a:pt x="40" y="42"/>
                  </a:lnTo>
                  <a:close/>
                  <a:moveTo>
                    <a:pt x="16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lnTo>
                    <a:pt x="16" y="21"/>
                  </a:lnTo>
                  <a:close/>
                  <a:moveTo>
                    <a:pt x="16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6" y="39"/>
                    <a:pt x="16" y="39"/>
                    <a:pt x="16" y="39"/>
                  </a:cubicBezTo>
                  <a:lnTo>
                    <a:pt x="16" y="46"/>
                  </a:lnTo>
                  <a:close/>
                  <a:moveTo>
                    <a:pt x="38" y="65"/>
                  </a:moveTo>
                  <a:cubicBezTo>
                    <a:pt x="38" y="61"/>
                    <a:pt x="38" y="61"/>
                    <a:pt x="38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39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1" y="36"/>
                    <a:pt x="62" y="36"/>
                    <a:pt x="63" y="3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4" y="27"/>
                    <a:pt x="65" y="26"/>
                    <a:pt x="65" y="25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8"/>
                    <a:pt x="64" y="17"/>
                    <a:pt x="63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1"/>
                    <a:pt x="58" y="10"/>
                    <a:pt x="57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1" y="10"/>
                    <a:pt x="51" y="11"/>
                    <a:pt x="51" y="12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5"/>
                    <a:pt x="48" y="14"/>
                    <a:pt x="47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5"/>
                    <a:pt x="36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10"/>
                    <a:pt x="39" y="9"/>
                    <a:pt x="39" y="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9"/>
                    <a:pt x="0" y="6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7"/>
                    <a:pt x="42" y="66"/>
                    <a:pt x="42" y="65"/>
                  </a:cubicBezTo>
                  <a:lnTo>
                    <a:pt x="38" y="65"/>
                  </a:lnTo>
                  <a:close/>
                  <a:moveTo>
                    <a:pt x="54" y="13"/>
                  </a:move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4" y="18"/>
                    <a:pt x="54" y="18"/>
                  </a:cubicBezTo>
                  <a:lnTo>
                    <a:pt x="54" y="13"/>
                  </a:lnTo>
                  <a:close/>
                  <a:moveTo>
                    <a:pt x="39" y="17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17"/>
                  </a:lnTo>
                  <a:close/>
                  <a:moveTo>
                    <a:pt x="38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8" y="20"/>
                  </a:lnTo>
                  <a:close/>
                  <a:moveTo>
                    <a:pt x="3" y="3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3"/>
                  </a:lnTo>
                  <a:close/>
                  <a:moveTo>
                    <a:pt x="33" y="9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33" y="9"/>
                  </a:lnTo>
                  <a:close/>
                  <a:moveTo>
                    <a:pt x="36" y="65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6" y="61"/>
                    <a:pt x="36" y="61"/>
                    <a:pt x="36" y="61"/>
                  </a:cubicBezTo>
                  <a:lnTo>
                    <a:pt x="36" y="65"/>
                  </a:lnTo>
                  <a:close/>
                  <a:moveTo>
                    <a:pt x="16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6" y="33"/>
                  </a:lnTo>
                  <a:close/>
                  <a:moveTo>
                    <a:pt x="27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21"/>
                  </a:lnTo>
                  <a:close/>
                  <a:moveTo>
                    <a:pt x="27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"/>
                  </a:lnTo>
                  <a:close/>
                  <a:moveTo>
                    <a:pt x="27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7" y="39"/>
                    <a:pt x="27" y="39"/>
                    <a:pt x="27" y="39"/>
                  </a:cubicBezTo>
                  <a:lnTo>
                    <a:pt x="27" y="46"/>
                  </a:lnTo>
                  <a:close/>
                  <a:moveTo>
                    <a:pt x="68" y="49"/>
                  </a:moveTo>
                  <a:cubicBezTo>
                    <a:pt x="68" y="50"/>
                    <a:pt x="68" y="50"/>
                    <a:pt x="68" y="51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1"/>
                    <a:pt x="56" y="61"/>
                    <a:pt x="56" y="61"/>
                  </a:cubicBezTo>
                  <a:cubicBezTo>
                    <a:pt x="56" y="61"/>
                    <a:pt x="56" y="61"/>
                    <a:pt x="55" y="60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55"/>
                    <a:pt x="49" y="54"/>
                    <a:pt x="49" y="54"/>
                  </a:cubicBezTo>
                  <a:cubicBezTo>
                    <a:pt x="50" y="53"/>
                    <a:pt x="50" y="53"/>
                    <a:pt x="51" y="5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7" y="49"/>
                    <a:pt x="68" y="49"/>
                    <a:pt x="6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en-US" sz="7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1"/>
            <p:cNvSpPr>
              <a:spLocks noEditPoints="1"/>
            </p:cNvSpPr>
            <p:nvPr/>
          </p:nvSpPr>
          <p:spPr bwMode="auto">
            <a:xfrm>
              <a:off x="5320569" y="4808274"/>
              <a:ext cx="355546" cy="380940"/>
            </a:xfrm>
            <a:custGeom>
              <a:avLst/>
              <a:gdLst>
                <a:gd name="T0" fmla="*/ 54 w 71"/>
                <a:gd name="T1" fmla="*/ 30 h 73"/>
                <a:gd name="T2" fmla="*/ 51 w 71"/>
                <a:gd name="T3" fmla="*/ 64 h 73"/>
                <a:gd name="T4" fmla="*/ 0 w 71"/>
                <a:gd name="T5" fmla="*/ 65 h 73"/>
                <a:gd name="T6" fmla="*/ 2 w 71"/>
                <a:gd name="T7" fmla="*/ 58 h 73"/>
                <a:gd name="T8" fmla="*/ 0 w 71"/>
                <a:gd name="T9" fmla="*/ 8 h 73"/>
                <a:gd name="T10" fmla="*/ 36 w 71"/>
                <a:gd name="T11" fmla="*/ 0 h 73"/>
                <a:gd name="T12" fmla="*/ 36 w 71"/>
                <a:gd name="T13" fmla="*/ 10 h 73"/>
                <a:gd name="T14" fmla="*/ 36 w 71"/>
                <a:gd name="T15" fmla="*/ 17 h 73"/>
                <a:gd name="T16" fmla="*/ 47 w 71"/>
                <a:gd name="T17" fmla="*/ 13 h 73"/>
                <a:gd name="T18" fmla="*/ 50 w 71"/>
                <a:gd name="T19" fmla="*/ 17 h 73"/>
                <a:gd name="T20" fmla="*/ 57 w 71"/>
                <a:gd name="T21" fmla="*/ 10 h 73"/>
                <a:gd name="T22" fmla="*/ 63 w 71"/>
                <a:gd name="T23" fmla="*/ 17 h 73"/>
                <a:gd name="T24" fmla="*/ 63 w 71"/>
                <a:gd name="T25" fmla="*/ 26 h 73"/>
                <a:gd name="T26" fmla="*/ 61 w 71"/>
                <a:gd name="T27" fmla="*/ 53 h 73"/>
                <a:gd name="T28" fmla="*/ 35 w 71"/>
                <a:gd name="T29" fmla="*/ 25 h 73"/>
                <a:gd name="T30" fmla="*/ 33 w 71"/>
                <a:gd name="T31" fmla="*/ 9 h 73"/>
                <a:gd name="T32" fmla="*/ 33 w 71"/>
                <a:gd name="T33" fmla="*/ 59 h 73"/>
                <a:gd name="T34" fmla="*/ 48 w 71"/>
                <a:gd name="T35" fmla="*/ 59 h 73"/>
                <a:gd name="T36" fmla="*/ 37 w 71"/>
                <a:gd name="T37" fmla="*/ 61 h 73"/>
                <a:gd name="T38" fmla="*/ 53 w 71"/>
                <a:gd name="T39" fmla="*/ 18 h 73"/>
                <a:gd name="T40" fmla="*/ 53 w 71"/>
                <a:gd name="T41" fmla="*/ 13 h 73"/>
                <a:gd name="T42" fmla="*/ 46 w 71"/>
                <a:gd name="T43" fmla="*/ 18 h 73"/>
                <a:gd name="T44" fmla="*/ 39 w 71"/>
                <a:gd name="T45" fmla="*/ 18 h 73"/>
                <a:gd name="T46" fmla="*/ 60 w 71"/>
                <a:gd name="T47" fmla="*/ 23 h 73"/>
                <a:gd name="T48" fmla="*/ 57 w 71"/>
                <a:gd name="T49" fmla="*/ 20 h 73"/>
                <a:gd name="T50" fmla="*/ 38 w 71"/>
                <a:gd name="T51" fmla="*/ 20 h 73"/>
                <a:gd name="T52" fmla="*/ 4 w 71"/>
                <a:gd name="T53" fmla="*/ 7 h 73"/>
                <a:gd name="T54" fmla="*/ 35 w 71"/>
                <a:gd name="T55" fmla="*/ 3 h 73"/>
                <a:gd name="T56" fmla="*/ 35 w 71"/>
                <a:gd name="T57" fmla="*/ 61 h 73"/>
                <a:gd name="T58" fmla="*/ 3 w 71"/>
                <a:gd name="T59" fmla="*/ 64 h 73"/>
                <a:gd name="T60" fmla="*/ 23 w 71"/>
                <a:gd name="T61" fmla="*/ 38 h 73"/>
                <a:gd name="T62" fmla="*/ 24 w 71"/>
                <a:gd name="T63" fmla="*/ 38 h 73"/>
                <a:gd name="T64" fmla="*/ 11 w 71"/>
                <a:gd name="T65" fmla="*/ 26 h 73"/>
                <a:gd name="T66" fmla="*/ 16 w 71"/>
                <a:gd name="T67" fmla="*/ 26 h 73"/>
                <a:gd name="T68" fmla="*/ 16 w 71"/>
                <a:gd name="T69" fmla="*/ 38 h 73"/>
                <a:gd name="T70" fmla="*/ 16 w 71"/>
                <a:gd name="T71" fmla="*/ 14 h 73"/>
                <a:gd name="T72" fmla="*/ 16 w 71"/>
                <a:gd name="T73" fmla="*/ 21 h 73"/>
                <a:gd name="T74" fmla="*/ 27 w 71"/>
                <a:gd name="T75" fmla="*/ 26 h 73"/>
                <a:gd name="T76" fmla="*/ 26 w 71"/>
                <a:gd name="T77" fmla="*/ 33 h 73"/>
                <a:gd name="T78" fmla="*/ 23 w 71"/>
                <a:gd name="T79" fmla="*/ 14 h 73"/>
                <a:gd name="T80" fmla="*/ 27 w 71"/>
                <a:gd name="T81" fmla="*/ 14 h 73"/>
                <a:gd name="T82" fmla="*/ 60 w 71"/>
                <a:gd name="T83" fmla="*/ 71 h 73"/>
                <a:gd name="T84" fmla="*/ 48 w 71"/>
                <a:gd name="T85" fmla="*/ 56 h 73"/>
                <a:gd name="T86" fmla="*/ 29 w 71"/>
                <a:gd name="T87" fmla="*/ 32 h 73"/>
                <a:gd name="T88" fmla="*/ 53 w 71"/>
                <a:gd name="T89" fmla="*/ 50 h 73"/>
                <a:gd name="T90" fmla="*/ 68 w 71"/>
                <a:gd name="T91" fmla="*/ 63 h 73"/>
                <a:gd name="T92" fmla="*/ 46 w 71"/>
                <a:gd name="T93" fmla="*/ 53 h 73"/>
                <a:gd name="T94" fmla="*/ 51 w 71"/>
                <a:gd name="T95" fmla="*/ 49 h 73"/>
                <a:gd name="T96" fmla="*/ 40 w 71"/>
                <a:gd name="T97" fmla="*/ 31 h 73"/>
                <a:gd name="T98" fmla="*/ 32 w 71"/>
                <a:gd name="T99" fmla="*/ 51 h 73"/>
                <a:gd name="T100" fmla="*/ 49 w 71"/>
                <a:gd name="T101" fmla="*/ 51 h 73"/>
                <a:gd name="T102" fmla="*/ 48 w 71"/>
                <a:gd name="T103" fmla="*/ 50 h 73"/>
                <a:gd name="T104" fmla="*/ 48 w 71"/>
                <a:gd name="T105" fmla="*/ 52 h 73"/>
                <a:gd name="T106" fmla="*/ 53 w 71"/>
                <a:gd name="T107" fmla="*/ 54 h 73"/>
                <a:gd name="T108" fmla="*/ 49 w 71"/>
                <a:gd name="T109" fmla="*/ 53 h 73"/>
                <a:gd name="T110" fmla="*/ 66 w 71"/>
                <a:gd name="T111" fmla="*/ 65 h 73"/>
                <a:gd name="T112" fmla="*/ 55 w 71"/>
                <a:gd name="T113" fmla="*/ 56 h 73"/>
                <a:gd name="T114" fmla="*/ 53 w 71"/>
                <a:gd name="T115" fmla="*/ 57 h 73"/>
                <a:gd name="T116" fmla="*/ 63 w 71"/>
                <a:gd name="T117" fmla="*/ 69 h 73"/>
                <a:gd name="T118" fmla="*/ 34 w 71"/>
                <a:gd name="T119" fmla="*/ 35 h 73"/>
                <a:gd name="T120" fmla="*/ 33 w 71"/>
                <a:gd name="T121" fmla="*/ 51 h 73"/>
                <a:gd name="T122" fmla="*/ 34 w 71"/>
                <a:gd name="T123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" h="73">
                  <a:moveTo>
                    <a:pt x="52" y="31"/>
                  </a:moveTo>
                  <a:cubicBezTo>
                    <a:pt x="52" y="30"/>
                    <a:pt x="52" y="30"/>
                    <a:pt x="51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2"/>
                    <a:pt x="53" y="31"/>
                    <a:pt x="52" y="31"/>
                  </a:cubicBezTo>
                  <a:close/>
                  <a:moveTo>
                    <a:pt x="51" y="64"/>
                  </a:moveTo>
                  <a:cubicBezTo>
                    <a:pt x="54" y="67"/>
                    <a:pt x="54" y="67"/>
                    <a:pt x="54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7"/>
                    <a:pt x="0" y="6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9"/>
                    <a:pt x="1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1"/>
                    <a:pt x="38" y="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7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7" y="13"/>
                    <a:pt x="38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9" y="14"/>
                    <a:pt x="49" y="15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1"/>
                    <a:pt x="51" y="10"/>
                    <a:pt x="52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59" y="12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7"/>
                    <a:pt x="65" y="18"/>
                    <a:pt x="65" y="19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6"/>
                    <a:pt x="64" y="26"/>
                    <a:pt x="63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0" y="52"/>
                    <a:pt x="60" y="52"/>
                    <a:pt x="59" y="52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27"/>
                    <a:pt x="33" y="27"/>
                    <a:pt x="33" y="2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7" y="60"/>
                    <a:pt x="41" y="60"/>
                    <a:pt x="46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60"/>
                    <a:pt x="48" y="60"/>
                    <a:pt x="49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4"/>
                    <a:pt x="37" y="64"/>
                    <a:pt x="37" y="64"/>
                  </a:cubicBezTo>
                  <a:lnTo>
                    <a:pt x="51" y="64"/>
                  </a:lnTo>
                  <a:close/>
                  <a:moveTo>
                    <a:pt x="53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3" y="13"/>
                    <a:pt x="53" y="13"/>
                    <a:pt x="53" y="13"/>
                  </a:cubicBezTo>
                  <a:lnTo>
                    <a:pt x="53" y="18"/>
                  </a:lnTo>
                  <a:close/>
                  <a:moveTo>
                    <a:pt x="39" y="18"/>
                  </a:move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39" y="16"/>
                    <a:pt x="39" y="16"/>
                    <a:pt x="39" y="16"/>
                  </a:cubicBezTo>
                  <a:lnTo>
                    <a:pt x="39" y="18"/>
                  </a:lnTo>
                  <a:close/>
                  <a:moveTo>
                    <a:pt x="35" y="20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38" y="20"/>
                    <a:pt x="38" y="20"/>
                    <a:pt x="38" y="20"/>
                  </a:cubicBezTo>
                  <a:lnTo>
                    <a:pt x="35" y="20"/>
                  </a:lnTo>
                  <a:close/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7"/>
                  </a:lnTo>
                  <a:close/>
                  <a:moveTo>
                    <a:pt x="35" y="61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5" y="64"/>
                    <a:pt x="35" y="64"/>
                    <a:pt x="35" y="64"/>
                  </a:cubicBezTo>
                  <a:lnTo>
                    <a:pt x="35" y="61"/>
                  </a:lnTo>
                  <a:close/>
                  <a:moveTo>
                    <a:pt x="23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3"/>
                    <a:pt x="23" y="41"/>
                    <a:pt x="24" y="38"/>
                  </a:cubicBezTo>
                  <a:lnTo>
                    <a:pt x="23" y="38"/>
                  </a:lnTo>
                  <a:close/>
                  <a:moveTo>
                    <a:pt x="16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6" y="33"/>
                    <a:pt x="16" y="33"/>
                    <a:pt x="16" y="33"/>
                  </a:cubicBezTo>
                  <a:lnTo>
                    <a:pt x="16" y="26"/>
                  </a:lnTo>
                  <a:close/>
                  <a:moveTo>
                    <a:pt x="11" y="45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1" y="38"/>
                    <a:pt x="11" y="38"/>
                    <a:pt x="11" y="38"/>
                  </a:cubicBezTo>
                  <a:lnTo>
                    <a:pt x="11" y="45"/>
                  </a:lnTo>
                  <a:close/>
                  <a:moveTo>
                    <a:pt x="16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6" y="14"/>
                  </a:lnTo>
                  <a:close/>
                  <a:moveTo>
                    <a:pt x="27" y="32"/>
                  </a:moveTo>
                  <a:cubicBezTo>
                    <a:pt x="27" y="26"/>
                    <a:pt x="27" y="26"/>
                    <a:pt x="27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7" y="32"/>
                    <a:pt x="27" y="32"/>
                  </a:cubicBezTo>
                  <a:close/>
                  <a:moveTo>
                    <a:pt x="27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7" y="21"/>
                    <a:pt x="27" y="21"/>
                    <a:pt x="27" y="21"/>
                  </a:cubicBezTo>
                  <a:lnTo>
                    <a:pt x="27" y="14"/>
                  </a:lnTo>
                  <a:close/>
                  <a:moveTo>
                    <a:pt x="68" y="71"/>
                  </a:moveTo>
                  <a:cubicBezTo>
                    <a:pt x="67" y="72"/>
                    <a:pt x="66" y="73"/>
                    <a:pt x="65" y="73"/>
                  </a:cubicBezTo>
                  <a:cubicBezTo>
                    <a:pt x="63" y="73"/>
                    <a:pt x="62" y="72"/>
                    <a:pt x="60" y="71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1" y="61"/>
                    <a:pt x="50" y="60"/>
                    <a:pt x="50" y="58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5" y="57"/>
                    <a:pt x="43" y="58"/>
                    <a:pt x="40" y="58"/>
                  </a:cubicBezTo>
                  <a:cubicBezTo>
                    <a:pt x="36" y="58"/>
                    <a:pt x="32" y="56"/>
                    <a:pt x="29" y="53"/>
                  </a:cubicBezTo>
                  <a:cubicBezTo>
                    <a:pt x="24" y="48"/>
                    <a:pt x="24" y="38"/>
                    <a:pt x="29" y="32"/>
                  </a:cubicBezTo>
                  <a:cubicBezTo>
                    <a:pt x="32" y="29"/>
                    <a:pt x="36" y="28"/>
                    <a:pt x="40" y="28"/>
                  </a:cubicBezTo>
                  <a:cubicBezTo>
                    <a:pt x="44" y="28"/>
                    <a:pt x="48" y="29"/>
                    <a:pt x="51" y="32"/>
                  </a:cubicBezTo>
                  <a:cubicBezTo>
                    <a:pt x="56" y="37"/>
                    <a:pt x="57" y="44"/>
                    <a:pt x="53" y="50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7" y="53"/>
                    <a:pt x="58" y="53"/>
                    <a:pt x="59" y="54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71" y="65"/>
                    <a:pt x="71" y="69"/>
                    <a:pt x="68" y="71"/>
                  </a:cubicBezTo>
                  <a:close/>
                  <a:moveTo>
                    <a:pt x="46" y="53"/>
                  </a:moveTo>
                  <a:cubicBezTo>
                    <a:pt x="46" y="53"/>
                    <a:pt x="46" y="53"/>
                    <a:pt x="46" y="53"/>
                  </a:cubicBezTo>
                  <a:cubicBezTo>
                    <a:pt x="45" y="52"/>
                    <a:pt x="45" y="50"/>
                    <a:pt x="46" y="49"/>
                  </a:cubicBezTo>
                  <a:cubicBezTo>
                    <a:pt x="47" y="47"/>
                    <a:pt x="49" y="47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2" y="47"/>
                    <a:pt x="52" y="45"/>
                    <a:pt x="52" y="43"/>
                  </a:cubicBezTo>
                  <a:cubicBezTo>
                    <a:pt x="52" y="40"/>
                    <a:pt x="51" y="36"/>
                    <a:pt x="49" y="34"/>
                  </a:cubicBezTo>
                  <a:cubicBezTo>
                    <a:pt x="46" y="32"/>
                    <a:pt x="43" y="31"/>
                    <a:pt x="40" y="31"/>
                  </a:cubicBezTo>
                  <a:cubicBezTo>
                    <a:pt x="37" y="31"/>
                    <a:pt x="34" y="32"/>
                    <a:pt x="32" y="34"/>
                  </a:cubicBezTo>
                  <a:cubicBezTo>
                    <a:pt x="29" y="36"/>
                    <a:pt x="28" y="40"/>
                    <a:pt x="28" y="43"/>
                  </a:cubicBezTo>
                  <a:cubicBezTo>
                    <a:pt x="28" y="46"/>
                    <a:pt x="29" y="49"/>
                    <a:pt x="32" y="51"/>
                  </a:cubicBezTo>
                  <a:cubicBezTo>
                    <a:pt x="34" y="54"/>
                    <a:pt x="37" y="55"/>
                    <a:pt x="40" y="55"/>
                  </a:cubicBezTo>
                  <a:cubicBezTo>
                    <a:pt x="42" y="55"/>
                    <a:pt x="44" y="54"/>
                    <a:pt x="46" y="53"/>
                  </a:cubicBezTo>
                  <a:close/>
                  <a:moveTo>
                    <a:pt x="49" y="51"/>
                  </a:moveTo>
                  <a:cubicBezTo>
                    <a:pt x="49" y="51"/>
                    <a:pt x="49" y="51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8" y="50"/>
                    <a:pt x="48" y="50"/>
                  </a:cubicBezTo>
                  <a:cubicBezTo>
                    <a:pt x="48" y="50"/>
                    <a:pt x="48" y="50"/>
                    <a:pt x="47" y="50"/>
                  </a:cubicBezTo>
                  <a:cubicBezTo>
                    <a:pt x="47" y="50"/>
                    <a:pt x="47" y="51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9" y="51"/>
                  </a:cubicBezTo>
                  <a:close/>
                  <a:moveTo>
                    <a:pt x="52" y="55"/>
                  </a:moveTo>
                  <a:cubicBezTo>
                    <a:pt x="52" y="54"/>
                    <a:pt x="53" y="54"/>
                    <a:pt x="53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2"/>
                    <a:pt x="50" y="52"/>
                    <a:pt x="50" y="53"/>
                  </a:cubicBezTo>
                  <a:cubicBezTo>
                    <a:pt x="50" y="53"/>
                    <a:pt x="50" y="53"/>
                    <a:pt x="49" y="53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2" y="55"/>
                    <a:pt x="52" y="55"/>
                    <a:pt x="52" y="55"/>
                  </a:cubicBezTo>
                  <a:close/>
                  <a:moveTo>
                    <a:pt x="66" y="65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7" y="56"/>
                    <a:pt x="56" y="55"/>
                    <a:pt x="55" y="55"/>
                  </a:cubicBezTo>
                  <a:cubicBezTo>
                    <a:pt x="55" y="55"/>
                    <a:pt x="55" y="55"/>
                    <a:pt x="55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6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9"/>
                    <a:pt x="54" y="6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4" y="70"/>
                    <a:pt x="65" y="70"/>
                    <a:pt x="66" y="69"/>
                  </a:cubicBezTo>
                  <a:cubicBezTo>
                    <a:pt x="67" y="68"/>
                    <a:pt x="67" y="66"/>
                    <a:pt x="66" y="65"/>
                  </a:cubicBezTo>
                  <a:close/>
                  <a:moveTo>
                    <a:pt x="34" y="35"/>
                  </a:moveTo>
                  <a:cubicBezTo>
                    <a:pt x="34" y="35"/>
                    <a:pt x="33" y="35"/>
                    <a:pt x="33" y="35"/>
                  </a:cubicBezTo>
                  <a:cubicBezTo>
                    <a:pt x="28" y="39"/>
                    <a:pt x="28" y="46"/>
                    <a:pt x="33" y="50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1"/>
                    <a:pt x="34" y="50"/>
                  </a:cubicBezTo>
                  <a:cubicBezTo>
                    <a:pt x="34" y="50"/>
                    <a:pt x="34" y="49"/>
                    <a:pt x="34" y="49"/>
                  </a:cubicBezTo>
                  <a:cubicBezTo>
                    <a:pt x="31" y="46"/>
                    <a:pt x="31" y="40"/>
                    <a:pt x="34" y="37"/>
                  </a:cubicBezTo>
                  <a:cubicBezTo>
                    <a:pt x="34" y="36"/>
                    <a:pt x="34" y="36"/>
                    <a:pt x="34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en-US" sz="7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11925" y="2896990"/>
              <a:ext cx="5086773" cy="86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3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 据 库 设 计</a:t>
              </a:r>
              <a:endParaRPr lang="zh-CN" altLang="en-US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TextBox 26"/>
            <p:cNvSpPr txBox="1"/>
            <p:nvPr/>
          </p:nvSpPr>
          <p:spPr>
            <a:xfrm>
              <a:off x="2302498" y="2271303"/>
              <a:ext cx="228951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>
                <a:defRPr/>
              </a:pPr>
              <a:r>
                <a:rPr lang="en-US" sz="10350" b="1" spc="225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en-US" sz="10350" b="1" spc="22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2196" y="18587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>
            <a:spLocks noChangeArrowheads="1"/>
          </p:cNvSpPr>
          <p:nvPr/>
        </p:nvSpPr>
        <p:spPr bwMode="auto">
          <a:xfrm>
            <a:off x="184170" y="78830"/>
            <a:ext cx="2968933" cy="5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数据库设计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052320" y="395605"/>
            <a:ext cx="7091680" cy="158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699135"/>
            <a:ext cx="7508875" cy="4228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>
            <a:spLocks noChangeArrowheads="1"/>
          </p:cNvSpPr>
          <p:nvPr/>
        </p:nvSpPr>
        <p:spPr bwMode="auto">
          <a:xfrm>
            <a:off x="184170" y="78830"/>
            <a:ext cx="2968933" cy="5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E-R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图设计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908175" y="395605"/>
            <a:ext cx="7235825" cy="158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SSM学生信息管理系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699135"/>
            <a:ext cx="4379595" cy="4227830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2771775" y="786765"/>
            <a:ext cx="893445" cy="56070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71775" y="883285"/>
            <a:ext cx="112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student</a:t>
            </a:r>
            <a:endParaRPr lang="en-US" altLang="zh-CN"/>
          </a:p>
        </p:txBody>
      </p:sp>
      <p:sp>
        <p:nvSpPr>
          <p:cNvPr id="8" name="椭圆形标注 7"/>
          <p:cNvSpPr/>
          <p:nvPr/>
        </p:nvSpPr>
        <p:spPr>
          <a:xfrm>
            <a:off x="2915285" y="2427605"/>
            <a:ext cx="864235" cy="50419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27680" y="2499995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class</a:t>
            </a:r>
            <a:endParaRPr lang="en-US" altLang="zh-CN"/>
          </a:p>
        </p:txBody>
      </p:sp>
      <p:sp>
        <p:nvSpPr>
          <p:cNvPr id="10" name="椭圆形标注 9"/>
          <p:cNvSpPr/>
          <p:nvPr/>
        </p:nvSpPr>
        <p:spPr>
          <a:xfrm flipH="1">
            <a:off x="2483485" y="3364230"/>
            <a:ext cx="720090" cy="36004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83485" y="3355975"/>
            <a:ext cx="81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grade</a:t>
            </a:r>
            <a:endParaRPr lang="en-US" altLang="zh-CN"/>
          </a:p>
        </p:txBody>
      </p:sp>
      <p:sp>
        <p:nvSpPr>
          <p:cNvPr id="12" name="椭圆形标注 11"/>
          <p:cNvSpPr/>
          <p:nvPr/>
        </p:nvSpPr>
        <p:spPr>
          <a:xfrm flipH="1">
            <a:off x="2580005" y="4020820"/>
            <a:ext cx="720090" cy="43180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27630" y="4055745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user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>
            <a:spLocks noChangeArrowheads="1"/>
          </p:cNvSpPr>
          <p:nvPr/>
        </p:nvSpPr>
        <p:spPr bwMode="auto">
          <a:xfrm>
            <a:off x="184170" y="78830"/>
            <a:ext cx="2968933" cy="5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数据表结构和内容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700020" y="395605"/>
            <a:ext cx="6443980" cy="158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-20905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650" y="1563370"/>
            <a:ext cx="7284720" cy="1706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40" y="3478530"/>
            <a:ext cx="3604260" cy="1310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47720" y="771525"/>
            <a:ext cx="1917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class</a:t>
            </a:r>
            <a:r>
              <a:rPr lang="zh-CN" altLang="en-US" sz="3200"/>
              <a:t>表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3563620" y="771525"/>
            <a:ext cx="1641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grade</a:t>
            </a:r>
            <a:r>
              <a:rPr lang="zh-CN" altLang="en-US" sz="3200"/>
              <a:t>表</a:t>
            </a:r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0" y="1563370"/>
            <a:ext cx="7391400" cy="1341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130" y="3435350"/>
            <a:ext cx="3992880" cy="1089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75965" y="771525"/>
            <a:ext cx="2110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student</a:t>
            </a:r>
            <a:r>
              <a:rPr lang="zh-CN" altLang="en-US" sz="3200"/>
              <a:t>表</a:t>
            </a:r>
            <a:endParaRPr lang="zh-CN" altLang="en-US" sz="32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90" y="1390650"/>
            <a:ext cx="7360920" cy="20878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360" y="3579495"/>
            <a:ext cx="8046720" cy="11734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6785" y="771525"/>
            <a:ext cx="1638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uesr</a:t>
            </a:r>
            <a:r>
              <a:rPr lang="zh-CN" altLang="en-US" sz="3200"/>
              <a:t>表</a:t>
            </a:r>
            <a:endParaRPr lang="zh-CN" altLang="en-US" sz="32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60" y="1419225"/>
            <a:ext cx="7284720" cy="16992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1475" y="3579495"/>
            <a:ext cx="2788920" cy="1264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914065" y="1779662"/>
            <a:ext cx="5795645" cy="2188433"/>
            <a:chOff x="2302498" y="2271303"/>
            <a:chExt cx="7727526" cy="2917911"/>
          </a:xfrm>
        </p:grpSpPr>
        <p:sp>
          <p:nvSpPr>
            <p:cNvPr id="22" name="Freeform 126"/>
            <p:cNvSpPr>
              <a:spLocks noEditPoints="1"/>
            </p:cNvSpPr>
            <p:nvPr/>
          </p:nvSpPr>
          <p:spPr bwMode="auto">
            <a:xfrm>
              <a:off x="6446463" y="4808274"/>
              <a:ext cx="380943" cy="376708"/>
            </a:xfrm>
            <a:custGeom>
              <a:avLst/>
              <a:gdLst>
                <a:gd name="T0" fmla="*/ 59 w 76"/>
                <a:gd name="T1" fmla="*/ 72 h 72"/>
                <a:gd name="T2" fmla="*/ 59 w 76"/>
                <a:gd name="T3" fmla="*/ 69 h 72"/>
                <a:gd name="T4" fmla="*/ 73 w 76"/>
                <a:gd name="T5" fmla="*/ 55 h 72"/>
                <a:gd name="T6" fmla="*/ 37 w 76"/>
                <a:gd name="T7" fmla="*/ 61 h 72"/>
                <a:gd name="T8" fmla="*/ 36 w 76"/>
                <a:gd name="T9" fmla="*/ 59 h 72"/>
                <a:gd name="T10" fmla="*/ 59 w 76"/>
                <a:gd name="T11" fmla="*/ 26 h 72"/>
                <a:gd name="T12" fmla="*/ 62 w 76"/>
                <a:gd name="T13" fmla="*/ 27 h 72"/>
                <a:gd name="T14" fmla="*/ 65 w 76"/>
                <a:gd name="T15" fmla="*/ 19 h 72"/>
                <a:gd name="T16" fmla="*/ 59 w 76"/>
                <a:gd name="T17" fmla="*/ 12 h 72"/>
                <a:gd name="T18" fmla="*/ 50 w 76"/>
                <a:gd name="T19" fmla="*/ 12 h 72"/>
                <a:gd name="T20" fmla="*/ 49 w 76"/>
                <a:gd name="T21" fmla="*/ 16 h 72"/>
                <a:gd name="T22" fmla="*/ 36 w 76"/>
                <a:gd name="T23" fmla="*/ 16 h 72"/>
                <a:gd name="T24" fmla="*/ 36 w 76"/>
                <a:gd name="T25" fmla="*/ 10 h 72"/>
                <a:gd name="T26" fmla="*/ 38 w 76"/>
                <a:gd name="T27" fmla="*/ 2 h 72"/>
                <a:gd name="T28" fmla="*/ 0 w 76"/>
                <a:gd name="T29" fmla="*/ 2 h 72"/>
                <a:gd name="T30" fmla="*/ 2 w 76"/>
                <a:gd name="T31" fmla="*/ 10 h 72"/>
                <a:gd name="T32" fmla="*/ 0 w 76"/>
                <a:gd name="T33" fmla="*/ 60 h 72"/>
                <a:gd name="T34" fmla="*/ 44 w 76"/>
                <a:gd name="T35" fmla="*/ 68 h 72"/>
                <a:gd name="T36" fmla="*/ 53 w 76"/>
                <a:gd name="T37" fmla="*/ 13 h 72"/>
                <a:gd name="T38" fmla="*/ 53 w 76"/>
                <a:gd name="T39" fmla="*/ 18 h 72"/>
                <a:gd name="T40" fmla="*/ 46 w 76"/>
                <a:gd name="T41" fmla="*/ 17 h 72"/>
                <a:gd name="T42" fmla="*/ 39 w 76"/>
                <a:gd name="T43" fmla="*/ 17 h 72"/>
                <a:gd name="T44" fmla="*/ 52 w 76"/>
                <a:gd name="T45" fmla="*/ 20 h 72"/>
                <a:gd name="T46" fmla="*/ 62 w 76"/>
                <a:gd name="T47" fmla="*/ 24 h 72"/>
                <a:gd name="T48" fmla="*/ 35 w 76"/>
                <a:gd name="T49" fmla="*/ 20 h 72"/>
                <a:gd name="T50" fmla="*/ 35 w 76"/>
                <a:gd name="T51" fmla="*/ 3 h 72"/>
                <a:gd name="T52" fmla="*/ 4 w 76"/>
                <a:gd name="T53" fmla="*/ 7 h 72"/>
                <a:gd name="T54" fmla="*/ 33 w 76"/>
                <a:gd name="T55" fmla="*/ 9 h 72"/>
                <a:gd name="T56" fmla="*/ 5 w 76"/>
                <a:gd name="T57" fmla="*/ 9 h 72"/>
                <a:gd name="T58" fmla="*/ 3 w 76"/>
                <a:gd name="T59" fmla="*/ 65 h 72"/>
                <a:gd name="T60" fmla="*/ 35 w 76"/>
                <a:gd name="T61" fmla="*/ 61 h 72"/>
                <a:gd name="T62" fmla="*/ 44 w 76"/>
                <a:gd name="T63" fmla="*/ 42 h 72"/>
                <a:gd name="T64" fmla="*/ 40 w 76"/>
                <a:gd name="T65" fmla="*/ 42 h 72"/>
                <a:gd name="T66" fmla="*/ 54 w 76"/>
                <a:gd name="T67" fmla="*/ 30 h 72"/>
                <a:gd name="T68" fmla="*/ 49 w 76"/>
                <a:gd name="T69" fmla="*/ 37 h 72"/>
                <a:gd name="T70" fmla="*/ 40 w 76"/>
                <a:gd name="T71" fmla="*/ 30 h 72"/>
                <a:gd name="T72" fmla="*/ 27 w 76"/>
                <a:gd name="T73" fmla="*/ 33 h 72"/>
                <a:gd name="T74" fmla="*/ 27 w 76"/>
                <a:gd name="T75" fmla="*/ 27 h 72"/>
                <a:gd name="T76" fmla="*/ 11 w 76"/>
                <a:gd name="T77" fmla="*/ 33 h 72"/>
                <a:gd name="T78" fmla="*/ 16 w 76"/>
                <a:gd name="T79" fmla="*/ 33 h 72"/>
                <a:gd name="T80" fmla="*/ 11 w 76"/>
                <a:gd name="T81" fmla="*/ 14 h 72"/>
                <a:gd name="T82" fmla="*/ 16 w 76"/>
                <a:gd name="T83" fmla="*/ 46 h 72"/>
                <a:gd name="T84" fmla="*/ 16 w 76"/>
                <a:gd name="T85" fmla="*/ 39 h 72"/>
                <a:gd name="T86" fmla="*/ 23 w 76"/>
                <a:gd name="T87" fmla="*/ 46 h 72"/>
                <a:gd name="T88" fmla="*/ 27 w 76"/>
                <a:gd name="T89" fmla="*/ 46 h 72"/>
                <a:gd name="T90" fmla="*/ 23 w 76"/>
                <a:gd name="T91" fmla="*/ 14 h 72"/>
                <a:gd name="T92" fmla="*/ 68 w 76"/>
                <a:gd name="T93" fmla="*/ 55 h 72"/>
                <a:gd name="T94" fmla="*/ 60 w 76"/>
                <a:gd name="T95" fmla="*/ 63 h 72"/>
                <a:gd name="T96" fmla="*/ 58 w 76"/>
                <a:gd name="T97" fmla="*/ 56 h 72"/>
                <a:gd name="T98" fmla="*/ 50 w 76"/>
                <a:gd name="T99" fmla="*/ 54 h 72"/>
                <a:gd name="T100" fmla="*/ 59 w 76"/>
                <a:gd name="T101" fmla="*/ 45 h 72"/>
                <a:gd name="T102" fmla="*/ 67 w 76"/>
                <a:gd name="T103" fmla="*/ 5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6" h="72">
                  <a:moveTo>
                    <a:pt x="59" y="37"/>
                  </a:moveTo>
                  <a:cubicBezTo>
                    <a:pt x="49" y="37"/>
                    <a:pt x="41" y="45"/>
                    <a:pt x="41" y="55"/>
                  </a:cubicBezTo>
                  <a:cubicBezTo>
                    <a:pt x="41" y="65"/>
                    <a:pt x="49" y="72"/>
                    <a:pt x="59" y="72"/>
                  </a:cubicBezTo>
                  <a:cubicBezTo>
                    <a:pt x="68" y="72"/>
                    <a:pt x="76" y="65"/>
                    <a:pt x="76" y="55"/>
                  </a:cubicBezTo>
                  <a:cubicBezTo>
                    <a:pt x="76" y="45"/>
                    <a:pt x="68" y="37"/>
                    <a:pt x="59" y="37"/>
                  </a:cubicBezTo>
                  <a:close/>
                  <a:moveTo>
                    <a:pt x="59" y="69"/>
                  </a:moveTo>
                  <a:cubicBezTo>
                    <a:pt x="51" y="69"/>
                    <a:pt x="44" y="63"/>
                    <a:pt x="44" y="55"/>
                  </a:cubicBezTo>
                  <a:cubicBezTo>
                    <a:pt x="44" y="47"/>
                    <a:pt x="51" y="40"/>
                    <a:pt x="59" y="40"/>
                  </a:cubicBezTo>
                  <a:cubicBezTo>
                    <a:pt x="67" y="40"/>
                    <a:pt x="73" y="47"/>
                    <a:pt x="73" y="55"/>
                  </a:cubicBezTo>
                  <a:cubicBezTo>
                    <a:pt x="73" y="63"/>
                    <a:pt x="67" y="69"/>
                    <a:pt x="59" y="69"/>
                  </a:cubicBezTo>
                  <a:close/>
                  <a:moveTo>
                    <a:pt x="37" y="65"/>
                  </a:moveTo>
                  <a:cubicBezTo>
                    <a:pt x="37" y="61"/>
                    <a:pt x="37" y="61"/>
                    <a:pt x="37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5"/>
                    <a:pt x="61" y="36"/>
                    <a:pt x="62" y="3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4" y="27"/>
                    <a:pt x="65" y="26"/>
                    <a:pt x="65" y="25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8"/>
                    <a:pt x="64" y="17"/>
                    <a:pt x="63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1"/>
                    <a:pt x="58" y="10"/>
                    <a:pt x="57" y="1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10"/>
                    <a:pt x="50" y="11"/>
                    <a:pt x="50" y="12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5"/>
                    <a:pt x="48" y="14"/>
                    <a:pt x="47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5"/>
                    <a:pt x="36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8" y="9"/>
                    <a:pt x="38" y="8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9"/>
                    <a:pt x="0" y="6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7"/>
                    <a:pt x="43" y="66"/>
                    <a:pt x="42" y="65"/>
                  </a:cubicBezTo>
                  <a:lnTo>
                    <a:pt x="37" y="65"/>
                  </a:lnTo>
                  <a:close/>
                  <a:moveTo>
                    <a:pt x="53" y="13"/>
                  </a:move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3" y="18"/>
                    <a:pt x="53" y="18"/>
                    <a:pt x="53" y="18"/>
                  </a:cubicBezTo>
                  <a:lnTo>
                    <a:pt x="53" y="13"/>
                  </a:lnTo>
                  <a:close/>
                  <a:moveTo>
                    <a:pt x="39" y="17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17"/>
                  </a:lnTo>
                  <a:close/>
                  <a:moveTo>
                    <a:pt x="38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8" y="20"/>
                  </a:lnTo>
                  <a:close/>
                  <a:moveTo>
                    <a:pt x="3" y="3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3"/>
                  </a:lnTo>
                  <a:close/>
                  <a:moveTo>
                    <a:pt x="33" y="9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9"/>
                    <a:pt x="5" y="9"/>
                    <a:pt x="5" y="9"/>
                  </a:cubicBezTo>
                  <a:lnTo>
                    <a:pt x="33" y="9"/>
                  </a:lnTo>
                  <a:close/>
                  <a:moveTo>
                    <a:pt x="35" y="65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35" y="61"/>
                    <a:pt x="35" y="61"/>
                    <a:pt x="35" y="61"/>
                  </a:cubicBezTo>
                  <a:lnTo>
                    <a:pt x="35" y="65"/>
                  </a:lnTo>
                  <a:close/>
                  <a:moveTo>
                    <a:pt x="40" y="42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42" y="44"/>
                    <a:pt x="41" y="47"/>
                    <a:pt x="40" y="49"/>
                  </a:cubicBezTo>
                  <a:cubicBezTo>
                    <a:pt x="40" y="49"/>
                    <a:pt x="40" y="49"/>
                    <a:pt x="40" y="49"/>
                  </a:cubicBezTo>
                  <a:lnTo>
                    <a:pt x="40" y="42"/>
                  </a:lnTo>
                  <a:close/>
                  <a:moveTo>
                    <a:pt x="49" y="37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3" y="36"/>
                    <a:pt x="52" y="37"/>
                    <a:pt x="51" y="37"/>
                  </a:cubicBezTo>
                  <a:lnTo>
                    <a:pt x="49" y="37"/>
                  </a:lnTo>
                  <a:close/>
                  <a:moveTo>
                    <a:pt x="44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27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"/>
                  </a:lnTo>
                  <a:close/>
                  <a:moveTo>
                    <a:pt x="16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6" y="33"/>
                  </a:lnTo>
                  <a:close/>
                  <a:moveTo>
                    <a:pt x="16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lnTo>
                    <a:pt x="16" y="21"/>
                  </a:lnTo>
                  <a:close/>
                  <a:moveTo>
                    <a:pt x="16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6" y="39"/>
                    <a:pt x="16" y="39"/>
                    <a:pt x="16" y="39"/>
                  </a:cubicBezTo>
                  <a:lnTo>
                    <a:pt x="16" y="46"/>
                  </a:lnTo>
                  <a:close/>
                  <a:moveTo>
                    <a:pt x="27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7" y="39"/>
                    <a:pt x="27" y="39"/>
                    <a:pt x="27" y="39"/>
                  </a:cubicBezTo>
                  <a:lnTo>
                    <a:pt x="27" y="46"/>
                  </a:lnTo>
                  <a:close/>
                  <a:moveTo>
                    <a:pt x="27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21"/>
                  </a:lnTo>
                  <a:close/>
                  <a:moveTo>
                    <a:pt x="68" y="55"/>
                  </a:moveTo>
                  <a:cubicBezTo>
                    <a:pt x="68" y="55"/>
                    <a:pt x="68" y="56"/>
                    <a:pt x="67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4"/>
                    <a:pt x="59" y="64"/>
                    <a:pt x="59" y="64"/>
                  </a:cubicBezTo>
                  <a:cubicBezTo>
                    <a:pt x="58" y="64"/>
                    <a:pt x="58" y="64"/>
                    <a:pt x="58" y="6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6"/>
                    <a:pt x="49" y="55"/>
                    <a:pt x="49" y="55"/>
                  </a:cubicBezTo>
                  <a:cubicBezTo>
                    <a:pt x="49" y="54"/>
                    <a:pt x="50" y="54"/>
                    <a:pt x="50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5"/>
                    <a:pt x="59" y="45"/>
                  </a:cubicBezTo>
                  <a:cubicBezTo>
                    <a:pt x="59" y="45"/>
                    <a:pt x="60" y="46"/>
                    <a:pt x="60" y="46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8" y="54"/>
                    <a:pt x="68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en-US" sz="76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27"/>
            <p:cNvSpPr>
              <a:spLocks noEditPoints="1"/>
            </p:cNvSpPr>
            <p:nvPr/>
          </p:nvSpPr>
          <p:spPr bwMode="auto">
            <a:xfrm>
              <a:off x="5875051" y="4808274"/>
              <a:ext cx="380943" cy="376708"/>
            </a:xfrm>
            <a:custGeom>
              <a:avLst/>
              <a:gdLst>
                <a:gd name="T0" fmla="*/ 58 w 76"/>
                <a:gd name="T1" fmla="*/ 72 h 72"/>
                <a:gd name="T2" fmla="*/ 58 w 76"/>
                <a:gd name="T3" fmla="*/ 69 h 72"/>
                <a:gd name="T4" fmla="*/ 73 w 76"/>
                <a:gd name="T5" fmla="*/ 55 h 72"/>
                <a:gd name="T6" fmla="*/ 40 w 76"/>
                <a:gd name="T7" fmla="*/ 37 h 72"/>
                <a:gd name="T8" fmla="*/ 45 w 76"/>
                <a:gd name="T9" fmla="*/ 37 h 72"/>
                <a:gd name="T10" fmla="*/ 54 w 76"/>
                <a:gd name="T11" fmla="*/ 30 h 72"/>
                <a:gd name="T12" fmla="*/ 50 w 76"/>
                <a:gd name="T13" fmla="*/ 37 h 72"/>
                <a:gd name="T14" fmla="*/ 40 w 76"/>
                <a:gd name="T15" fmla="*/ 49 h 72"/>
                <a:gd name="T16" fmla="*/ 11 w 76"/>
                <a:gd name="T17" fmla="*/ 21 h 72"/>
                <a:gd name="T18" fmla="*/ 16 w 76"/>
                <a:gd name="T19" fmla="*/ 21 h 72"/>
                <a:gd name="T20" fmla="*/ 11 w 76"/>
                <a:gd name="T21" fmla="*/ 39 h 72"/>
                <a:gd name="T22" fmla="*/ 38 w 76"/>
                <a:gd name="T23" fmla="*/ 65 h 72"/>
                <a:gd name="T24" fmla="*/ 39 w 76"/>
                <a:gd name="T25" fmla="*/ 59 h 72"/>
                <a:gd name="T26" fmla="*/ 35 w 76"/>
                <a:gd name="T27" fmla="*/ 26 h 72"/>
                <a:gd name="T28" fmla="*/ 63 w 76"/>
                <a:gd name="T29" fmla="*/ 36 h 72"/>
                <a:gd name="T30" fmla="*/ 65 w 76"/>
                <a:gd name="T31" fmla="*/ 25 h 72"/>
                <a:gd name="T32" fmla="*/ 59 w 76"/>
                <a:gd name="T33" fmla="*/ 17 h 72"/>
                <a:gd name="T34" fmla="*/ 53 w 76"/>
                <a:gd name="T35" fmla="*/ 10 h 72"/>
                <a:gd name="T36" fmla="*/ 49 w 76"/>
                <a:gd name="T37" fmla="*/ 17 h 72"/>
                <a:gd name="T38" fmla="*/ 38 w 76"/>
                <a:gd name="T39" fmla="*/ 14 h 72"/>
                <a:gd name="T40" fmla="*/ 36 w 76"/>
                <a:gd name="T41" fmla="*/ 17 h 72"/>
                <a:gd name="T42" fmla="*/ 39 w 76"/>
                <a:gd name="T43" fmla="*/ 8 h 72"/>
                <a:gd name="T44" fmla="*/ 2 w 76"/>
                <a:gd name="T45" fmla="*/ 0 h 72"/>
                <a:gd name="T46" fmla="*/ 2 w 76"/>
                <a:gd name="T47" fmla="*/ 10 h 72"/>
                <a:gd name="T48" fmla="*/ 2 w 76"/>
                <a:gd name="T49" fmla="*/ 58 h 72"/>
                <a:gd name="T50" fmla="*/ 2 w 76"/>
                <a:gd name="T51" fmla="*/ 68 h 72"/>
                <a:gd name="T52" fmla="*/ 38 w 76"/>
                <a:gd name="T53" fmla="*/ 65 h 72"/>
                <a:gd name="T54" fmla="*/ 56 w 76"/>
                <a:gd name="T55" fmla="*/ 18 h 72"/>
                <a:gd name="T56" fmla="*/ 39 w 76"/>
                <a:gd name="T57" fmla="*/ 17 h 72"/>
                <a:gd name="T58" fmla="*/ 39 w 76"/>
                <a:gd name="T59" fmla="*/ 18 h 72"/>
                <a:gd name="T60" fmla="*/ 47 w 76"/>
                <a:gd name="T61" fmla="*/ 20 h 72"/>
                <a:gd name="T62" fmla="*/ 62 w 76"/>
                <a:gd name="T63" fmla="*/ 20 h 72"/>
                <a:gd name="T64" fmla="*/ 35 w 76"/>
                <a:gd name="T65" fmla="*/ 24 h 72"/>
                <a:gd name="T66" fmla="*/ 3 w 76"/>
                <a:gd name="T67" fmla="*/ 3 h 72"/>
                <a:gd name="T68" fmla="*/ 34 w 76"/>
                <a:gd name="T69" fmla="*/ 7 h 72"/>
                <a:gd name="T70" fmla="*/ 3 w 76"/>
                <a:gd name="T71" fmla="*/ 3 h 72"/>
                <a:gd name="T72" fmla="*/ 6 w 76"/>
                <a:gd name="T73" fmla="*/ 59 h 72"/>
                <a:gd name="T74" fmla="*/ 36 w 76"/>
                <a:gd name="T75" fmla="*/ 65 h 72"/>
                <a:gd name="T76" fmla="*/ 5 w 76"/>
                <a:gd name="T77" fmla="*/ 61 h 72"/>
                <a:gd name="T78" fmla="*/ 16 w 76"/>
                <a:gd name="T79" fmla="*/ 33 h 72"/>
                <a:gd name="T80" fmla="*/ 16 w 76"/>
                <a:gd name="T81" fmla="*/ 27 h 72"/>
                <a:gd name="T82" fmla="*/ 23 w 76"/>
                <a:gd name="T83" fmla="*/ 21 h 72"/>
                <a:gd name="T84" fmla="*/ 27 w 76"/>
                <a:gd name="T85" fmla="*/ 21 h 72"/>
                <a:gd name="T86" fmla="*/ 23 w 76"/>
                <a:gd name="T87" fmla="*/ 27 h 72"/>
                <a:gd name="T88" fmla="*/ 27 w 76"/>
                <a:gd name="T89" fmla="*/ 46 h 72"/>
                <a:gd name="T90" fmla="*/ 27 w 76"/>
                <a:gd name="T91" fmla="*/ 39 h 72"/>
                <a:gd name="T92" fmla="*/ 68 w 76"/>
                <a:gd name="T93" fmla="*/ 51 h 72"/>
                <a:gd name="T94" fmla="*/ 55 w 76"/>
                <a:gd name="T95" fmla="*/ 60 h 72"/>
                <a:gd name="T96" fmla="*/ 51 w 76"/>
                <a:gd name="T97" fmla="*/ 54 h 72"/>
                <a:gd name="T98" fmla="*/ 68 w 76"/>
                <a:gd name="T99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" h="72">
                  <a:moveTo>
                    <a:pt x="58" y="37"/>
                  </a:moveTo>
                  <a:cubicBezTo>
                    <a:pt x="49" y="37"/>
                    <a:pt x="41" y="45"/>
                    <a:pt x="41" y="55"/>
                  </a:cubicBezTo>
                  <a:cubicBezTo>
                    <a:pt x="41" y="65"/>
                    <a:pt x="49" y="72"/>
                    <a:pt x="58" y="72"/>
                  </a:cubicBezTo>
                  <a:cubicBezTo>
                    <a:pt x="68" y="72"/>
                    <a:pt x="76" y="65"/>
                    <a:pt x="76" y="55"/>
                  </a:cubicBezTo>
                  <a:cubicBezTo>
                    <a:pt x="76" y="45"/>
                    <a:pt x="68" y="37"/>
                    <a:pt x="58" y="37"/>
                  </a:cubicBezTo>
                  <a:close/>
                  <a:moveTo>
                    <a:pt x="58" y="69"/>
                  </a:moveTo>
                  <a:cubicBezTo>
                    <a:pt x="50" y="69"/>
                    <a:pt x="44" y="63"/>
                    <a:pt x="44" y="55"/>
                  </a:cubicBezTo>
                  <a:cubicBezTo>
                    <a:pt x="44" y="47"/>
                    <a:pt x="50" y="40"/>
                    <a:pt x="58" y="40"/>
                  </a:cubicBezTo>
                  <a:cubicBezTo>
                    <a:pt x="66" y="40"/>
                    <a:pt x="73" y="47"/>
                    <a:pt x="73" y="55"/>
                  </a:cubicBezTo>
                  <a:cubicBezTo>
                    <a:pt x="73" y="63"/>
                    <a:pt x="66" y="69"/>
                    <a:pt x="58" y="69"/>
                  </a:cubicBezTo>
                  <a:close/>
                  <a:moveTo>
                    <a:pt x="45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5" y="30"/>
                    <a:pt x="45" y="30"/>
                    <a:pt x="45" y="30"/>
                  </a:cubicBezTo>
                  <a:lnTo>
                    <a:pt x="45" y="37"/>
                  </a:lnTo>
                  <a:close/>
                  <a:moveTo>
                    <a:pt x="50" y="37"/>
                  </a:moveTo>
                  <a:cubicBezTo>
                    <a:pt x="50" y="30"/>
                    <a:pt x="50" y="30"/>
                    <a:pt x="50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3" y="36"/>
                    <a:pt x="52" y="37"/>
                    <a:pt x="51" y="37"/>
                  </a:cubicBezTo>
                  <a:lnTo>
                    <a:pt x="50" y="37"/>
                  </a:lnTo>
                  <a:close/>
                  <a:moveTo>
                    <a:pt x="40" y="42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42" y="44"/>
                    <a:pt x="41" y="47"/>
                    <a:pt x="40" y="49"/>
                  </a:cubicBezTo>
                  <a:lnTo>
                    <a:pt x="40" y="42"/>
                  </a:lnTo>
                  <a:close/>
                  <a:moveTo>
                    <a:pt x="16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lnTo>
                    <a:pt x="16" y="21"/>
                  </a:lnTo>
                  <a:close/>
                  <a:moveTo>
                    <a:pt x="16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6" y="39"/>
                    <a:pt x="16" y="39"/>
                    <a:pt x="16" y="39"/>
                  </a:cubicBezTo>
                  <a:lnTo>
                    <a:pt x="16" y="46"/>
                  </a:lnTo>
                  <a:close/>
                  <a:moveTo>
                    <a:pt x="38" y="65"/>
                  </a:moveTo>
                  <a:cubicBezTo>
                    <a:pt x="38" y="61"/>
                    <a:pt x="38" y="61"/>
                    <a:pt x="38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39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1" y="36"/>
                    <a:pt x="62" y="36"/>
                    <a:pt x="63" y="3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4" y="27"/>
                    <a:pt x="65" y="26"/>
                    <a:pt x="65" y="25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8"/>
                    <a:pt x="64" y="17"/>
                    <a:pt x="63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1"/>
                    <a:pt x="58" y="10"/>
                    <a:pt x="57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1" y="10"/>
                    <a:pt x="51" y="11"/>
                    <a:pt x="51" y="12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5"/>
                    <a:pt x="48" y="14"/>
                    <a:pt x="47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5"/>
                    <a:pt x="36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10"/>
                    <a:pt x="39" y="9"/>
                    <a:pt x="39" y="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9"/>
                    <a:pt x="0" y="6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7"/>
                    <a:pt x="42" y="66"/>
                    <a:pt x="42" y="65"/>
                  </a:cubicBezTo>
                  <a:lnTo>
                    <a:pt x="38" y="65"/>
                  </a:lnTo>
                  <a:close/>
                  <a:moveTo>
                    <a:pt x="54" y="13"/>
                  </a:move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4" y="18"/>
                    <a:pt x="54" y="18"/>
                  </a:cubicBezTo>
                  <a:lnTo>
                    <a:pt x="54" y="13"/>
                  </a:lnTo>
                  <a:close/>
                  <a:moveTo>
                    <a:pt x="39" y="17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17"/>
                  </a:lnTo>
                  <a:close/>
                  <a:moveTo>
                    <a:pt x="38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8" y="20"/>
                  </a:lnTo>
                  <a:close/>
                  <a:moveTo>
                    <a:pt x="3" y="3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3"/>
                  </a:lnTo>
                  <a:close/>
                  <a:moveTo>
                    <a:pt x="33" y="9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33" y="9"/>
                  </a:lnTo>
                  <a:close/>
                  <a:moveTo>
                    <a:pt x="36" y="65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6" y="61"/>
                    <a:pt x="36" y="61"/>
                    <a:pt x="36" y="61"/>
                  </a:cubicBezTo>
                  <a:lnTo>
                    <a:pt x="36" y="65"/>
                  </a:lnTo>
                  <a:close/>
                  <a:moveTo>
                    <a:pt x="16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6" y="33"/>
                  </a:lnTo>
                  <a:close/>
                  <a:moveTo>
                    <a:pt x="27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21"/>
                  </a:lnTo>
                  <a:close/>
                  <a:moveTo>
                    <a:pt x="27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"/>
                  </a:lnTo>
                  <a:close/>
                  <a:moveTo>
                    <a:pt x="27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7" y="39"/>
                    <a:pt x="27" y="39"/>
                    <a:pt x="27" y="39"/>
                  </a:cubicBezTo>
                  <a:lnTo>
                    <a:pt x="27" y="46"/>
                  </a:lnTo>
                  <a:close/>
                  <a:moveTo>
                    <a:pt x="68" y="49"/>
                  </a:moveTo>
                  <a:cubicBezTo>
                    <a:pt x="68" y="50"/>
                    <a:pt x="68" y="50"/>
                    <a:pt x="68" y="51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1"/>
                    <a:pt x="56" y="61"/>
                    <a:pt x="56" y="61"/>
                  </a:cubicBezTo>
                  <a:cubicBezTo>
                    <a:pt x="56" y="61"/>
                    <a:pt x="56" y="61"/>
                    <a:pt x="55" y="60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55"/>
                    <a:pt x="49" y="54"/>
                    <a:pt x="49" y="54"/>
                  </a:cubicBezTo>
                  <a:cubicBezTo>
                    <a:pt x="50" y="53"/>
                    <a:pt x="50" y="53"/>
                    <a:pt x="51" y="5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7" y="49"/>
                    <a:pt x="68" y="49"/>
                    <a:pt x="6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en-US" sz="76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Freeform 141"/>
            <p:cNvSpPr>
              <a:spLocks noEditPoints="1"/>
            </p:cNvSpPr>
            <p:nvPr/>
          </p:nvSpPr>
          <p:spPr bwMode="auto">
            <a:xfrm>
              <a:off x="5320569" y="4808274"/>
              <a:ext cx="355546" cy="380940"/>
            </a:xfrm>
            <a:custGeom>
              <a:avLst/>
              <a:gdLst>
                <a:gd name="T0" fmla="*/ 54 w 71"/>
                <a:gd name="T1" fmla="*/ 30 h 73"/>
                <a:gd name="T2" fmla="*/ 51 w 71"/>
                <a:gd name="T3" fmla="*/ 64 h 73"/>
                <a:gd name="T4" fmla="*/ 0 w 71"/>
                <a:gd name="T5" fmla="*/ 65 h 73"/>
                <a:gd name="T6" fmla="*/ 2 w 71"/>
                <a:gd name="T7" fmla="*/ 58 h 73"/>
                <a:gd name="T8" fmla="*/ 0 w 71"/>
                <a:gd name="T9" fmla="*/ 8 h 73"/>
                <a:gd name="T10" fmla="*/ 36 w 71"/>
                <a:gd name="T11" fmla="*/ 0 h 73"/>
                <a:gd name="T12" fmla="*/ 36 w 71"/>
                <a:gd name="T13" fmla="*/ 10 h 73"/>
                <a:gd name="T14" fmla="*/ 36 w 71"/>
                <a:gd name="T15" fmla="*/ 17 h 73"/>
                <a:gd name="T16" fmla="*/ 47 w 71"/>
                <a:gd name="T17" fmla="*/ 13 h 73"/>
                <a:gd name="T18" fmla="*/ 50 w 71"/>
                <a:gd name="T19" fmla="*/ 17 h 73"/>
                <a:gd name="T20" fmla="*/ 57 w 71"/>
                <a:gd name="T21" fmla="*/ 10 h 73"/>
                <a:gd name="T22" fmla="*/ 63 w 71"/>
                <a:gd name="T23" fmla="*/ 17 h 73"/>
                <a:gd name="T24" fmla="*/ 63 w 71"/>
                <a:gd name="T25" fmla="*/ 26 h 73"/>
                <a:gd name="T26" fmla="*/ 61 w 71"/>
                <a:gd name="T27" fmla="*/ 53 h 73"/>
                <a:gd name="T28" fmla="*/ 35 w 71"/>
                <a:gd name="T29" fmla="*/ 25 h 73"/>
                <a:gd name="T30" fmla="*/ 33 w 71"/>
                <a:gd name="T31" fmla="*/ 9 h 73"/>
                <a:gd name="T32" fmla="*/ 33 w 71"/>
                <a:gd name="T33" fmla="*/ 59 h 73"/>
                <a:gd name="T34" fmla="*/ 48 w 71"/>
                <a:gd name="T35" fmla="*/ 59 h 73"/>
                <a:gd name="T36" fmla="*/ 37 w 71"/>
                <a:gd name="T37" fmla="*/ 61 h 73"/>
                <a:gd name="T38" fmla="*/ 53 w 71"/>
                <a:gd name="T39" fmla="*/ 18 h 73"/>
                <a:gd name="T40" fmla="*/ 53 w 71"/>
                <a:gd name="T41" fmla="*/ 13 h 73"/>
                <a:gd name="T42" fmla="*/ 46 w 71"/>
                <a:gd name="T43" fmla="*/ 18 h 73"/>
                <a:gd name="T44" fmla="*/ 39 w 71"/>
                <a:gd name="T45" fmla="*/ 18 h 73"/>
                <a:gd name="T46" fmla="*/ 60 w 71"/>
                <a:gd name="T47" fmla="*/ 23 h 73"/>
                <a:gd name="T48" fmla="*/ 57 w 71"/>
                <a:gd name="T49" fmla="*/ 20 h 73"/>
                <a:gd name="T50" fmla="*/ 38 w 71"/>
                <a:gd name="T51" fmla="*/ 20 h 73"/>
                <a:gd name="T52" fmla="*/ 4 w 71"/>
                <a:gd name="T53" fmla="*/ 7 h 73"/>
                <a:gd name="T54" fmla="*/ 35 w 71"/>
                <a:gd name="T55" fmla="*/ 3 h 73"/>
                <a:gd name="T56" fmla="*/ 35 w 71"/>
                <a:gd name="T57" fmla="*/ 61 h 73"/>
                <a:gd name="T58" fmla="*/ 3 w 71"/>
                <a:gd name="T59" fmla="*/ 64 h 73"/>
                <a:gd name="T60" fmla="*/ 23 w 71"/>
                <a:gd name="T61" fmla="*/ 38 h 73"/>
                <a:gd name="T62" fmla="*/ 24 w 71"/>
                <a:gd name="T63" fmla="*/ 38 h 73"/>
                <a:gd name="T64" fmla="*/ 11 w 71"/>
                <a:gd name="T65" fmla="*/ 26 h 73"/>
                <a:gd name="T66" fmla="*/ 16 w 71"/>
                <a:gd name="T67" fmla="*/ 26 h 73"/>
                <a:gd name="T68" fmla="*/ 16 w 71"/>
                <a:gd name="T69" fmla="*/ 38 h 73"/>
                <a:gd name="T70" fmla="*/ 16 w 71"/>
                <a:gd name="T71" fmla="*/ 14 h 73"/>
                <a:gd name="T72" fmla="*/ 16 w 71"/>
                <a:gd name="T73" fmla="*/ 21 h 73"/>
                <a:gd name="T74" fmla="*/ 27 w 71"/>
                <a:gd name="T75" fmla="*/ 26 h 73"/>
                <a:gd name="T76" fmla="*/ 26 w 71"/>
                <a:gd name="T77" fmla="*/ 33 h 73"/>
                <a:gd name="T78" fmla="*/ 23 w 71"/>
                <a:gd name="T79" fmla="*/ 14 h 73"/>
                <a:gd name="T80" fmla="*/ 27 w 71"/>
                <a:gd name="T81" fmla="*/ 14 h 73"/>
                <a:gd name="T82" fmla="*/ 60 w 71"/>
                <a:gd name="T83" fmla="*/ 71 h 73"/>
                <a:gd name="T84" fmla="*/ 48 w 71"/>
                <a:gd name="T85" fmla="*/ 56 h 73"/>
                <a:gd name="T86" fmla="*/ 29 w 71"/>
                <a:gd name="T87" fmla="*/ 32 h 73"/>
                <a:gd name="T88" fmla="*/ 53 w 71"/>
                <a:gd name="T89" fmla="*/ 50 h 73"/>
                <a:gd name="T90" fmla="*/ 68 w 71"/>
                <a:gd name="T91" fmla="*/ 63 h 73"/>
                <a:gd name="T92" fmla="*/ 46 w 71"/>
                <a:gd name="T93" fmla="*/ 53 h 73"/>
                <a:gd name="T94" fmla="*/ 51 w 71"/>
                <a:gd name="T95" fmla="*/ 49 h 73"/>
                <a:gd name="T96" fmla="*/ 40 w 71"/>
                <a:gd name="T97" fmla="*/ 31 h 73"/>
                <a:gd name="T98" fmla="*/ 32 w 71"/>
                <a:gd name="T99" fmla="*/ 51 h 73"/>
                <a:gd name="T100" fmla="*/ 49 w 71"/>
                <a:gd name="T101" fmla="*/ 51 h 73"/>
                <a:gd name="T102" fmla="*/ 48 w 71"/>
                <a:gd name="T103" fmla="*/ 50 h 73"/>
                <a:gd name="T104" fmla="*/ 48 w 71"/>
                <a:gd name="T105" fmla="*/ 52 h 73"/>
                <a:gd name="T106" fmla="*/ 53 w 71"/>
                <a:gd name="T107" fmla="*/ 54 h 73"/>
                <a:gd name="T108" fmla="*/ 49 w 71"/>
                <a:gd name="T109" fmla="*/ 53 h 73"/>
                <a:gd name="T110" fmla="*/ 66 w 71"/>
                <a:gd name="T111" fmla="*/ 65 h 73"/>
                <a:gd name="T112" fmla="*/ 55 w 71"/>
                <a:gd name="T113" fmla="*/ 56 h 73"/>
                <a:gd name="T114" fmla="*/ 53 w 71"/>
                <a:gd name="T115" fmla="*/ 57 h 73"/>
                <a:gd name="T116" fmla="*/ 63 w 71"/>
                <a:gd name="T117" fmla="*/ 69 h 73"/>
                <a:gd name="T118" fmla="*/ 34 w 71"/>
                <a:gd name="T119" fmla="*/ 35 h 73"/>
                <a:gd name="T120" fmla="*/ 33 w 71"/>
                <a:gd name="T121" fmla="*/ 51 h 73"/>
                <a:gd name="T122" fmla="*/ 34 w 71"/>
                <a:gd name="T123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" h="73">
                  <a:moveTo>
                    <a:pt x="52" y="31"/>
                  </a:moveTo>
                  <a:cubicBezTo>
                    <a:pt x="52" y="30"/>
                    <a:pt x="52" y="30"/>
                    <a:pt x="51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2"/>
                    <a:pt x="53" y="31"/>
                    <a:pt x="52" y="31"/>
                  </a:cubicBezTo>
                  <a:close/>
                  <a:moveTo>
                    <a:pt x="51" y="64"/>
                  </a:moveTo>
                  <a:cubicBezTo>
                    <a:pt x="54" y="67"/>
                    <a:pt x="54" y="67"/>
                    <a:pt x="54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7"/>
                    <a:pt x="0" y="6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9"/>
                    <a:pt x="1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1"/>
                    <a:pt x="38" y="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7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7" y="13"/>
                    <a:pt x="38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9" y="14"/>
                    <a:pt x="49" y="15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1"/>
                    <a:pt x="51" y="10"/>
                    <a:pt x="52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59" y="12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7"/>
                    <a:pt x="65" y="18"/>
                    <a:pt x="65" y="19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6"/>
                    <a:pt x="64" y="26"/>
                    <a:pt x="63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0" y="52"/>
                    <a:pt x="60" y="52"/>
                    <a:pt x="59" y="52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27"/>
                    <a:pt x="33" y="27"/>
                    <a:pt x="33" y="2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7" y="60"/>
                    <a:pt x="41" y="60"/>
                    <a:pt x="46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60"/>
                    <a:pt x="48" y="60"/>
                    <a:pt x="49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4"/>
                    <a:pt x="37" y="64"/>
                    <a:pt x="37" y="64"/>
                  </a:cubicBezTo>
                  <a:lnTo>
                    <a:pt x="51" y="64"/>
                  </a:lnTo>
                  <a:close/>
                  <a:moveTo>
                    <a:pt x="53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3" y="13"/>
                    <a:pt x="53" y="13"/>
                    <a:pt x="53" y="13"/>
                  </a:cubicBezTo>
                  <a:lnTo>
                    <a:pt x="53" y="18"/>
                  </a:lnTo>
                  <a:close/>
                  <a:moveTo>
                    <a:pt x="39" y="18"/>
                  </a:move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39" y="16"/>
                    <a:pt x="39" y="16"/>
                    <a:pt x="39" y="16"/>
                  </a:cubicBezTo>
                  <a:lnTo>
                    <a:pt x="39" y="18"/>
                  </a:lnTo>
                  <a:close/>
                  <a:moveTo>
                    <a:pt x="35" y="20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38" y="20"/>
                    <a:pt x="38" y="20"/>
                    <a:pt x="38" y="20"/>
                  </a:cubicBezTo>
                  <a:lnTo>
                    <a:pt x="35" y="20"/>
                  </a:lnTo>
                  <a:close/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7"/>
                  </a:lnTo>
                  <a:close/>
                  <a:moveTo>
                    <a:pt x="35" y="61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5" y="64"/>
                    <a:pt x="35" y="64"/>
                    <a:pt x="35" y="64"/>
                  </a:cubicBezTo>
                  <a:lnTo>
                    <a:pt x="35" y="61"/>
                  </a:lnTo>
                  <a:close/>
                  <a:moveTo>
                    <a:pt x="23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3"/>
                    <a:pt x="23" y="41"/>
                    <a:pt x="24" y="38"/>
                  </a:cubicBezTo>
                  <a:lnTo>
                    <a:pt x="23" y="38"/>
                  </a:lnTo>
                  <a:close/>
                  <a:moveTo>
                    <a:pt x="16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6" y="33"/>
                    <a:pt x="16" y="33"/>
                    <a:pt x="16" y="33"/>
                  </a:cubicBezTo>
                  <a:lnTo>
                    <a:pt x="16" y="26"/>
                  </a:lnTo>
                  <a:close/>
                  <a:moveTo>
                    <a:pt x="11" y="45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1" y="38"/>
                    <a:pt x="11" y="38"/>
                    <a:pt x="11" y="38"/>
                  </a:cubicBezTo>
                  <a:lnTo>
                    <a:pt x="11" y="45"/>
                  </a:lnTo>
                  <a:close/>
                  <a:moveTo>
                    <a:pt x="16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6" y="14"/>
                  </a:lnTo>
                  <a:close/>
                  <a:moveTo>
                    <a:pt x="27" y="32"/>
                  </a:moveTo>
                  <a:cubicBezTo>
                    <a:pt x="27" y="26"/>
                    <a:pt x="27" y="26"/>
                    <a:pt x="27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7" y="32"/>
                    <a:pt x="27" y="32"/>
                  </a:cubicBezTo>
                  <a:close/>
                  <a:moveTo>
                    <a:pt x="27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7" y="21"/>
                    <a:pt x="27" y="21"/>
                    <a:pt x="27" y="21"/>
                  </a:cubicBezTo>
                  <a:lnTo>
                    <a:pt x="27" y="14"/>
                  </a:lnTo>
                  <a:close/>
                  <a:moveTo>
                    <a:pt x="68" y="71"/>
                  </a:moveTo>
                  <a:cubicBezTo>
                    <a:pt x="67" y="72"/>
                    <a:pt x="66" y="73"/>
                    <a:pt x="65" y="73"/>
                  </a:cubicBezTo>
                  <a:cubicBezTo>
                    <a:pt x="63" y="73"/>
                    <a:pt x="62" y="72"/>
                    <a:pt x="60" y="71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1" y="61"/>
                    <a:pt x="50" y="60"/>
                    <a:pt x="50" y="58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5" y="57"/>
                    <a:pt x="43" y="58"/>
                    <a:pt x="40" y="58"/>
                  </a:cubicBezTo>
                  <a:cubicBezTo>
                    <a:pt x="36" y="58"/>
                    <a:pt x="32" y="56"/>
                    <a:pt x="29" y="53"/>
                  </a:cubicBezTo>
                  <a:cubicBezTo>
                    <a:pt x="24" y="48"/>
                    <a:pt x="24" y="38"/>
                    <a:pt x="29" y="32"/>
                  </a:cubicBezTo>
                  <a:cubicBezTo>
                    <a:pt x="32" y="29"/>
                    <a:pt x="36" y="28"/>
                    <a:pt x="40" y="28"/>
                  </a:cubicBezTo>
                  <a:cubicBezTo>
                    <a:pt x="44" y="28"/>
                    <a:pt x="48" y="29"/>
                    <a:pt x="51" y="32"/>
                  </a:cubicBezTo>
                  <a:cubicBezTo>
                    <a:pt x="56" y="37"/>
                    <a:pt x="57" y="44"/>
                    <a:pt x="53" y="50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7" y="53"/>
                    <a:pt x="58" y="53"/>
                    <a:pt x="59" y="54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71" y="65"/>
                    <a:pt x="71" y="69"/>
                    <a:pt x="68" y="71"/>
                  </a:cubicBezTo>
                  <a:close/>
                  <a:moveTo>
                    <a:pt x="46" y="53"/>
                  </a:moveTo>
                  <a:cubicBezTo>
                    <a:pt x="46" y="53"/>
                    <a:pt x="46" y="53"/>
                    <a:pt x="46" y="53"/>
                  </a:cubicBezTo>
                  <a:cubicBezTo>
                    <a:pt x="45" y="52"/>
                    <a:pt x="45" y="50"/>
                    <a:pt x="46" y="49"/>
                  </a:cubicBezTo>
                  <a:cubicBezTo>
                    <a:pt x="47" y="47"/>
                    <a:pt x="49" y="47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2" y="47"/>
                    <a:pt x="52" y="45"/>
                    <a:pt x="52" y="43"/>
                  </a:cubicBezTo>
                  <a:cubicBezTo>
                    <a:pt x="52" y="40"/>
                    <a:pt x="51" y="36"/>
                    <a:pt x="49" y="34"/>
                  </a:cubicBezTo>
                  <a:cubicBezTo>
                    <a:pt x="46" y="32"/>
                    <a:pt x="43" y="31"/>
                    <a:pt x="40" y="31"/>
                  </a:cubicBezTo>
                  <a:cubicBezTo>
                    <a:pt x="37" y="31"/>
                    <a:pt x="34" y="32"/>
                    <a:pt x="32" y="34"/>
                  </a:cubicBezTo>
                  <a:cubicBezTo>
                    <a:pt x="29" y="36"/>
                    <a:pt x="28" y="40"/>
                    <a:pt x="28" y="43"/>
                  </a:cubicBezTo>
                  <a:cubicBezTo>
                    <a:pt x="28" y="46"/>
                    <a:pt x="29" y="49"/>
                    <a:pt x="32" y="51"/>
                  </a:cubicBezTo>
                  <a:cubicBezTo>
                    <a:pt x="34" y="54"/>
                    <a:pt x="37" y="55"/>
                    <a:pt x="40" y="55"/>
                  </a:cubicBezTo>
                  <a:cubicBezTo>
                    <a:pt x="42" y="55"/>
                    <a:pt x="44" y="54"/>
                    <a:pt x="46" y="53"/>
                  </a:cubicBezTo>
                  <a:close/>
                  <a:moveTo>
                    <a:pt x="49" y="51"/>
                  </a:moveTo>
                  <a:cubicBezTo>
                    <a:pt x="49" y="51"/>
                    <a:pt x="49" y="51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8" y="50"/>
                    <a:pt x="48" y="50"/>
                  </a:cubicBezTo>
                  <a:cubicBezTo>
                    <a:pt x="48" y="50"/>
                    <a:pt x="48" y="50"/>
                    <a:pt x="47" y="50"/>
                  </a:cubicBezTo>
                  <a:cubicBezTo>
                    <a:pt x="47" y="50"/>
                    <a:pt x="47" y="51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9" y="51"/>
                  </a:cubicBezTo>
                  <a:close/>
                  <a:moveTo>
                    <a:pt x="52" y="55"/>
                  </a:moveTo>
                  <a:cubicBezTo>
                    <a:pt x="52" y="54"/>
                    <a:pt x="53" y="54"/>
                    <a:pt x="53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2"/>
                    <a:pt x="50" y="52"/>
                    <a:pt x="50" y="53"/>
                  </a:cubicBezTo>
                  <a:cubicBezTo>
                    <a:pt x="50" y="53"/>
                    <a:pt x="50" y="53"/>
                    <a:pt x="49" y="53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2" y="55"/>
                    <a:pt x="52" y="55"/>
                    <a:pt x="52" y="55"/>
                  </a:cubicBezTo>
                  <a:close/>
                  <a:moveTo>
                    <a:pt x="66" y="65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7" y="56"/>
                    <a:pt x="56" y="55"/>
                    <a:pt x="55" y="55"/>
                  </a:cubicBezTo>
                  <a:cubicBezTo>
                    <a:pt x="55" y="55"/>
                    <a:pt x="55" y="55"/>
                    <a:pt x="55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6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9"/>
                    <a:pt x="54" y="6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4" y="70"/>
                    <a:pt x="65" y="70"/>
                    <a:pt x="66" y="69"/>
                  </a:cubicBezTo>
                  <a:cubicBezTo>
                    <a:pt x="67" y="68"/>
                    <a:pt x="67" y="66"/>
                    <a:pt x="66" y="65"/>
                  </a:cubicBezTo>
                  <a:close/>
                  <a:moveTo>
                    <a:pt x="34" y="35"/>
                  </a:moveTo>
                  <a:cubicBezTo>
                    <a:pt x="34" y="35"/>
                    <a:pt x="33" y="35"/>
                    <a:pt x="33" y="35"/>
                  </a:cubicBezTo>
                  <a:cubicBezTo>
                    <a:pt x="28" y="39"/>
                    <a:pt x="28" y="46"/>
                    <a:pt x="33" y="50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1"/>
                    <a:pt x="34" y="50"/>
                  </a:cubicBezTo>
                  <a:cubicBezTo>
                    <a:pt x="34" y="50"/>
                    <a:pt x="34" y="49"/>
                    <a:pt x="34" y="49"/>
                  </a:cubicBezTo>
                  <a:cubicBezTo>
                    <a:pt x="31" y="46"/>
                    <a:pt x="31" y="40"/>
                    <a:pt x="34" y="37"/>
                  </a:cubicBezTo>
                  <a:cubicBezTo>
                    <a:pt x="34" y="36"/>
                    <a:pt x="34" y="36"/>
                    <a:pt x="34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en-US" sz="76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999131" y="2964723"/>
              <a:ext cx="5030893" cy="86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36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项目环境的搭建</a:t>
              </a:r>
              <a:endParaRPr lang="zh-CN" altLang="en-US" sz="3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302498" y="2271303"/>
              <a:ext cx="2289516" cy="2246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>
                <a:defRPr/>
              </a:pPr>
              <a:r>
                <a:rPr lang="en-US" sz="10350" b="1" spc="225" dirty="0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en-US" sz="10350" b="1" spc="225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3"/>
          <p:cNvSpPr txBox="1">
            <a:spLocks noChangeArrowheads="1"/>
          </p:cNvSpPr>
          <p:nvPr/>
        </p:nvSpPr>
        <p:spPr bwMode="auto">
          <a:xfrm>
            <a:off x="184170" y="78830"/>
            <a:ext cx="2968933" cy="5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项目环境的搭建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806262" y="395921"/>
            <a:ext cx="63377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56870" y="1414780"/>
            <a:ext cx="538480" cy="5219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56870" y="1414780"/>
            <a:ext cx="51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1</a:t>
            </a:r>
            <a:endParaRPr lang="en-US" altLang="zh-CN" sz="280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104900" y="1936750"/>
            <a:ext cx="4728845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104900" y="2625090"/>
            <a:ext cx="4728845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104900" y="3268980"/>
            <a:ext cx="4728845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04900" y="3942715"/>
            <a:ext cx="4728845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187450" y="1491615"/>
            <a:ext cx="3574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新建一个动态</a:t>
            </a:r>
            <a:r>
              <a:rPr lang="en-US" altLang="zh-CN" b="1">
                <a:solidFill>
                  <a:schemeClr val="accent1">
                    <a:lumMod val="60000"/>
                    <a:lumOff val="40000"/>
                  </a:schemeClr>
                </a:solidFill>
              </a:rPr>
              <a:t>web</a:t>
            </a:r>
            <a:r>
              <a:rPr lang="zh-CN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项目，引入</a:t>
            </a:r>
            <a:r>
              <a:rPr lang="en-US" altLang="zh-CN" b="1">
                <a:solidFill>
                  <a:schemeClr val="accent1">
                    <a:lumMod val="60000"/>
                    <a:lumOff val="40000"/>
                  </a:schemeClr>
                </a:solidFill>
              </a:rPr>
              <a:t>jia</a:t>
            </a:r>
            <a:r>
              <a:rPr lang="zh-CN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包</a:t>
            </a:r>
            <a:endParaRPr lang="zh-CN" alt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187450" y="2201545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编写</a:t>
            </a:r>
            <a:r>
              <a:rPr lang="zh-CN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配置文件</a:t>
            </a:r>
            <a:endParaRPr lang="zh-CN" alt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187450" y="2840355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引入页面</a:t>
            </a:r>
            <a:r>
              <a:rPr lang="zh-CN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资源</a:t>
            </a:r>
            <a:endParaRPr lang="zh-CN" alt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38250" y="3511550"/>
            <a:ext cx="2251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启动项目，测试</a:t>
            </a:r>
            <a:r>
              <a:rPr lang="zh-CN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配置</a:t>
            </a:r>
            <a:endParaRPr lang="zh-CN" altLang="en-US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56870" y="2065909"/>
            <a:ext cx="538480" cy="50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56870" y="2065909"/>
            <a:ext cx="51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2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56870" y="2764536"/>
            <a:ext cx="538480" cy="50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56870" y="2764536"/>
            <a:ext cx="51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56870" y="3438398"/>
            <a:ext cx="538480" cy="50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356870" y="3438398"/>
            <a:ext cx="51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4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145" y="915670"/>
            <a:ext cx="2293620" cy="381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60" y="1118235"/>
            <a:ext cx="2407920" cy="28422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707515"/>
            <a:ext cx="1821180" cy="1935480"/>
          </a:xfrm>
          <a:prstGeom prst="rect">
            <a:avLst/>
          </a:prstGeom>
        </p:spPr>
      </p:pic>
      <p:sp>
        <p:nvSpPr>
          <p:cNvPr id="9" name="右大括号 8"/>
          <p:cNvSpPr/>
          <p:nvPr/>
        </p:nvSpPr>
        <p:spPr>
          <a:xfrm>
            <a:off x="4643755" y="1936750"/>
            <a:ext cx="360000" cy="82800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73650" y="2251710"/>
            <a:ext cx="115443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映射</a:t>
            </a:r>
            <a:r>
              <a:rPr lang="zh-CN" altLang="en-US"/>
              <a:t>文件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859655" y="2787650"/>
            <a:ext cx="1512570" cy="48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26530" y="2654300"/>
            <a:ext cx="1797685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spring</a:t>
            </a:r>
            <a:r>
              <a:rPr lang="zh-CN" altLang="en-US"/>
              <a:t>配置文件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305300" y="3027680"/>
            <a:ext cx="2066925" cy="120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57010" y="2997200"/>
            <a:ext cx="2343785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数据库常量</a:t>
            </a:r>
            <a:r>
              <a:rPr lang="zh-CN" altLang="en-US"/>
              <a:t>配置文件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472305" y="3225165"/>
            <a:ext cx="1899920" cy="28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526530" y="3365500"/>
            <a:ext cx="156718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log4j</a:t>
            </a:r>
            <a:r>
              <a:rPr lang="zh-CN" altLang="en-US"/>
              <a:t>配置文件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601845" y="3369945"/>
            <a:ext cx="1697990" cy="570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443980" y="3796030"/>
            <a:ext cx="184658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mybatis</a:t>
            </a:r>
            <a:r>
              <a:rPr lang="zh-CN" altLang="en-US"/>
              <a:t>配置文件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343400" y="3559810"/>
            <a:ext cx="1884680" cy="812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299835" y="4223385"/>
            <a:ext cx="2154555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springmvc</a:t>
            </a:r>
            <a:r>
              <a:rPr lang="zh-CN" altLang="en-US"/>
              <a:t>配置文件</a:t>
            </a:r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285" y="4315460"/>
            <a:ext cx="1417320" cy="548640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>
          <a:xfrm>
            <a:off x="3978275" y="4624705"/>
            <a:ext cx="2033905" cy="25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155690" y="4683125"/>
            <a:ext cx="1890395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项目</a:t>
            </a:r>
            <a:r>
              <a:rPr lang="zh-CN" altLang="en-US"/>
              <a:t>配置文件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ldLvl="0" animBg="1"/>
      <p:bldP spid="12" grpId="0" bldLvl="0" animBg="1"/>
      <p:bldP spid="14" grpId="0" bldLvl="0" animBg="1"/>
      <p:bldP spid="23" grpId="0" bldLvl="0" animBg="1"/>
      <p:bldP spid="26" grpId="0" animBg="1"/>
      <p:bldP spid="30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914065" y="1779662"/>
            <a:ext cx="5703569" cy="2188433"/>
            <a:chOff x="2302498" y="2271303"/>
            <a:chExt cx="7604759" cy="2917911"/>
          </a:xfrm>
        </p:grpSpPr>
        <p:sp>
          <p:nvSpPr>
            <p:cNvPr id="22" name="Freeform 126"/>
            <p:cNvSpPr>
              <a:spLocks noEditPoints="1"/>
            </p:cNvSpPr>
            <p:nvPr/>
          </p:nvSpPr>
          <p:spPr bwMode="auto">
            <a:xfrm>
              <a:off x="6446463" y="4808274"/>
              <a:ext cx="380943" cy="376708"/>
            </a:xfrm>
            <a:custGeom>
              <a:avLst/>
              <a:gdLst>
                <a:gd name="T0" fmla="*/ 59 w 76"/>
                <a:gd name="T1" fmla="*/ 72 h 72"/>
                <a:gd name="T2" fmla="*/ 59 w 76"/>
                <a:gd name="T3" fmla="*/ 69 h 72"/>
                <a:gd name="T4" fmla="*/ 73 w 76"/>
                <a:gd name="T5" fmla="*/ 55 h 72"/>
                <a:gd name="T6" fmla="*/ 37 w 76"/>
                <a:gd name="T7" fmla="*/ 61 h 72"/>
                <a:gd name="T8" fmla="*/ 36 w 76"/>
                <a:gd name="T9" fmla="*/ 59 h 72"/>
                <a:gd name="T10" fmla="*/ 59 w 76"/>
                <a:gd name="T11" fmla="*/ 26 h 72"/>
                <a:gd name="T12" fmla="*/ 62 w 76"/>
                <a:gd name="T13" fmla="*/ 27 h 72"/>
                <a:gd name="T14" fmla="*/ 65 w 76"/>
                <a:gd name="T15" fmla="*/ 19 h 72"/>
                <a:gd name="T16" fmla="*/ 59 w 76"/>
                <a:gd name="T17" fmla="*/ 12 h 72"/>
                <a:gd name="T18" fmla="*/ 50 w 76"/>
                <a:gd name="T19" fmla="*/ 12 h 72"/>
                <a:gd name="T20" fmla="*/ 49 w 76"/>
                <a:gd name="T21" fmla="*/ 16 h 72"/>
                <a:gd name="T22" fmla="*/ 36 w 76"/>
                <a:gd name="T23" fmla="*/ 16 h 72"/>
                <a:gd name="T24" fmla="*/ 36 w 76"/>
                <a:gd name="T25" fmla="*/ 10 h 72"/>
                <a:gd name="T26" fmla="*/ 38 w 76"/>
                <a:gd name="T27" fmla="*/ 2 h 72"/>
                <a:gd name="T28" fmla="*/ 0 w 76"/>
                <a:gd name="T29" fmla="*/ 2 h 72"/>
                <a:gd name="T30" fmla="*/ 2 w 76"/>
                <a:gd name="T31" fmla="*/ 10 h 72"/>
                <a:gd name="T32" fmla="*/ 0 w 76"/>
                <a:gd name="T33" fmla="*/ 60 h 72"/>
                <a:gd name="T34" fmla="*/ 44 w 76"/>
                <a:gd name="T35" fmla="*/ 68 h 72"/>
                <a:gd name="T36" fmla="*/ 53 w 76"/>
                <a:gd name="T37" fmla="*/ 13 h 72"/>
                <a:gd name="T38" fmla="*/ 53 w 76"/>
                <a:gd name="T39" fmla="*/ 18 h 72"/>
                <a:gd name="T40" fmla="*/ 46 w 76"/>
                <a:gd name="T41" fmla="*/ 17 h 72"/>
                <a:gd name="T42" fmla="*/ 39 w 76"/>
                <a:gd name="T43" fmla="*/ 17 h 72"/>
                <a:gd name="T44" fmla="*/ 52 w 76"/>
                <a:gd name="T45" fmla="*/ 20 h 72"/>
                <a:gd name="T46" fmla="*/ 62 w 76"/>
                <a:gd name="T47" fmla="*/ 24 h 72"/>
                <a:gd name="T48" fmla="*/ 35 w 76"/>
                <a:gd name="T49" fmla="*/ 20 h 72"/>
                <a:gd name="T50" fmla="*/ 35 w 76"/>
                <a:gd name="T51" fmla="*/ 3 h 72"/>
                <a:gd name="T52" fmla="*/ 4 w 76"/>
                <a:gd name="T53" fmla="*/ 7 h 72"/>
                <a:gd name="T54" fmla="*/ 33 w 76"/>
                <a:gd name="T55" fmla="*/ 9 h 72"/>
                <a:gd name="T56" fmla="*/ 5 w 76"/>
                <a:gd name="T57" fmla="*/ 9 h 72"/>
                <a:gd name="T58" fmla="*/ 3 w 76"/>
                <a:gd name="T59" fmla="*/ 65 h 72"/>
                <a:gd name="T60" fmla="*/ 35 w 76"/>
                <a:gd name="T61" fmla="*/ 61 h 72"/>
                <a:gd name="T62" fmla="*/ 44 w 76"/>
                <a:gd name="T63" fmla="*/ 42 h 72"/>
                <a:gd name="T64" fmla="*/ 40 w 76"/>
                <a:gd name="T65" fmla="*/ 42 h 72"/>
                <a:gd name="T66" fmla="*/ 54 w 76"/>
                <a:gd name="T67" fmla="*/ 30 h 72"/>
                <a:gd name="T68" fmla="*/ 49 w 76"/>
                <a:gd name="T69" fmla="*/ 37 h 72"/>
                <a:gd name="T70" fmla="*/ 40 w 76"/>
                <a:gd name="T71" fmla="*/ 30 h 72"/>
                <a:gd name="T72" fmla="*/ 27 w 76"/>
                <a:gd name="T73" fmla="*/ 33 h 72"/>
                <a:gd name="T74" fmla="*/ 27 w 76"/>
                <a:gd name="T75" fmla="*/ 27 h 72"/>
                <a:gd name="T76" fmla="*/ 11 w 76"/>
                <a:gd name="T77" fmla="*/ 33 h 72"/>
                <a:gd name="T78" fmla="*/ 16 w 76"/>
                <a:gd name="T79" fmla="*/ 33 h 72"/>
                <a:gd name="T80" fmla="*/ 11 w 76"/>
                <a:gd name="T81" fmla="*/ 14 h 72"/>
                <a:gd name="T82" fmla="*/ 16 w 76"/>
                <a:gd name="T83" fmla="*/ 46 h 72"/>
                <a:gd name="T84" fmla="*/ 16 w 76"/>
                <a:gd name="T85" fmla="*/ 39 h 72"/>
                <a:gd name="T86" fmla="*/ 23 w 76"/>
                <a:gd name="T87" fmla="*/ 46 h 72"/>
                <a:gd name="T88" fmla="*/ 27 w 76"/>
                <a:gd name="T89" fmla="*/ 46 h 72"/>
                <a:gd name="T90" fmla="*/ 23 w 76"/>
                <a:gd name="T91" fmla="*/ 14 h 72"/>
                <a:gd name="T92" fmla="*/ 68 w 76"/>
                <a:gd name="T93" fmla="*/ 55 h 72"/>
                <a:gd name="T94" fmla="*/ 60 w 76"/>
                <a:gd name="T95" fmla="*/ 63 h 72"/>
                <a:gd name="T96" fmla="*/ 58 w 76"/>
                <a:gd name="T97" fmla="*/ 56 h 72"/>
                <a:gd name="T98" fmla="*/ 50 w 76"/>
                <a:gd name="T99" fmla="*/ 54 h 72"/>
                <a:gd name="T100" fmla="*/ 59 w 76"/>
                <a:gd name="T101" fmla="*/ 45 h 72"/>
                <a:gd name="T102" fmla="*/ 67 w 76"/>
                <a:gd name="T103" fmla="*/ 5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6" h="72">
                  <a:moveTo>
                    <a:pt x="59" y="37"/>
                  </a:moveTo>
                  <a:cubicBezTo>
                    <a:pt x="49" y="37"/>
                    <a:pt x="41" y="45"/>
                    <a:pt x="41" y="55"/>
                  </a:cubicBezTo>
                  <a:cubicBezTo>
                    <a:pt x="41" y="65"/>
                    <a:pt x="49" y="72"/>
                    <a:pt x="59" y="72"/>
                  </a:cubicBezTo>
                  <a:cubicBezTo>
                    <a:pt x="68" y="72"/>
                    <a:pt x="76" y="65"/>
                    <a:pt x="76" y="55"/>
                  </a:cubicBezTo>
                  <a:cubicBezTo>
                    <a:pt x="76" y="45"/>
                    <a:pt x="68" y="37"/>
                    <a:pt x="59" y="37"/>
                  </a:cubicBezTo>
                  <a:close/>
                  <a:moveTo>
                    <a:pt x="59" y="69"/>
                  </a:moveTo>
                  <a:cubicBezTo>
                    <a:pt x="51" y="69"/>
                    <a:pt x="44" y="63"/>
                    <a:pt x="44" y="55"/>
                  </a:cubicBezTo>
                  <a:cubicBezTo>
                    <a:pt x="44" y="47"/>
                    <a:pt x="51" y="40"/>
                    <a:pt x="59" y="40"/>
                  </a:cubicBezTo>
                  <a:cubicBezTo>
                    <a:pt x="67" y="40"/>
                    <a:pt x="73" y="47"/>
                    <a:pt x="73" y="55"/>
                  </a:cubicBezTo>
                  <a:cubicBezTo>
                    <a:pt x="73" y="63"/>
                    <a:pt x="67" y="69"/>
                    <a:pt x="59" y="69"/>
                  </a:cubicBezTo>
                  <a:close/>
                  <a:moveTo>
                    <a:pt x="37" y="65"/>
                  </a:moveTo>
                  <a:cubicBezTo>
                    <a:pt x="37" y="61"/>
                    <a:pt x="37" y="61"/>
                    <a:pt x="37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5"/>
                    <a:pt x="61" y="36"/>
                    <a:pt x="62" y="3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4" y="27"/>
                    <a:pt x="65" y="26"/>
                    <a:pt x="65" y="25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8"/>
                    <a:pt x="64" y="17"/>
                    <a:pt x="63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1"/>
                    <a:pt x="58" y="10"/>
                    <a:pt x="57" y="1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10"/>
                    <a:pt x="50" y="11"/>
                    <a:pt x="50" y="12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5"/>
                    <a:pt x="48" y="14"/>
                    <a:pt x="47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5"/>
                    <a:pt x="36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8" y="9"/>
                    <a:pt x="38" y="8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9"/>
                    <a:pt x="0" y="6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7"/>
                    <a:pt x="43" y="66"/>
                    <a:pt x="42" y="65"/>
                  </a:cubicBezTo>
                  <a:lnTo>
                    <a:pt x="37" y="65"/>
                  </a:lnTo>
                  <a:close/>
                  <a:moveTo>
                    <a:pt x="53" y="13"/>
                  </a:move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3" y="18"/>
                    <a:pt x="53" y="18"/>
                    <a:pt x="53" y="18"/>
                  </a:cubicBezTo>
                  <a:lnTo>
                    <a:pt x="53" y="13"/>
                  </a:lnTo>
                  <a:close/>
                  <a:moveTo>
                    <a:pt x="39" y="17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17"/>
                  </a:lnTo>
                  <a:close/>
                  <a:moveTo>
                    <a:pt x="38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8" y="20"/>
                  </a:lnTo>
                  <a:close/>
                  <a:moveTo>
                    <a:pt x="3" y="3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3"/>
                  </a:lnTo>
                  <a:close/>
                  <a:moveTo>
                    <a:pt x="33" y="9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9"/>
                    <a:pt x="5" y="9"/>
                    <a:pt x="5" y="9"/>
                  </a:cubicBezTo>
                  <a:lnTo>
                    <a:pt x="33" y="9"/>
                  </a:lnTo>
                  <a:close/>
                  <a:moveTo>
                    <a:pt x="35" y="65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35" y="61"/>
                    <a:pt x="35" y="61"/>
                    <a:pt x="35" y="61"/>
                  </a:cubicBezTo>
                  <a:lnTo>
                    <a:pt x="35" y="65"/>
                  </a:lnTo>
                  <a:close/>
                  <a:moveTo>
                    <a:pt x="40" y="42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42" y="44"/>
                    <a:pt x="41" y="47"/>
                    <a:pt x="40" y="49"/>
                  </a:cubicBezTo>
                  <a:cubicBezTo>
                    <a:pt x="40" y="49"/>
                    <a:pt x="40" y="49"/>
                    <a:pt x="40" y="49"/>
                  </a:cubicBezTo>
                  <a:lnTo>
                    <a:pt x="40" y="42"/>
                  </a:lnTo>
                  <a:close/>
                  <a:moveTo>
                    <a:pt x="49" y="37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3" y="36"/>
                    <a:pt x="52" y="37"/>
                    <a:pt x="51" y="37"/>
                  </a:cubicBezTo>
                  <a:lnTo>
                    <a:pt x="49" y="37"/>
                  </a:lnTo>
                  <a:close/>
                  <a:moveTo>
                    <a:pt x="44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27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"/>
                  </a:lnTo>
                  <a:close/>
                  <a:moveTo>
                    <a:pt x="16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6" y="33"/>
                  </a:lnTo>
                  <a:close/>
                  <a:moveTo>
                    <a:pt x="16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lnTo>
                    <a:pt x="16" y="21"/>
                  </a:lnTo>
                  <a:close/>
                  <a:moveTo>
                    <a:pt x="16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6" y="39"/>
                    <a:pt x="16" y="39"/>
                    <a:pt x="16" y="39"/>
                  </a:cubicBezTo>
                  <a:lnTo>
                    <a:pt x="16" y="46"/>
                  </a:lnTo>
                  <a:close/>
                  <a:moveTo>
                    <a:pt x="27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7" y="39"/>
                    <a:pt x="27" y="39"/>
                    <a:pt x="27" y="39"/>
                  </a:cubicBezTo>
                  <a:lnTo>
                    <a:pt x="27" y="46"/>
                  </a:lnTo>
                  <a:close/>
                  <a:moveTo>
                    <a:pt x="27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21"/>
                  </a:lnTo>
                  <a:close/>
                  <a:moveTo>
                    <a:pt x="68" y="55"/>
                  </a:moveTo>
                  <a:cubicBezTo>
                    <a:pt x="68" y="55"/>
                    <a:pt x="68" y="56"/>
                    <a:pt x="67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4"/>
                    <a:pt x="59" y="64"/>
                    <a:pt x="59" y="64"/>
                  </a:cubicBezTo>
                  <a:cubicBezTo>
                    <a:pt x="58" y="64"/>
                    <a:pt x="58" y="64"/>
                    <a:pt x="58" y="6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6"/>
                    <a:pt x="49" y="55"/>
                    <a:pt x="49" y="55"/>
                  </a:cubicBezTo>
                  <a:cubicBezTo>
                    <a:pt x="49" y="54"/>
                    <a:pt x="50" y="54"/>
                    <a:pt x="50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5"/>
                    <a:pt x="59" y="45"/>
                  </a:cubicBezTo>
                  <a:cubicBezTo>
                    <a:pt x="59" y="45"/>
                    <a:pt x="60" y="46"/>
                    <a:pt x="60" y="46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8" y="54"/>
                    <a:pt x="68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en-US" sz="7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27"/>
            <p:cNvSpPr>
              <a:spLocks noEditPoints="1"/>
            </p:cNvSpPr>
            <p:nvPr/>
          </p:nvSpPr>
          <p:spPr bwMode="auto">
            <a:xfrm>
              <a:off x="5875051" y="4808274"/>
              <a:ext cx="380943" cy="376708"/>
            </a:xfrm>
            <a:custGeom>
              <a:avLst/>
              <a:gdLst>
                <a:gd name="T0" fmla="*/ 58 w 76"/>
                <a:gd name="T1" fmla="*/ 72 h 72"/>
                <a:gd name="T2" fmla="*/ 58 w 76"/>
                <a:gd name="T3" fmla="*/ 69 h 72"/>
                <a:gd name="T4" fmla="*/ 73 w 76"/>
                <a:gd name="T5" fmla="*/ 55 h 72"/>
                <a:gd name="T6" fmla="*/ 40 w 76"/>
                <a:gd name="T7" fmla="*/ 37 h 72"/>
                <a:gd name="T8" fmla="*/ 45 w 76"/>
                <a:gd name="T9" fmla="*/ 37 h 72"/>
                <a:gd name="T10" fmla="*/ 54 w 76"/>
                <a:gd name="T11" fmla="*/ 30 h 72"/>
                <a:gd name="T12" fmla="*/ 50 w 76"/>
                <a:gd name="T13" fmla="*/ 37 h 72"/>
                <a:gd name="T14" fmla="*/ 40 w 76"/>
                <a:gd name="T15" fmla="*/ 49 h 72"/>
                <a:gd name="T16" fmla="*/ 11 w 76"/>
                <a:gd name="T17" fmla="*/ 21 h 72"/>
                <a:gd name="T18" fmla="*/ 16 w 76"/>
                <a:gd name="T19" fmla="*/ 21 h 72"/>
                <a:gd name="T20" fmla="*/ 11 w 76"/>
                <a:gd name="T21" fmla="*/ 39 h 72"/>
                <a:gd name="T22" fmla="*/ 38 w 76"/>
                <a:gd name="T23" fmla="*/ 65 h 72"/>
                <a:gd name="T24" fmla="*/ 39 w 76"/>
                <a:gd name="T25" fmla="*/ 59 h 72"/>
                <a:gd name="T26" fmla="*/ 35 w 76"/>
                <a:gd name="T27" fmla="*/ 26 h 72"/>
                <a:gd name="T28" fmla="*/ 63 w 76"/>
                <a:gd name="T29" fmla="*/ 36 h 72"/>
                <a:gd name="T30" fmla="*/ 65 w 76"/>
                <a:gd name="T31" fmla="*/ 25 h 72"/>
                <a:gd name="T32" fmla="*/ 59 w 76"/>
                <a:gd name="T33" fmla="*/ 17 h 72"/>
                <a:gd name="T34" fmla="*/ 53 w 76"/>
                <a:gd name="T35" fmla="*/ 10 h 72"/>
                <a:gd name="T36" fmla="*/ 49 w 76"/>
                <a:gd name="T37" fmla="*/ 17 h 72"/>
                <a:gd name="T38" fmla="*/ 38 w 76"/>
                <a:gd name="T39" fmla="*/ 14 h 72"/>
                <a:gd name="T40" fmla="*/ 36 w 76"/>
                <a:gd name="T41" fmla="*/ 17 h 72"/>
                <a:gd name="T42" fmla="*/ 39 w 76"/>
                <a:gd name="T43" fmla="*/ 8 h 72"/>
                <a:gd name="T44" fmla="*/ 2 w 76"/>
                <a:gd name="T45" fmla="*/ 0 h 72"/>
                <a:gd name="T46" fmla="*/ 2 w 76"/>
                <a:gd name="T47" fmla="*/ 10 h 72"/>
                <a:gd name="T48" fmla="*/ 2 w 76"/>
                <a:gd name="T49" fmla="*/ 58 h 72"/>
                <a:gd name="T50" fmla="*/ 2 w 76"/>
                <a:gd name="T51" fmla="*/ 68 h 72"/>
                <a:gd name="T52" fmla="*/ 38 w 76"/>
                <a:gd name="T53" fmla="*/ 65 h 72"/>
                <a:gd name="T54" fmla="*/ 56 w 76"/>
                <a:gd name="T55" fmla="*/ 18 h 72"/>
                <a:gd name="T56" fmla="*/ 39 w 76"/>
                <a:gd name="T57" fmla="*/ 17 h 72"/>
                <a:gd name="T58" fmla="*/ 39 w 76"/>
                <a:gd name="T59" fmla="*/ 18 h 72"/>
                <a:gd name="T60" fmla="*/ 47 w 76"/>
                <a:gd name="T61" fmla="*/ 20 h 72"/>
                <a:gd name="T62" fmla="*/ 62 w 76"/>
                <a:gd name="T63" fmla="*/ 20 h 72"/>
                <a:gd name="T64" fmla="*/ 35 w 76"/>
                <a:gd name="T65" fmla="*/ 24 h 72"/>
                <a:gd name="T66" fmla="*/ 3 w 76"/>
                <a:gd name="T67" fmla="*/ 3 h 72"/>
                <a:gd name="T68" fmla="*/ 34 w 76"/>
                <a:gd name="T69" fmla="*/ 7 h 72"/>
                <a:gd name="T70" fmla="*/ 3 w 76"/>
                <a:gd name="T71" fmla="*/ 3 h 72"/>
                <a:gd name="T72" fmla="*/ 6 w 76"/>
                <a:gd name="T73" fmla="*/ 59 h 72"/>
                <a:gd name="T74" fmla="*/ 36 w 76"/>
                <a:gd name="T75" fmla="*/ 65 h 72"/>
                <a:gd name="T76" fmla="*/ 5 w 76"/>
                <a:gd name="T77" fmla="*/ 61 h 72"/>
                <a:gd name="T78" fmla="*/ 16 w 76"/>
                <a:gd name="T79" fmla="*/ 33 h 72"/>
                <a:gd name="T80" fmla="*/ 16 w 76"/>
                <a:gd name="T81" fmla="*/ 27 h 72"/>
                <a:gd name="T82" fmla="*/ 23 w 76"/>
                <a:gd name="T83" fmla="*/ 21 h 72"/>
                <a:gd name="T84" fmla="*/ 27 w 76"/>
                <a:gd name="T85" fmla="*/ 21 h 72"/>
                <a:gd name="T86" fmla="*/ 23 w 76"/>
                <a:gd name="T87" fmla="*/ 27 h 72"/>
                <a:gd name="T88" fmla="*/ 27 w 76"/>
                <a:gd name="T89" fmla="*/ 46 h 72"/>
                <a:gd name="T90" fmla="*/ 27 w 76"/>
                <a:gd name="T91" fmla="*/ 39 h 72"/>
                <a:gd name="T92" fmla="*/ 68 w 76"/>
                <a:gd name="T93" fmla="*/ 51 h 72"/>
                <a:gd name="T94" fmla="*/ 55 w 76"/>
                <a:gd name="T95" fmla="*/ 60 h 72"/>
                <a:gd name="T96" fmla="*/ 51 w 76"/>
                <a:gd name="T97" fmla="*/ 54 h 72"/>
                <a:gd name="T98" fmla="*/ 68 w 76"/>
                <a:gd name="T99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" h="72">
                  <a:moveTo>
                    <a:pt x="58" y="37"/>
                  </a:moveTo>
                  <a:cubicBezTo>
                    <a:pt x="49" y="37"/>
                    <a:pt x="41" y="45"/>
                    <a:pt x="41" y="55"/>
                  </a:cubicBezTo>
                  <a:cubicBezTo>
                    <a:pt x="41" y="65"/>
                    <a:pt x="49" y="72"/>
                    <a:pt x="58" y="72"/>
                  </a:cubicBezTo>
                  <a:cubicBezTo>
                    <a:pt x="68" y="72"/>
                    <a:pt x="76" y="65"/>
                    <a:pt x="76" y="55"/>
                  </a:cubicBezTo>
                  <a:cubicBezTo>
                    <a:pt x="76" y="45"/>
                    <a:pt x="68" y="37"/>
                    <a:pt x="58" y="37"/>
                  </a:cubicBezTo>
                  <a:close/>
                  <a:moveTo>
                    <a:pt x="58" y="69"/>
                  </a:moveTo>
                  <a:cubicBezTo>
                    <a:pt x="50" y="69"/>
                    <a:pt x="44" y="63"/>
                    <a:pt x="44" y="55"/>
                  </a:cubicBezTo>
                  <a:cubicBezTo>
                    <a:pt x="44" y="47"/>
                    <a:pt x="50" y="40"/>
                    <a:pt x="58" y="40"/>
                  </a:cubicBezTo>
                  <a:cubicBezTo>
                    <a:pt x="66" y="40"/>
                    <a:pt x="73" y="47"/>
                    <a:pt x="73" y="55"/>
                  </a:cubicBezTo>
                  <a:cubicBezTo>
                    <a:pt x="73" y="63"/>
                    <a:pt x="66" y="69"/>
                    <a:pt x="58" y="69"/>
                  </a:cubicBezTo>
                  <a:close/>
                  <a:moveTo>
                    <a:pt x="45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5" y="30"/>
                    <a:pt x="45" y="30"/>
                    <a:pt x="45" y="30"/>
                  </a:cubicBezTo>
                  <a:lnTo>
                    <a:pt x="45" y="37"/>
                  </a:lnTo>
                  <a:close/>
                  <a:moveTo>
                    <a:pt x="50" y="37"/>
                  </a:moveTo>
                  <a:cubicBezTo>
                    <a:pt x="50" y="30"/>
                    <a:pt x="50" y="30"/>
                    <a:pt x="50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3" y="36"/>
                    <a:pt x="52" y="37"/>
                    <a:pt x="51" y="37"/>
                  </a:cubicBezTo>
                  <a:lnTo>
                    <a:pt x="50" y="37"/>
                  </a:lnTo>
                  <a:close/>
                  <a:moveTo>
                    <a:pt x="40" y="42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42" y="44"/>
                    <a:pt x="41" y="47"/>
                    <a:pt x="40" y="49"/>
                  </a:cubicBezTo>
                  <a:lnTo>
                    <a:pt x="40" y="42"/>
                  </a:lnTo>
                  <a:close/>
                  <a:moveTo>
                    <a:pt x="16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lnTo>
                    <a:pt x="16" y="21"/>
                  </a:lnTo>
                  <a:close/>
                  <a:moveTo>
                    <a:pt x="16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6" y="39"/>
                    <a:pt x="16" y="39"/>
                    <a:pt x="16" y="39"/>
                  </a:cubicBezTo>
                  <a:lnTo>
                    <a:pt x="16" y="46"/>
                  </a:lnTo>
                  <a:close/>
                  <a:moveTo>
                    <a:pt x="38" y="65"/>
                  </a:moveTo>
                  <a:cubicBezTo>
                    <a:pt x="38" y="61"/>
                    <a:pt x="38" y="61"/>
                    <a:pt x="38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39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1" y="36"/>
                    <a:pt x="62" y="36"/>
                    <a:pt x="63" y="3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4" y="27"/>
                    <a:pt x="65" y="26"/>
                    <a:pt x="65" y="25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8"/>
                    <a:pt x="64" y="17"/>
                    <a:pt x="63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1"/>
                    <a:pt x="58" y="10"/>
                    <a:pt x="57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1" y="10"/>
                    <a:pt x="51" y="11"/>
                    <a:pt x="51" y="12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5"/>
                    <a:pt x="48" y="14"/>
                    <a:pt x="47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5"/>
                    <a:pt x="36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10"/>
                    <a:pt x="39" y="9"/>
                    <a:pt x="39" y="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9"/>
                    <a:pt x="0" y="6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7"/>
                    <a:pt x="42" y="66"/>
                    <a:pt x="42" y="65"/>
                  </a:cubicBezTo>
                  <a:lnTo>
                    <a:pt x="38" y="65"/>
                  </a:lnTo>
                  <a:close/>
                  <a:moveTo>
                    <a:pt x="54" y="13"/>
                  </a:move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4" y="18"/>
                    <a:pt x="54" y="18"/>
                  </a:cubicBezTo>
                  <a:lnTo>
                    <a:pt x="54" y="13"/>
                  </a:lnTo>
                  <a:close/>
                  <a:moveTo>
                    <a:pt x="39" y="17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17"/>
                  </a:lnTo>
                  <a:close/>
                  <a:moveTo>
                    <a:pt x="38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8" y="20"/>
                  </a:lnTo>
                  <a:close/>
                  <a:moveTo>
                    <a:pt x="3" y="3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3"/>
                  </a:lnTo>
                  <a:close/>
                  <a:moveTo>
                    <a:pt x="33" y="9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33" y="9"/>
                  </a:lnTo>
                  <a:close/>
                  <a:moveTo>
                    <a:pt x="36" y="65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6" y="61"/>
                    <a:pt x="36" y="61"/>
                    <a:pt x="36" y="61"/>
                  </a:cubicBezTo>
                  <a:lnTo>
                    <a:pt x="36" y="65"/>
                  </a:lnTo>
                  <a:close/>
                  <a:moveTo>
                    <a:pt x="16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6" y="33"/>
                  </a:lnTo>
                  <a:close/>
                  <a:moveTo>
                    <a:pt x="27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21"/>
                  </a:lnTo>
                  <a:close/>
                  <a:moveTo>
                    <a:pt x="27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"/>
                  </a:lnTo>
                  <a:close/>
                  <a:moveTo>
                    <a:pt x="27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7" y="39"/>
                    <a:pt x="27" y="39"/>
                    <a:pt x="27" y="39"/>
                  </a:cubicBezTo>
                  <a:lnTo>
                    <a:pt x="27" y="46"/>
                  </a:lnTo>
                  <a:close/>
                  <a:moveTo>
                    <a:pt x="68" y="49"/>
                  </a:moveTo>
                  <a:cubicBezTo>
                    <a:pt x="68" y="50"/>
                    <a:pt x="68" y="50"/>
                    <a:pt x="68" y="51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1"/>
                    <a:pt x="56" y="61"/>
                    <a:pt x="56" y="61"/>
                  </a:cubicBezTo>
                  <a:cubicBezTo>
                    <a:pt x="56" y="61"/>
                    <a:pt x="56" y="61"/>
                    <a:pt x="55" y="60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55"/>
                    <a:pt x="49" y="54"/>
                    <a:pt x="49" y="54"/>
                  </a:cubicBezTo>
                  <a:cubicBezTo>
                    <a:pt x="50" y="53"/>
                    <a:pt x="50" y="53"/>
                    <a:pt x="51" y="5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7" y="49"/>
                    <a:pt x="68" y="49"/>
                    <a:pt x="6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en-US" sz="7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Freeform 141"/>
            <p:cNvSpPr>
              <a:spLocks noEditPoints="1"/>
            </p:cNvSpPr>
            <p:nvPr/>
          </p:nvSpPr>
          <p:spPr bwMode="auto">
            <a:xfrm>
              <a:off x="5320569" y="4808274"/>
              <a:ext cx="355546" cy="380940"/>
            </a:xfrm>
            <a:custGeom>
              <a:avLst/>
              <a:gdLst>
                <a:gd name="T0" fmla="*/ 54 w 71"/>
                <a:gd name="T1" fmla="*/ 30 h 73"/>
                <a:gd name="T2" fmla="*/ 51 w 71"/>
                <a:gd name="T3" fmla="*/ 64 h 73"/>
                <a:gd name="T4" fmla="*/ 0 w 71"/>
                <a:gd name="T5" fmla="*/ 65 h 73"/>
                <a:gd name="T6" fmla="*/ 2 w 71"/>
                <a:gd name="T7" fmla="*/ 58 h 73"/>
                <a:gd name="T8" fmla="*/ 0 w 71"/>
                <a:gd name="T9" fmla="*/ 8 h 73"/>
                <a:gd name="T10" fmla="*/ 36 w 71"/>
                <a:gd name="T11" fmla="*/ 0 h 73"/>
                <a:gd name="T12" fmla="*/ 36 w 71"/>
                <a:gd name="T13" fmla="*/ 10 h 73"/>
                <a:gd name="T14" fmla="*/ 36 w 71"/>
                <a:gd name="T15" fmla="*/ 17 h 73"/>
                <a:gd name="T16" fmla="*/ 47 w 71"/>
                <a:gd name="T17" fmla="*/ 13 h 73"/>
                <a:gd name="T18" fmla="*/ 50 w 71"/>
                <a:gd name="T19" fmla="*/ 17 h 73"/>
                <a:gd name="T20" fmla="*/ 57 w 71"/>
                <a:gd name="T21" fmla="*/ 10 h 73"/>
                <a:gd name="T22" fmla="*/ 63 w 71"/>
                <a:gd name="T23" fmla="*/ 17 h 73"/>
                <a:gd name="T24" fmla="*/ 63 w 71"/>
                <a:gd name="T25" fmla="*/ 26 h 73"/>
                <a:gd name="T26" fmla="*/ 61 w 71"/>
                <a:gd name="T27" fmla="*/ 53 h 73"/>
                <a:gd name="T28" fmla="*/ 35 w 71"/>
                <a:gd name="T29" fmla="*/ 25 h 73"/>
                <a:gd name="T30" fmla="*/ 33 w 71"/>
                <a:gd name="T31" fmla="*/ 9 h 73"/>
                <a:gd name="T32" fmla="*/ 33 w 71"/>
                <a:gd name="T33" fmla="*/ 59 h 73"/>
                <a:gd name="T34" fmla="*/ 48 w 71"/>
                <a:gd name="T35" fmla="*/ 59 h 73"/>
                <a:gd name="T36" fmla="*/ 37 w 71"/>
                <a:gd name="T37" fmla="*/ 61 h 73"/>
                <a:gd name="T38" fmla="*/ 53 w 71"/>
                <a:gd name="T39" fmla="*/ 18 h 73"/>
                <a:gd name="T40" fmla="*/ 53 w 71"/>
                <a:gd name="T41" fmla="*/ 13 h 73"/>
                <a:gd name="T42" fmla="*/ 46 w 71"/>
                <a:gd name="T43" fmla="*/ 18 h 73"/>
                <a:gd name="T44" fmla="*/ 39 w 71"/>
                <a:gd name="T45" fmla="*/ 18 h 73"/>
                <a:gd name="T46" fmla="*/ 60 w 71"/>
                <a:gd name="T47" fmla="*/ 23 h 73"/>
                <a:gd name="T48" fmla="*/ 57 w 71"/>
                <a:gd name="T49" fmla="*/ 20 h 73"/>
                <a:gd name="T50" fmla="*/ 38 w 71"/>
                <a:gd name="T51" fmla="*/ 20 h 73"/>
                <a:gd name="T52" fmla="*/ 4 w 71"/>
                <a:gd name="T53" fmla="*/ 7 h 73"/>
                <a:gd name="T54" fmla="*/ 35 w 71"/>
                <a:gd name="T55" fmla="*/ 3 h 73"/>
                <a:gd name="T56" fmla="*/ 35 w 71"/>
                <a:gd name="T57" fmla="*/ 61 h 73"/>
                <a:gd name="T58" fmla="*/ 3 w 71"/>
                <a:gd name="T59" fmla="*/ 64 h 73"/>
                <a:gd name="T60" fmla="*/ 23 w 71"/>
                <a:gd name="T61" fmla="*/ 38 h 73"/>
                <a:gd name="T62" fmla="*/ 24 w 71"/>
                <a:gd name="T63" fmla="*/ 38 h 73"/>
                <a:gd name="T64" fmla="*/ 11 w 71"/>
                <a:gd name="T65" fmla="*/ 26 h 73"/>
                <a:gd name="T66" fmla="*/ 16 w 71"/>
                <a:gd name="T67" fmla="*/ 26 h 73"/>
                <a:gd name="T68" fmla="*/ 16 w 71"/>
                <a:gd name="T69" fmla="*/ 38 h 73"/>
                <a:gd name="T70" fmla="*/ 16 w 71"/>
                <a:gd name="T71" fmla="*/ 14 h 73"/>
                <a:gd name="T72" fmla="*/ 16 w 71"/>
                <a:gd name="T73" fmla="*/ 21 h 73"/>
                <a:gd name="T74" fmla="*/ 27 w 71"/>
                <a:gd name="T75" fmla="*/ 26 h 73"/>
                <a:gd name="T76" fmla="*/ 26 w 71"/>
                <a:gd name="T77" fmla="*/ 33 h 73"/>
                <a:gd name="T78" fmla="*/ 23 w 71"/>
                <a:gd name="T79" fmla="*/ 14 h 73"/>
                <a:gd name="T80" fmla="*/ 27 w 71"/>
                <a:gd name="T81" fmla="*/ 14 h 73"/>
                <a:gd name="T82" fmla="*/ 60 w 71"/>
                <a:gd name="T83" fmla="*/ 71 h 73"/>
                <a:gd name="T84" fmla="*/ 48 w 71"/>
                <a:gd name="T85" fmla="*/ 56 h 73"/>
                <a:gd name="T86" fmla="*/ 29 w 71"/>
                <a:gd name="T87" fmla="*/ 32 h 73"/>
                <a:gd name="T88" fmla="*/ 53 w 71"/>
                <a:gd name="T89" fmla="*/ 50 h 73"/>
                <a:gd name="T90" fmla="*/ 68 w 71"/>
                <a:gd name="T91" fmla="*/ 63 h 73"/>
                <a:gd name="T92" fmla="*/ 46 w 71"/>
                <a:gd name="T93" fmla="*/ 53 h 73"/>
                <a:gd name="T94" fmla="*/ 51 w 71"/>
                <a:gd name="T95" fmla="*/ 49 h 73"/>
                <a:gd name="T96" fmla="*/ 40 w 71"/>
                <a:gd name="T97" fmla="*/ 31 h 73"/>
                <a:gd name="T98" fmla="*/ 32 w 71"/>
                <a:gd name="T99" fmla="*/ 51 h 73"/>
                <a:gd name="T100" fmla="*/ 49 w 71"/>
                <a:gd name="T101" fmla="*/ 51 h 73"/>
                <a:gd name="T102" fmla="*/ 48 w 71"/>
                <a:gd name="T103" fmla="*/ 50 h 73"/>
                <a:gd name="T104" fmla="*/ 48 w 71"/>
                <a:gd name="T105" fmla="*/ 52 h 73"/>
                <a:gd name="T106" fmla="*/ 53 w 71"/>
                <a:gd name="T107" fmla="*/ 54 h 73"/>
                <a:gd name="T108" fmla="*/ 49 w 71"/>
                <a:gd name="T109" fmla="*/ 53 h 73"/>
                <a:gd name="T110" fmla="*/ 66 w 71"/>
                <a:gd name="T111" fmla="*/ 65 h 73"/>
                <a:gd name="T112" fmla="*/ 55 w 71"/>
                <a:gd name="T113" fmla="*/ 56 h 73"/>
                <a:gd name="T114" fmla="*/ 53 w 71"/>
                <a:gd name="T115" fmla="*/ 57 h 73"/>
                <a:gd name="T116" fmla="*/ 63 w 71"/>
                <a:gd name="T117" fmla="*/ 69 h 73"/>
                <a:gd name="T118" fmla="*/ 34 w 71"/>
                <a:gd name="T119" fmla="*/ 35 h 73"/>
                <a:gd name="T120" fmla="*/ 33 w 71"/>
                <a:gd name="T121" fmla="*/ 51 h 73"/>
                <a:gd name="T122" fmla="*/ 34 w 71"/>
                <a:gd name="T123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" h="73">
                  <a:moveTo>
                    <a:pt x="52" y="31"/>
                  </a:moveTo>
                  <a:cubicBezTo>
                    <a:pt x="52" y="30"/>
                    <a:pt x="52" y="30"/>
                    <a:pt x="51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2"/>
                    <a:pt x="53" y="31"/>
                    <a:pt x="52" y="31"/>
                  </a:cubicBezTo>
                  <a:close/>
                  <a:moveTo>
                    <a:pt x="51" y="64"/>
                  </a:moveTo>
                  <a:cubicBezTo>
                    <a:pt x="54" y="67"/>
                    <a:pt x="54" y="67"/>
                    <a:pt x="54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7"/>
                    <a:pt x="0" y="6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9"/>
                    <a:pt x="1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1"/>
                    <a:pt x="38" y="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7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7" y="13"/>
                    <a:pt x="38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9" y="14"/>
                    <a:pt x="49" y="15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1"/>
                    <a:pt x="51" y="10"/>
                    <a:pt x="52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59" y="12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7"/>
                    <a:pt x="65" y="18"/>
                    <a:pt x="65" y="19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6"/>
                    <a:pt x="64" y="26"/>
                    <a:pt x="63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0" y="52"/>
                    <a:pt x="60" y="52"/>
                    <a:pt x="59" y="52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27"/>
                    <a:pt x="33" y="27"/>
                    <a:pt x="33" y="2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7" y="60"/>
                    <a:pt x="41" y="60"/>
                    <a:pt x="46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60"/>
                    <a:pt x="48" y="60"/>
                    <a:pt x="49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4"/>
                    <a:pt x="37" y="64"/>
                    <a:pt x="37" y="64"/>
                  </a:cubicBezTo>
                  <a:lnTo>
                    <a:pt x="51" y="64"/>
                  </a:lnTo>
                  <a:close/>
                  <a:moveTo>
                    <a:pt x="53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3" y="13"/>
                    <a:pt x="53" y="13"/>
                    <a:pt x="53" y="13"/>
                  </a:cubicBezTo>
                  <a:lnTo>
                    <a:pt x="53" y="18"/>
                  </a:lnTo>
                  <a:close/>
                  <a:moveTo>
                    <a:pt x="39" y="18"/>
                  </a:move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39" y="16"/>
                    <a:pt x="39" y="16"/>
                    <a:pt x="39" y="16"/>
                  </a:cubicBezTo>
                  <a:lnTo>
                    <a:pt x="39" y="18"/>
                  </a:lnTo>
                  <a:close/>
                  <a:moveTo>
                    <a:pt x="35" y="20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38" y="20"/>
                    <a:pt x="38" y="20"/>
                    <a:pt x="38" y="20"/>
                  </a:cubicBezTo>
                  <a:lnTo>
                    <a:pt x="35" y="20"/>
                  </a:lnTo>
                  <a:close/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7"/>
                  </a:lnTo>
                  <a:close/>
                  <a:moveTo>
                    <a:pt x="35" y="61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5" y="64"/>
                    <a:pt x="35" y="64"/>
                    <a:pt x="35" y="64"/>
                  </a:cubicBezTo>
                  <a:lnTo>
                    <a:pt x="35" y="61"/>
                  </a:lnTo>
                  <a:close/>
                  <a:moveTo>
                    <a:pt x="23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3"/>
                    <a:pt x="23" y="41"/>
                    <a:pt x="24" y="38"/>
                  </a:cubicBezTo>
                  <a:lnTo>
                    <a:pt x="23" y="38"/>
                  </a:lnTo>
                  <a:close/>
                  <a:moveTo>
                    <a:pt x="16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6" y="33"/>
                    <a:pt x="16" y="33"/>
                    <a:pt x="16" y="33"/>
                  </a:cubicBezTo>
                  <a:lnTo>
                    <a:pt x="16" y="26"/>
                  </a:lnTo>
                  <a:close/>
                  <a:moveTo>
                    <a:pt x="11" y="45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1" y="38"/>
                    <a:pt x="11" y="38"/>
                    <a:pt x="11" y="38"/>
                  </a:cubicBezTo>
                  <a:lnTo>
                    <a:pt x="11" y="45"/>
                  </a:lnTo>
                  <a:close/>
                  <a:moveTo>
                    <a:pt x="16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6" y="14"/>
                  </a:lnTo>
                  <a:close/>
                  <a:moveTo>
                    <a:pt x="27" y="32"/>
                  </a:moveTo>
                  <a:cubicBezTo>
                    <a:pt x="27" y="26"/>
                    <a:pt x="27" y="26"/>
                    <a:pt x="27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7" y="32"/>
                    <a:pt x="27" y="32"/>
                  </a:cubicBezTo>
                  <a:close/>
                  <a:moveTo>
                    <a:pt x="27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7" y="21"/>
                    <a:pt x="27" y="21"/>
                    <a:pt x="27" y="21"/>
                  </a:cubicBezTo>
                  <a:lnTo>
                    <a:pt x="27" y="14"/>
                  </a:lnTo>
                  <a:close/>
                  <a:moveTo>
                    <a:pt x="68" y="71"/>
                  </a:moveTo>
                  <a:cubicBezTo>
                    <a:pt x="67" y="72"/>
                    <a:pt x="66" y="73"/>
                    <a:pt x="65" y="73"/>
                  </a:cubicBezTo>
                  <a:cubicBezTo>
                    <a:pt x="63" y="73"/>
                    <a:pt x="62" y="72"/>
                    <a:pt x="60" y="71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1" y="61"/>
                    <a:pt x="50" y="60"/>
                    <a:pt x="50" y="58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5" y="57"/>
                    <a:pt x="43" y="58"/>
                    <a:pt x="40" y="58"/>
                  </a:cubicBezTo>
                  <a:cubicBezTo>
                    <a:pt x="36" y="58"/>
                    <a:pt x="32" y="56"/>
                    <a:pt x="29" y="53"/>
                  </a:cubicBezTo>
                  <a:cubicBezTo>
                    <a:pt x="24" y="48"/>
                    <a:pt x="24" y="38"/>
                    <a:pt x="29" y="32"/>
                  </a:cubicBezTo>
                  <a:cubicBezTo>
                    <a:pt x="32" y="29"/>
                    <a:pt x="36" y="28"/>
                    <a:pt x="40" y="28"/>
                  </a:cubicBezTo>
                  <a:cubicBezTo>
                    <a:pt x="44" y="28"/>
                    <a:pt x="48" y="29"/>
                    <a:pt x="51" y="32"/>
                  </a:cubicBezTo>
                  <a:cubicBezTo>
                    <a:pt x="56" y="37"/>
                    <a:pt x="57" y="44"/>
                    <a:pt x="53" y="50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7" y="53"/>
                    <a:pt x="58" y="53"/>
                    <a:pt x="59" y="54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71" y="65"/>
                    <a:pt x="71" y="69"/>
                    <a:pt x="68" y="71"/>
                  </a:cubicBezTo>
                  <a:close/>
                  <a:moveTo>
                    <a:pt x="46" y="53"/>
                  </a:moveTo>
                  <a:cubicBezTo>
                    <a:pt x="46" y="53"/>
                    <a:pt x="46" y="53"/>
                    <a:pt x="46" y="53"/>
                  </a:cubicBezTo>
                  <a:cubicBezTo>
                    <a:pt x="45" y="52"/>
                    <a:pt x="45" y="50"/>
                    <a:pt x="46" y="49"/>
                  </a:cubicBezTo>
                  <a:cubicBezTo>
                    <a:pt x="47" y="47"/>
                    <a:pt x="49" y="47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2" y="47"/>
                    <a:pt x="52" y="45"/>
                    <a:pt x="52" y="43"/>
                  </a:cubicBezTo>
                  <a:cubicBezTo>
                    <a:pt x="52" y="40"/>
                    <a:pt x="51" y="36"/>
                    <a:pt x="49" y="34"/>
                  </a:cubicBezTo>
                  <a:cubicBezTo>
                    <a:pt x="46" y="32"/>
                    <a:pt x="43" y="31"/>
                    <a:pt x="40" y="31"/>
                  </a:cubicBezTo>
                  <a:cubicBezTo>
                    <a:pt x="37" y="31"/>
                    <a:pt x="34" y="32"/>
                    <a:pt x="32" y="34"/>
                  </a:cubicBezTo>
                  <a:cubicBezTo>
                    <a:pt x="29" y="36"/>
                    <a:pt x="28" y="40"/>
                    <a:pt x="28" y="43"/>
                  </a:cubicBezTo>
                  <a:cubicBezTo>
                    <a:pt x="28" y="46"/>
                    <a:pt x="29" y="49"/>
                    <a:pt x="32" y="51"/>
                  </a:cubicBezTo>
                  <a:cubicBezTo>
                    <a:pt x="34" y="54"/>
                    <a:pt x="37" y="55"/>
                    <a:pt x="40" y="55"/>
                  </a:cubicBezTo>
                  <a:cubicBezTo>
                    <a:pt x="42" y="55"/>
                    <a:pt x="44" y="54"/>
                    <a:pt x="46" y="53"/>
                  </a:cubicBezTo>
                  <a:close/>
                  <a:moveTo>
                    <a:pt x="49" y="51"/>
                  </a:moveTo>
                  <a:cubicBezTo>
                    <a:pt x="49" y="51"/>
                    <a:pt x="49" y="51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8" y="50"/>
                    <a:pt x="48" y="50"/>
                  </a:cubicBezTo>
                  <a:cubicBezTo>
                    <a:pt x="48" y="50"/>
                    <a:pt x="48" y="50"/>
                    <a:pt x="47" y="50"/>
                  </a:cubicBezTo>
                  <a:cubicBezTo>
                    <a:pt x="47" y="50"/>
                    <a:pt x="47" y="51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9" y="51"/>
                  </a:cubicBezTo>
                  <a:close/>
                  <a:moveTo>
                    <a:pt x="52" y="55"/>
                  </a:moveTo>
                  <a:cubicBezTo>
                    <a:pt x="52" y="54"/>
                    <a:pt x="53" y="54"/>
                    <a:pt x="53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2"/>
                    <a:pt x="50" y="52"/>
                    <a:pt x="50" y="53"/>
                  </a:cubicBezTo>
                  <a:cubicBezTo>
                    <a:pt x="50" y="53"/>
                    <a:pt x="50" y="53"/>
                    <a:pt x="49" y="53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2" y="55"/>
                    <a:pt x="52" y="55"/>
                    <a:pt x="52" y="55"/>
                  </a:cubicBezTo>
                  <a:close/>
                  <a:moveTo>
                    <a:pt x="66" y="65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7" y="56"/>
                    <a:pt x="56" y="55"/>
                    <a:pt x="55" y="55"/>
                  </a:cubicBezTo>
                  <a:cubicBezTo>
                    <a:pt x="55" y="55"/>
                    <a:pt x="55" y="55"/>
                    <a:pt x="55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6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9"/>
                    <a:pt x="54" y="6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4" y="70"/>
                    <a:pt x="65" y="70"/>
                    <a:pt x="66" y="69"/>
                  </a:cubicBezTo>
                  <a:cubicBezTo>
                    <a:pt x="67" y="68"/>
                    <a:pt x="67" y="66"/>
                    <a:pt x="66" y="65"/>
                  </a:cubicBezTo>
                  <a:close/>
                  <a:moveTo>
                    <a:pt x="34" y="35"/>
                  </a:moveTo>
                  <a:cubicBezTo>
                    <a:pt x="34" y="35"/>
                    <a:pt x="33" y="35"/>
                    <a:pt x="33" y="35"/>
                  </a:cubicBezTo>
                  <a:cubicBezTo>
                    <a:pt x="28" y="39"/>
                    <a:pt x="28" y="46"/>
                    <a:pt x="33" y="50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1"/>
                    <a:pt x="34" y="50"/>
                  </a:cubicBezTo>
                  <a:cubicBezTo>
                    <a:pt x="34" y="50"/>
                    <a:pt x="34" y="49"/>
                    <a:pt x="34" y="49"/>
                  </a:cubicBezTo>
                  <a:cubicBezTo>
                    <a:pt x="31" y="46"/>
                    <a:pt x="31" y="40"/>
                    <a:pt x="34" y="37"/>
                  </a:cubicBezTo>
                  <a:cubicBezTo>
                    <a:pt x="34" y="36"/>
                    <a:pt x="34" y="36"/>
                    <a:pt x="34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/>
            <a:lstStyle/>
            <a:p>
              <a:pPr defTabSz="685800">
                <a:defRPr/>
              </a:pPr>
              <a:endParaRPr lang="en-US" sz="76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917851" y="2964723"/>
              <a:ext cx="4989406" cy="86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3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前</a:t>
              </a:r>
              <a:r>
                <a:rPr lang="en-US" altLang="zh-CN" sz="3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3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端</a:t>
              </a:r>
              <a:r>
                <a:rPr lang="en-US" altLang="zh-CN" sz="3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3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页</a:t>
              </a:r>
              <a:r>
                <a:rPr lang="en-US" altLang="zh-CN" sz="3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3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面</a:t>
              </a:r>
              <a:r>
                <a:rPr lang="en-US" altLang="zh-CN" sz="3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3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</a:t>
              </a:r>
              <a:r>
                <a:rPr lang="en-US" altLang="zh-CN" sz="3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3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计</a:t>
              </a:r>
              <a:endParaRPr lang="zh-CN" altLang="en-US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302498" y="2271303"/>
              <a:ext cx="2289516" cy="2246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>
                <a:defRPr/>
              </a:pPr>
              <a:r>
                <a:rPr lang="en-US" sz="10350" b="1" spc="225" dirty="0" smtClean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en-US" sz="10350" b="1" spc="22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70626084737"/>
  <p:tag name="MH_LIBRARY" val="CONTENTS"/>
  <p:tag name="MH_TYPE" val="NUMBER"/>
  <p:tag name="ID" val="626765"/>
  <p:tag name="MH_ORDER" val="1"/>
  <p:tag name="PA" val="v3.2.0"/>
</p:tagLst>
</file>

<file path=ppt/tags/tag10.xml><?xml version="1.0" encoding="utf-8"?>
<p:tagLst xmlns:p="http://schemas.openxmlformats.org/presentationml/2006/main">
  <p:tag name="MH" val="20170626084737"/>
  <p:tag name="MH_LIBRARY" val="CONTENTS"/>
  <p:tag name="MH_TYPE" val="NUMBER"/>
  <p:tag name="ID" val="626765"/>
  <p:tag name="MH_ORDER" val="4"/>
  <p:tag name="PA" val="v3.2.0"/>
</p:tagLst>
</file>

<file path=ppt/tags/tag11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12.xml><?xml version="1.0" encoding="utf-8"?>
<p:tagLst xmlns:p="http://schemas.openxmlformats.org/presentationml/2006/main">
  <p:tag name="MH" val="20170626084737"/>
  <p:tag name="MH_LIBRARY" val="CONTENTS"/>
  <p:tag name="MH_TYPE" val="ENTRY"/>
  <p:tag name="ID" val="626765"/>
  <p:tag name="MH_ORDER" val="4"/>
  <p:tag name="PA" val="v3.2.0"/>
</p:tagLst>
</file>

<file path=ppt/tags/tag13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14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15.xml><?xml version="1.0" encoding="utf-8"?>
<p:tagLst xmlns:p="http://schemas.openxmlformats.org/presentationml/2006/main">
  <p:tag name="KSO_WM_UNIT_PLACING_PICTURE_USER_VIEWPORT" val="{&quot;height&quot;:2688,&quot;width&quot;:11472}"/>
</p:tagLst>
</file>

<file path=ppt/tags/tag16.xml><?xml version="1.0" encoding="utf-8"?>
<p:tagLst xmlns:p="http://schemas.openxmlformats.org/presentationml/2006/main">
  <p:tag name="KSO_WM_UNIT_PLACING_PICTURE_USER_VIEWPORT" val="{&quot;height&quot;:7320,&quot;width&quot;:7836}"/>
</p:tagLst>
</file>

<file path=ppt/tags/tag17.xml><?xml version="1.0" encoding="utf-8"?>
<p:tagLst xmlns:p="http://schemas.openxmlformats.org/presentationml/2006/main">
  <p:tag name="KSO_WM_UNIT_PLACING_PICTURE_USER_VIEWPORT" val="{&quot;height&quot;:7113,&quot;width&quot;:5415}"/>
</p:tagLst>
</file>

<file path=ppt/tags/tag18.xml><?xml version="1.0" encoding="utf-8"?>
<p:tagLst xmlns:p="http://schemas.openxmlformats.org/presentationml/2006/main">
  <p:tag name="KSO_WM_UNIT_PLACING_PICTURE_USER_VIEWPORT" val="{&quot;height&quot;:5400,&quot;width&quot;:10260}"/>
</p:tagLst>
</file>

<file path=ppt/tags/tag19.xml><?xml version="1.0" encoding="utf-8"?>
<p:tagLst xmlns:p="http://schemas.openxmlformats.org/presentationml/2006/main">
  <p:tag name="ISPRING_ULTRA_SCORM_COURSE_ID" val="7D7FA922-43FE-4B73-BF60-5564EB2511D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www.99ppt.com"/>
</p:tagLst>
</file>

<file path=ppt/tags/tag2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3.xml><?xml version="1.0" encoding="utf-8"?>
<p:tagLst xmlns:p="http://schemas.openxmlformats.org/presentationml/2006/main">
  <p:tag name="MH" val="20170626084737"/>
  <p:tag name="MH_LIBRARY" val="CONTENTS"/>
  <p:tag name="MH_TYPE" val="ENTRY"/>
  <p:tag name="ID" val="626765"/>
  <p:tag name="MH_ORDER" val="1"/>
  <p:tag name="PA" val="v3.2.0"/>
</p:tagLst>
</file>

<file path=ppt/tags/tag4.xml><?xml version="1.0" encoding="utf-8"?>
<p:tagLst xmlns:p="http://schemas.openxmlformats.org/presentationml/2006/main">
  <p:tag name="MH" val="20170626084737"/>
  <p:tag name="MH_LIBRARY" val="CONTENTS"/>
  <p:tag name="MH_TYPE" val="NUMBER"/>
  <p:tag name="ID" val="626765"/>
  <p:tag name="MH_ORDER" val="2"/>
  <p:tag name="PA" val="v3.2.0"/>
</p:tagLst>
</file>

<file path=ppt/tags/tag5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6.xml><?xml version="1.0" encoding="utf-8"?>
<p:tagLst xmlns:p="http://schemas.openxmlformats.org/presentationml/2006/main">
  <p:tag name="MH" val="20170626084737"/>
  <p:tag name="MH_LIBRARY" val="CONTENTS"/>
  <p:tag name="MH_TYPE" val="ENTRY"/>
  <p:tag name="ID" val="626765"/>
  <p:tag name="MH_ORDER" val="2"/>
  <p:tag name="PA" val="v3.2.0"/>
</p:tagLst>
</file>

<file path=ppt/tags/tag7.xml><?xml version="1.0" encoding="utf-8"?>
<p:tagLst xmlns:p="http://schemas.openxmlformats.org/presentationml/2006/main">
  <p:tag name="MH" val="20170626084737"/>
  <p:tag name="MH_LIBRARY" val="CONTENTS"/>
  <p:tag name="MH_TYPE" val="NUMBER"/>
  <p:tag name="ID" val="626765"/>
  <p:tag name="MH_ORDER" val="3"/>
  <p:tag name="PA" val="v3.2.0"/>
</p:tagLst>
</file>

<file path=ppt/tags/tag8.xml><?xml version="1.0" encoding="utf-8"?>
<p:tagLst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9.xml><?xml version="1.0" encoding="utf-8"?>
<p:tagLst xmlns:p="http://schemas.openxmlformats.org/presentationml/2006/main">
  <p:tag name="MH" val="20170626084737"/>
  <p:tag name="MH_LIBRARY" val="CONTENTS"/>
  <p:tag name="MH_TYPE" val="ENTRY"/>
  <p:tag name="ID" val="626765"/>
  <p:tag name="MH_ORDER" val="3"/>
  <p:tag name="PA" val="v3.2.0"/>
</p:tagLst>
</file>

<file path=ppt/theme/theme1.xml><?xml version="1.0" encoding="utf-8"?>
<a:theme xmlns:a="http://schemas.openxmlformats.org/drawingml/2006/main" name="www.99ppt.com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06AB5"/>
      </a:accent1>
      <a:accent2>
        <a:srgbClr val="31A8E1"/>
      </a:accent2>
      <a:accent3>
        <a:srgbClr val="006AB5"/>
      </a:accent3>
      <a:accent4>
        <a:srgbClr val="31A8E1"/>
      </a:accent4>
      <a:accent5>
        <a:srgbClr val="006AB5"/>
      </a:accent5>
      <a:accent6>
        <a:srgbClr val="31A8E1"/>
      </a:accent6>
      <a:hlink>
        <a:srgbClr val="006AB5"/>
      </a:hlink>
      <a:folHlink>
        <a:srgbClr val="31A8E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www.33ppt.com</Template>
  <TotalTime>0</TotalTime>
  <Words>615</Words>
  <Application>WPS 演示</Application>
  <PresentationFormat>全屏显示(16:9)</PresentationFormat>
  <Paragraphs>163</Paragraphs>
  <Slides>20</Slides>
  <Notes>30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Wingdings</vt:lpstr>
      <vt:lpstr>www.99ppt.com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www.33ppt.com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creator>www.33ppt.com</dc:creator>
  <cp:lastModifiedBy>孟秋廿九</cp:lastModifiedBy>
  <cp:revision>66</cp:revision>
  <dcterms:created xsi:type="dcterms:W3CDTF">2021-01-05T06:40:00Z</dcterms:created>
  <dcterms:modified xsi:type="dcterms:W3CDTF">2021-09-30T01:23:02Z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0F6E346178B34196A35753B6FF5E043A</vt:lpwstr>
  </property>
</Properties>
</file>