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032D-54F0-A10C-A3AD-D3E8186B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295F-FF6E-F856-95A8-13AA7497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E09E-E32C-5140-9F06-0549280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2F09-490D-236F-2886-24DB98D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5D35-4F14-9A12-D56D-77458985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8BBE-C4D5-8975-A6CB-851A18E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EDAE-B809-E37D-DF67-439A133F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3A9B-4E85-A93A-1FB8-C9646A46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1013-C5BE-9FEF-E717-5F8F3DC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EC0-AE92-524E-1B25-C3E74B4F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C58C6-5E8D-503F-3903-66754A12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DAB65-E685-3660-671E-57D77335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D33B-6D46-5BF2-EF14-3DCF75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8EFA-2010-DA1C-8C7C-74959BA1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4749-5D55-6832-0399-20AB5C0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004-A05F-5616-E5FD-DB3740F1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9803-2C53-76A2-0B54-3E6F314B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F1D-7A9C-A8BB-D2CE-1EFBD2E6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F8E7-A01F-415C-4984-8ECA7D09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6B6C-B5C1-50D2-E91A-DD557233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1E04-7728-A724-7195-E3A33AE3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78CE-5E75-02AB-6E6C-97B63C03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EC3A-F289-6741-4EC2-99C5356C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F90D-B18B-FCA1-B5AD-5FCC4B4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548A-A01D-C677-C6A5-92008908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A42E-A216-E6A2-6AB0-38A5CD9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34A-C59B-0CC4-66E2-06635513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52D6-9E35-D25C-2DF6-42CDE9FD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BE81-DFD8-21A5-EFF2-148B207A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E104-B79F-BBA4-1D80-DFFF3116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9854-6E90-084D-ADBC-B627DD1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B6-31FC-D742-62FB-EC6A462C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EC16-77C5-EED5-C1B4-A11C7732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C8C5-A195-54F4-CDD3-30955DD9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F277E-B13A-4BC2-24C9-AF3D9670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BECD6-B967-CB61-59AA-774CBC7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ED48-BA46-8EE3-47A0-8F0E4DE8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9C414-8E36-497C-73BE-8A88B0A9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03A82-5626-3DD7-B906-7B83E9FD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D8A8-0F17-F2C1-3558-6DD55CB0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184A3-462E-4911-58C9-AF8D142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08D8B-81A2-F028-DC34-7901553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849B0-BF2D-D28F-71DF-2712F63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7825-A9DC-920F-7881-EEA4CD2B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2B744-05D7-531F-EC24-9A688F93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2DC04-DBA2-ACF8-809B-BDEA230F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C0E7-1EB1-CA63-96F0-27198563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F024-1459-3C1B-BE0B-5D70CFEF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F290-A56C-6ECB-3121-9A8CC62A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06AE-F0B4-9014-DEE2-30498C77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F2CD-10F8-6AE9-06BC-8FD6182D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B19C-A905-54D0-AB0C-72BDE33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0CC6-71A2-5FF6-2F2B-02651FB9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D4B67-762B-EFF2-530B-91B9769F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68D2-B753-4989-7965-0F229A36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F8E5F-315D-B07D-89AE-87929667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192D-39AA-541E-E107-D58048C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922A-F149-6D94-5F53-83B8E81A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B04F4-A185-89E1-3D3F-BB89CA2F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30F0-600B-73D0-6614-766A448A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734C-E387-BB69-48A9-7AEC553A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2B78-112A-4528-A74D-AFD8DACDDC9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845-424A-BD62-AFFD-16844618B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2AF3-B55C-8AF9-AA76-D7BAC4DC6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0F0E10-9F0E-A1CE-3571-0186A0CA9779}"/>
              </a:ext>
            </a:extLst>
          </p:cNvPr>
          <p:cNvSpPr/>
          <p:nvPr/>
        </p:nvSpPr>
        <p:spPr>
          <a:xfrm>
            <a:off x="6767221" y="3017881"/>
            <a:ext cx="2494905" cy="822237"/>
          </a:xfrm>
          <a:custGeom>
            <a:avLst/>
            <a:gdLst>
              <a:gd name="connsiteX0" fmla="*/ 1827213 w 2932150"/>
              <a:gd name="connsiteY0" fmla="*/ 63200 h 701180"/>
              <a:gd name="connsiteX1" fmla="*/ 1717315 w 2932150"/>
              <a:gd name="connsiteY1" fmla="*/ 92297 h 701180"/>
              <a:gd name="connsiteX2" fmla="*/ 1634699 w 2932150"/>
              <a:gd name="connsiteY2" fmla="*/ 177495 h 701180"/>
              <a:gd name="connsiteX3" fmla="*/ 1603343 w 2932150"/>
              <a:gd name="connsiteY3" fmla="*/ 308788 h 701180"/>
              <a:gd name="connsiteX4" fmla="*/ 1642140 w 2932150"/>
              <a:gd name="connsiteY4" fmla="*/ 465845 h 701180"/>
              <a:gd name="connsiteX5" fmla="*/ 1745903 w 2932150"/>
              <a:gd name="connsiteY5" fmla="*/ 583557 h 701180"/>
              <a:gd name="connsiteX6" fmla="*/ 1882872 w 2932150"/>
              <a:gd name="connsiteY6" fmla="*/ 627529 h 701180"/>
              <a:gd name="connsiteX7" fmla="*/ 1984655 w 2932150"/>
              <a:gd name="connsiteY7" fmla="*/ 601251 h 701180"/>
              <a:gd name="connsiteX8" fmla="*/ 2064659 w 2932150"/>
              <a:gd name="connsiteY8" fmla="*/ 519812 h 701180"/>
              <a:gd name="connsiteX9" fmla="*/ 2096011 w 2932150"/>
              <a:gd name="connsiteY9" fmla="*/ 382913 h 701180"/>
              <a:gd name="connsiteX10" fmla="*/ 2074807 w 2932150"/>
              <a:gd name="connsiteY10" fmla="*/ 258712 h 701180"/>
              <a:gd name="connsiteX11" fmla="*/ 2016135 w 2932150"/>
              <a:gd name="connsiteY11" fmla="*/ 155669 h 701180"/>
              <a:gd name="connsiteX12" fmla="*/ 1929697 w 2932150"/>
              <a:gd name="connsiteY12" fmla="*/ 87426 h 701180"/>
              <a:gd name="connsiteX13" fmla="*/ 1827213 w 2932150"/>
              <a:gd name="connsiteY13" fmla="*/ 63200 h 701180"/>
              <a:gd name="connsiteX14" fmla="*/ 998538 w 2932150"/>
              <a:gd name="connsiteY14" fmla="*/ 63200 h 701180"/>
              <a:gd name="connsiteX15" fmla="*/ 888640 w 2932150"/>
              <a:gd name="connsiteY15" fmla="*/ 92297 h 701180"/>
              <a:gd name="connsiteX16" fmla="*/ 806024 w 2932150"/>
              <a:gd name="connsiteY16" fmla="*/ 177495 h 701180"/>
              <a:gd name="connsiteX17" fmla="*/ 774668 w 2932150"/>
              <a:gd name="connsiteY17" fmla="*/ 308788 h 701180"/>
              <a:gd name="connsiteX18" fmla="*/ 813465 w 2932150"/>
              <a:gd name="connsiteY18" fmla="*/ 465845 h 701180"/>
              <a:gd name="connsiteX19" fmla="*/ 917228 w 2932150"/>
              <a:gd name="connsiteY19" fmla="*/ 583557 h 701180"/>
              <a:gd name="connsiteX20" fmla="*/ 1054197 w 2932150"/>
              <a:gd name="connsiteY20" fmla="*/ 627529 h 701180"/>
              <a:gd name="connsiteX21" fmla="*/ 1155980 w 2932150"/>
              <a:gd name="connsiteY21" fmla="*/ 601251 h 701180"/>
              <a:gd name="connsiteX22" fmla="*/ 1235984 w 2932150"/>
              <a:gd name="connsiteY22" fmla="*/ 519812 h 701180"/>
              <a:gd name="connsiteX23" fmla="*/ 1267336 w 2932150"/>
              <a:gd name="connsiteY23" fmla="*/ 382913 h 701180"/>
              <a:gd name="connsiteX24" fmla="*/ 1246132 w 2932150"/>
              <a:gd name="connsiteY24" fmla="*/ 258712 h 701180"/>
              <a:gd name="connsiteX25" fmla="*/ 1187460 w 2932150"/>
              <a:gd name="connsiteY25" fmla="*/ 155669 h 701180"/>
              <a:gd name="connsiteX26" fmla="*/ 1101022 w 2932150"/>
              <a:gd name="connsiteY26" fmla="*/ 87426 h 701180"/>
              <a:gd name="connsiteX27" fmla="*/ 998538 w 2932150"/>
              <a:gd name="connsiteY27" fmla="*/ 63200 h 701180"/>
              <a:gd name="connsiteX28" fmla="*/ 240532 w 2932150"/>
              <a:gd name="connsiteY28" fmla="*/ 55238 h 701180"/>
              <a:gd name="connsiteX29" fmla="*/ 196561 w 2932150"/>
              <a:gd name="connsiteY29" fmla="*/ 60145 h 701180"/>
              <a:gd name="connsiteX30" fmla="*/ 170489 w 2932150"/>
              <a:gd name="connsiteY30" fmla="*/ 71606 h 701180"/>
              <a:gd name="connsiteX31" fmla="*/ 159743 w 2932150"/>
              <a:gd name="connsiteY31" fmla="*/ 320257 h 701180"/>
              <a:gd name="connsiteX32" fmla="*/ 228340 w 2932150"/>
              <a:gd name="connsiteY32" fmla="*/ 325957 h 701180"/>
              <a:gd name="connsiteX33" fmla="*/ 276480 w 2932150"/>
              <a:gd name="connsiteY33" fmla="*/ 322695 h 701180"/>
              <a:gd name="connsiteX34" fmla="*/ 327014 w 2932150"/>
              <a:gd name="connsiteY34" fmla="*/ 308562 h 701180"/>
              <a:gd name="connsiteX35" fmla="*/ 370888 w 2932150"/>
              <a:gd name="connsiteY35" fmla="*/ 272308 h 701180"/>
              <a:gd name="connsiteX36" fmla="*/ 389157 w 2932150"/>
              <a:gd name="connsiteY36" fmla="*/ 203272 h 701180"/>
              <a:gd name="connsiteX37" fmla="*/ 372844 w 2932150"/>
              <a:gd name="connsiteY37" fmla="*/ 138298 h 701180"/>
              <a:gd name="connsiteX38" fmla="*/ 322729 w 2932150"/>
              <a:gd name="connsiteY38" fmla="*/ 79662 h 701180"/>
              <a:gd name="connsiteX39" fmla="*/ 240532 w 2932150"/>
              <a:gd name="connsiteY39" fmla="*/ 55238 h 701180"/>
              <a:gd name="connsiteX40" fmla="*/ 256737 w 2932150"/>
              <a:gd name="connsiteY40" fmla="*/ 14431 h 701180"/>
              <a:gd name="connsiteX41" fmla="*/ 352304 w 2932150"/>
              <a:gd name="connsiteY41" fmla="*/ 29252 h 701180"/>
              <a:gd name="connsiteX42" fmla="*/ 424334 w 2932150"/>
              <a:gd name="connsiteY42" fmla="*/ 68838 h 701180"/>
              <a:gd name="connsiteX43" fmla="*/ 468586 w 2932150"/>
              <a:gd name="connsiteY43" fmla="*/ 125705 h 701180"/>
              <a:gd name="connsiteX44" fmla="*/ 483709 w 2932150"/>
              <a:gd name="connsiteY44" fmla="*/ 191297 h 701180"/>
              <a:gd name="connsiteX45" fmla="*/ 468061 w 2932150"/>
              <a:gd name="connsiteY45" fmla="*/ 258786 h 701180"/>
              <a:gd name="connsiteX46" fmla="*/ 421143 w 2932150"/>
              <a:gd name="connsiteY46" fmla="*/ 317990 h 701180"/>
              <a:gd name="connsiteX47" fmla="*/ 347907 w 2932150"/>
              <a:gd name="connsiteY47" fmla="*/ 358187 h 701180"/>
              <a:gd name="connsiteX48" fmla="*/ 368225 w 2932150"/>
              <a:gd name="connsiteY48" fmla="*/ 381094 h 701180"/>
              <a:gd name="connsiteX49" fmla="*/ 444318 w 2932150"/>
              <a:gd name="connsiteY49" fmla="*/ 492290 h 701180"/>
              <a:gd name="connsiteX50" fmla="*/ 509248 w 2932150"/>
              <a:gd name="connsiteY50" fmla="*/ 574448 h 701180"/>
              <a:gd name="connsiteX51" fmla="*/ 577713 w 2932150"/>
              <a:gd name="connsiteY51" fmla="*/ 636895 h 701180"/>
              <a:gd name="connsiteX52" fmla="*/ 644915 w 2932150"/>
              <a:gd name="connsiteY52" fmla="*/ 663134 h 701180"/>
              <a:gd name="connsiteX53" fmla="*/ 662364 w 2932150"/>
              <a:gd name="connsiteY53" fmla="*/ 682503 h 701180"/>
              <a:gd name="connsiteX54" fmla="*/ 654110 w 2932150"/>
              <a:gd name="connsiteY54" fmla="*/ 697071 h 701180"/>
              <a:gd name="connsiteX55" fmla="*/ 626588 w 2932150"/>
              <a:gd name="connsiteY55" fmla="*/ 701180 h 701180"/>
              <a:gd name="connsiteX56" fmla="*/ 531510 w 2932150"/>
              <a:gd name="connsiteY56" fmla="*/ 679665 h 701180"/>
              <a:gd name="connsiteX57" fmla="*/ 445636 w 2932150"/>
              <a:gd name="connsiteY57" fmla="*/ 622117 h 701180"/>
              <a:gd name="connsiteX58" fmla="*/ 374356 w 2932150"/>
              <a:gd name="connsiteY58" fmla="*/ 547412 h 701180"/>
              <a:gd name="connsiteX59" fmla="*/ 301059 w 2932150"/>
              <a:gd name="connsiteY59" fmla="*/ 448548 h 701180"/>
              <a:gd name="connsiteX60" fmla="*/ 247880 w 2932150"/>
              <a:gd name="connsiteY60" fmla="*/ 372735 h 701180"/>
              <a:gd name="connsiteX61" fmla="*/ 156493 w 2932150"/>
              <a:gd name="connsiteY61" fmla="*/ 366382 h 701180"/>
              <a:gd name="connsiteX62" fmla="*/ 155762 w 2932150"/>
              <a:gd name="connsiteY62" fmla="*/ 463695 h 701180"/>
              <a:gd name="connsiteX63" fmla="*/ 157830 w 2932150"/>
              <a:gd name="connsiteY63" fmla="*/ 556968 h 701180"/>
              <a:gd name="connsiteX64" fmla="*/ 166912 w 2932150"/>
              <a:gd name="connsiteY64" fmla="*/ 617304 h 701180"/>
              <a:gd name="connsiteX65" fmla="*/ 177184 w 2932150"/>
              <a:gd name="connsiteY65" fmla="*/ 630293 h 701180"/>
              <a:gd name="connsiteX66" fmla="*/ 214189 w 2932150"/>
              <a:gd name="connsiteY66" fmla="*/ 641960 h 701180"/>
              <a:gd name="connsiteX67" fmla="*/ 234887 w 2932150"/>
              <a:gd name="connsiteY67" fmla="*/ 659666 h 701180"/>
              <a:gd name="connsiteX68" fmla="*/ 217610 w 2932150"/>
              <a:gd name="connsiteY68" fmla="*/ 680279 h 701180"/>
              <a:gd name="connsiteX69" fmla="*/ 174307 w 2932150"/>
              <a:gd name="connsiteY69" fmla="*/ 675178 h 701180"/>
              <a:gd name="connsiteX70" fmla="*/ 125484 w 2932150"/>
              <a:gd name="connsiteY70" fmla="*/ 671321 h 701180"/>
              <a:gd name="connsiteX71" fmla="*/ 29283 w 2932150"/>
              <a:gd name="connsiteY71" fmla="*/ 678288 h 701180"/>
              <a:gd name="connsiteX72" fmla="*/ 20885 w 2932150"/>
              <a:gd name="connsiteY72" fmla="*/ 679284 h 701180"/>
              <a:gd name="connsiteX73" fmla="*/ 0 w 2932150"/>
              <a:gd name="connsiteY73" fmla="*/ 660607 h 701180"/>
              <a:gd name="connsiteX74" fmla="*/ 6399 w 2932150"/>
              <a:gd name="connsiteY74" fmla="*/ 646163 h 701180"/>
              <a:gd name="connsiteX75" fmla="*/ 27292 w 2932150"/>
              <a:gd name="connsiteY75" fmla="*/ 638010 h 701180"/>
              <a:gd name="connsiteX76" fmla="*/ 53916 w 2932150"/>
              <a:gd name="connsiteY76" fmla="*/ 623357 h 701180"/>
              <a:gd name="connsiteX77" fmla="*/ 65976 w 2932150"/>
              <a:gd name="connsiteY77" fmla="*/ 580214 h 701180"/>
              <a:gd name="connsiteX78" fmla="*/ 70665 w 2932150"/>
              <a:gd name="connsiteY78" fmla="*/ 470732 h 701180"/>
              <a:gd name="connsiteX79" fmla="*/ 70665 w 2932150"/>
              <a:gd name="connsiteY79" fmla="*/ 254894 h 701180"/>
              <a:gd name="connsiteX80" fmla="*/ 69953 w 2932150"/>
              <a:gd name="connsiteY80" fmla="*/ 140040 h 701180"/>
              <a:gd name="connsiteX81" fmla="*/ 62866 w 2932150"/>
              <a:gd name="connsiteY81" fmla="*/ 89167 h 701180"/>
              <a:gd name="connsiteX82" fmla="*/ 46871 w 2932150"/>
              <a:gd name="connsiteY82" fmla="*/ 69650 h 701180"/>
              <a:gd name="connsiteX83" fmla="*/ 995 w 2932150"/>
              <a:gd name="connsiteY83" fmla="*/ 60502 h 701180"/>
              <a:gd name="connsiteX84" fmla="*/ 4051 w 2932150"/>
              <a:gd name="connsiteY84" fmla="*/ 25900 h 701180"/>
              <a:gd name="connsiteX85" fmla="*/ 78736 w 2932150"/>
              <a:gd name="connsiteY85" fmla="*/ 26872 h 701180"/>
              <a:gd name="connsiteX86" fmla="*/ 164743 w 2932150"/>
              <a:gd name="connsiteY86" fmla="*/ 20652 h 701180"/>
              <a:gd name="connsiteX87" fmla="*/ 256737 w 2932150"/>
              <a:gd name="connsiteY87" fmla="*/ 14431 h 701180"/>
              <a:gd name="connsiteX88" fmla="*/ 1857982 w 2932150"/>
              <a:gd name="connsiteY88" fmla="*/ 8957 h 701180"/>
              <a:gd name="connsiteX89" fmla="*/ 1979500 w 2932150"/>
              <a:gd name="connsiteY89" fmla="*/ 33213 h 701180"/>
              <a:gd name="connsiteX90" fmla="*/ 2086898 w 2932150"/>
              <a:gd name="connsiteY90" fmla="*/ 100944 h 701180"/>
              <a:gd name="connsiteX91" fmla="*/ 2162357 w 2932150"/>
              <a:gd name="connsiteY91" fmla="*/ 207369 h 701180"/>
              <a:gd name="connsiteX92" fmla="*/ 2190564 w 2932150"/>
              <a:gd name="connsiteY92" fmla="*/ 343911 h 701180"/>
              <a:gd name="connsiteX93" fmla="*/ 2145721 w 2932150"/>
              <a:gd name="connsiteY93" fmla="*/ 511998 h 701180"/>
              <a:gd name="connsiteX94" fmla="*/ 2021236 w 2932150"/>
              <a:gd name="connsiteY94" fmla="*/ 636545 h 701180"/>
              <a:gd name="connsiteX95" fmla="*/ 1840898 w 2932150"/>
              <a:gd name="connsiteY95" fmla="*/ 682767 h 701180"/>
              <a:gd name="connsiteX96" fmla="*/ 1701787 w 2932150"/>
              <a:gd name="connsiteY96" fmla="*/ 652605 h 701180"/>
              <a:gd name="connsiteX97" fmla="*/ 1596380 w 2932150"/>
              <a:gd name="connsiteY97" fmla="*/ 571081 h 701180"/>
              <a:gd name="connsiteX98" fmla="*/ 1531550 w 2932150"/>
              <a:gd name="connsiteY98" fmla="*/ 461440 h 701180"/>
              <a:gd name="connsiteX99" fmla="*/ 1510284 w 2932150"/>
              <a:gd name="connsiteY99" fmla="*/ 345862 h 701180"/>
              <a:gd name="connsiteX100" fmla="*/ 1558765 w 2932150"/>
              <a:gd name="connsiteY100" fmla="*/ 176792 h 701180"/>
              <a:gd name="connsiteX101" fmla="*/ 1687690 w 2932150"/>
              <a:gd name="connsiteY101" fmla="*/ 54196 h 701180"/>
              <a:gd name="connsiteX102" fmla="*/ 1857982 w 2932150"/>
              <a:gd name="connsiteY102" fmla="*/ 8957 h 701180"/>
              <a:gd name="connsiteX103" fmla="*/ 1029307 w 2932150"/>
              <a:gd name="connsiteY103" fmla="*/ 8957 h 701180"/>
              <a:gd name="connsiteX104" fmla="*/ 1150825 w 2932150"/>
              <a:gd name="connsiteY104" fmla="*/ 33213 h 701180"/>
              <a:gd name="connsiteX105" fmla="*/ 1258223 w 2932150"/>
              <a:gd name="connsiteY105" fmla="*/ 100944 h 701180"/>
              <a:gd name="connsiteX106" fmla="*/ 1333682 w 2932150"/>
              <a:gd name="connsiteY106" fmla="*/ 207369 h 701180"/>
              <a:gd name="connsiteX107" fmla="*/ 1361888 w 2932150"/>
              <a:gd name="connsiteY107" fmla="*/ 343911 h 701180"/>
              <a:gd name="connsiteX108" fmla="*/ 1317046 w 2932150"/>
              <a:gd name="connsiteY108" fmla="*/ 511998 h 701180"/>
              <a:gd name="connsiteX109" fmla="*/ 1192561 w 2932150"/>
              <a:gd name="connsiteY109" fmla="*/ 636545 h 701180"/>
              <a:gd name="connsiteX110" fmla="*/ 1012223 w 2932150"/>
              <a:gd name="connsiteY110" fmla="*/ 682767 h 701180"/>
              <a:gd name="connsiteX111" fmla="*/ 873112 w 2932150"/>
              <a:gd name="connsiteY111" fmla="*/ 652605 h 701180"/>
              <a:gd name="connsiteX112" fmla="*/ 767705 w 2932150"/>
              <a:gd name="connsiteY112" fmla="*/ 571081 h 701180"/>
              <a:gd name="connsiteX113" fmla="*/ 702875 w 2932150"/>
              <a:gd name="connsiteY113" fmla="*/ 461440 h 701180"/>
              <a:gd name="connsiteX114" fmla="*/ 681609 w 2932150"/>
              <a:gd name="connsiteY114" fmla="*/ 345862 h 701180"/>
              <a:gd name="connsiteX115" fmla="*/ 730090 w 2932150"/>
              <a:gd name="connsiteY115" fmla="*/ 176792 h 701180"/>
              <a:gd name="connsiteX116" fmla="*/ 859015 w 2932150"/>
              <a:gd name="connsiteY116" fmla="*/ 54196 h 701180"/>
              <a:gd name="connsiteX117" fmla="*/ 1029307 w 2932150"/>
              <a:gd name="connsiteY117" fmla="*/ 8957 h 701180"/>
              <a:gd name="connsiteX118" fmla="*/ 2353632 w 2932150"/>
              <a:gd name="connsiteY118" fmla="*/ 0 h 701180"/>
              <a:gd name="connsiteX119" fmla="*/ 2369766 w 2932150"/>
              <a:gd name="connsiteY119" fmla="*/ 9828 h 701180"/>
              <a:gd name="connsiteX120" fmla="*/ 2398093 w 2932150"/>
              <a:gd name="connsiteY120" fmla="*/ 23700 h 701180"/>
              <a:gd name="connsiteX121" fmla="*/ 2428811 w 2932150"/>
              <a:gd name="connsiteY121" fmla="*/ 26666 h 701180"/>
              <a:gd name="connsiteX122" fmla="*/ 2461733 w 2932150"/>
              <a:gd name="connsiteY122" fmla="*/ 27553 h 701180"/>
              <a:gd name="connsiteX123" fmla="*/ 2536602 w 2932150"/>
              <a:gd name="connsiteY123" fmla="*/ 27868 h 701180"/>
              <a:gd name="connsiteX124" fmla="*/ 2910752 w 2932150"/>
              <a:gd name="connsiteY124" fmla="*/ 22985 h 701180"/>
              <a:gd name="connsiteX125" fmla="*/ 2910752 w 2932150"/>
              <a:gd name="connsiteY125" fmla="*/ 44966 h 701180"/>
              <a:gd name="connsiteX126" fmla="*/ 2853380 w 2932150"/>
              <a:gd name="connsiteY126" fmla="*/ 116526 h 701180"/>
              <a:gd name="connsiteX127" fmla="*/ 2798078 w 2932150"/>
              <a:gd name="connsiteY127" fmla="*/ 184011 h 701180"/>
              <a:gd name="connsiteX128" fmla="*/ 2749305 w 2932150"/>
              <a:gd name="connsiteY128" fmla="*/ 248168 h 701180"/>
              <a:gd name="connsiteX129" fmla="*/ 2731934 w 2932150"/>
              <a:gd name="connsiteY129" fmla="*/ 271558 h 701180"/>
              <a:gd name="connsiteX130" fmla="*/ 2622570 w 2932150"/>
              <a:gd name="connsiteY130" fmla="*/ 410369 h 701180"/>
              <a:gd name="connsiteX131" fmla="*/ 2584865 w 2932150"/>
              <a:gd name="connsiteY131" fmla="*/ 458734 h 701180"/>
              <a:gd name="connsiteX132" fmla="*/ 2555978 w 2932150"/>
              <a:gd name="connsiteY132" fmla="*/ 493410 h 701180"/>
              <a:gd name="connsiteX133" fmla="*/ 2520739 w 2932150"/>
              <a:gd name="connsiteY133" fmla="*/ 537739 h 701180"/>
              <a:gd name="connsiteX134" fmla="*/ 2483190 w 2932150"/>
              <a:gd name="connsiteY134" fmla="*/ 585361 h 701180"/>
              <a:gd name="connsiteX135" fmla="*/ 2445502 w 2932150"/>
              <a:gd name="connsiteY135" fmla="*/ 621783 h 701180"/>
              <a:gd name="connsiteX136" fmla="*/ 2563972 w 2932150"/>
              <a:gd name="connsiteY136" fmla="*/ 627529 h 701180"/>
              <a:gd name="connsiteX137" fmla="*/ 2733132 w 2932150"/>
              <a:gd name="connsiteY137" fmla="*/ 620857 h 701180"/>
              <a:gd name="connsiteX138" fmla="*/ 2823089 w 2932150"/>
              <a:gd name="connsiteY138" fmla="*/ 601690 h 701180"/>
              <a:gd name="connsiteX139" fmla="*/ 2872558 w 2932150"/>
              <a:gd name="connsiteY139" fmla="*/ 569845 h 701180"/>
              <a:gd name="connsiteX140" fmla="*/ 2901997 w 2932150"/>
              <a:gd name="connsiteY140" fmla="*/ 517549 h 701180"/>
              <a:gd name="connsiteX141" fmla="*/ 2932150 w 2932150"/>
              <a:gd name="connsiteY141" fmla="*/ 532455 h 701180"/>
              <a:gd name="connsiteX142" fmla="*/ 2901161 w 2932150"/>
              <a:gd name="connsiteY142" fmla="*/ 614279 h 701180"/>
              <a:gd name="connsiteX143" fmla="*/ 2870832 w 2932150"/>
              <a:gd name="connsiteY143" fmla="*/ 687246 h 701180"/>
              <a:gd name="connsiteX144" fmla="*/ 2845460 w 2932150"/>
              <a:gd name="connsiteY144" fmla="*/ 683840 h 701180"/>
              <a:gd name="connsiteX145" fmla="*/ 2826848 w 2932150"/>
              <a:gd name="connsiteY145" fmla="*/ 673328 h 701180"/>
              <a:gd name="connsiteX146" fmla="*/ 2718078 w 2932150"/>
              <a:gd name="connsiteY146" fmla="*/ 670326 h 701180"/>
              <a:gd name="connsiteX147" fmla="*/ 2466294 w 2932150"/>
              <a:gd name="connsiteY147" fmla="*/ 670326 h 701180"/>
              <a:gd name="connsiteX148" fmla="*/ 2302149 w 2932150"/>
              <a:gd name="connsiteY148" fmla="*/ 676181 h 701180"/>
              <a:gd name="connsiteX149" fmla="*/ 2302958 w 2932150"/>
              <a:gd name="connsiteY149" fmla="*/ 659281 h 701180"/>
              <a:gd name="connsiteX150" fmla="*/ 2303036 w 2932150"/>
              <a:gd name="connsiteY150" fmla="*/ 650677 h 701180"/>
              <a:gd name="connsiteX151" fmla="*/ 2432847 w 2932150"/>
              <a:gd name="connsiteY151" fmla="*/ 509455 h 701180"/>
              <a:gd name="connsiteX152" fmla="*/ 2549155 w 2932150"/>
              <a:gd name="connsiteY152" fmla="*/ 370857 h 701180"/>
              <a:gd name="connsiteX153" fmla="*/ 2663104 w 2932150"/>
              <a:gd name="connsiteY153" fmla="*/ 221541 h 701180"/>
              <a:gd name="connsiteX154" fmla="*/ 2775222 w 2932150"/>
              <a:gd name="connsiteY154" fmla="*/ 75657 h 701180"/>
              <a:gd name="connsiteX155" fmla="*/ 2701516 w 2932150"/>
              <a:gd name="connsiteY155" fmla="*/ 73647 h 701180"/>
              <a:gd name="connsiteX156" fmla="*/ 2598519 w 2932150"/>
              <a:gd name="connsiteY156" fmla="*/ 72656 h 701180"/>
              <a:gd name="connsiteX157" fmla="*/ 2446567 w 2932150"/>
              <a:gd name="connsiteY157" fmla="*/ 78557 h 701180"/>
              <a:gd name="connsiteX158" fmla="*/ 2379070 w 2932150"/>
              <a:gd name="connsiteY158" fmla="*/ 101262 h 701180"/>
              <a:gd name="connsiteX159" fmla="*/ 2334014 w 2932150"/>
              <a:gd name="connsiteY159" fmla="*/ 164720 h 701180"/>
              <a:gd name="connsiteX160" fmla="*/ 2305120 w 2932150"/>
              <a:gd name="connsiteY160" fmla="*/ 152403 h 701180"/>
              <a:gd name="connsiteX161" fmla="*/ 2316243 w 2932150"/>
              <a:gd name="connsiteY161" fmla="*/ 107378 h 701180"/>
              <a:gd name="connsiteX162" fmla="*/ 2323070 w 2932150"/>
              <a:gd name="connsiteY162" fmla="*/ 79281 h 701180"/>
              <a:gd name="connsiteX163" fmla="*/ 2326503 w 2932150"/>
              <a:gd name="connsiteY163" fmla="*/ 64616 h 701180"/>
              <a:gd name="connsiteX164" fmla="*/ 2336650 w 2932150"/>
              <a:gd name="connsiteY164" fmla="*/ 17215 h 701180"/>
              <a:gd name="connsiteX165" fmla="*/ 2340895 w 2932150"/>
              <a:gd name="connsiteY165" fmla="*/ 6298 h 701180"/>
              <a:gd name="connsiteX166" fmla="*/ 2353632 w 2932150"/>
              <a:gd name="connsiteY166" fmla="*/ 0 h 70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2932150" h="701180">
                <a:moveTo>
                  <a:pt x="1827213" y="63200"/>
                </a:moveTo>
                <a:cubicBezTo>
                  <a:pt x="1788122" y="63200"/>
                  <a:pt x="1751490" y="72899"/>
                  <a:pt x="1717315" y="92297"/>
                </a:cubicBezTo>
                <a:cubicBezTo>
                  <a:pt x="1683141" y="111695"/>
                  <a:pt x="1655602" y="140094"/>
                  <a:pt x="1634699" y="177495"/>
                </a:cubicBezTo>
                <a:cubicBezTo>
                  <a:pt x="1613795" y="214896"/>
                  <a:pt x="1603343" y="258660"/>
                  <a:pt x="1603343" y="308788"/>
                </a:cubicBezTo>
                <a:cubicBezTo>
                  <a:pt x="1603343" y="364332"/>
                  <a:pt x="1616276" y="416684"/>
                  <a:pt x="1642140" y="465845"/>
                </a:cubicBezTo>
                <a:cubicBezTo>
                  <a:pt x="1668005" y="515006"/>
                  <a:pt x="1702592" y="554243"/>
                  <a:pt x="1745903" y="583557"/>
                </a:cubicBezTo>
                <a:cubicBezTo>
                  <a:pt x="1789213" y="612872"/>
                  <a:pt x="1834870" y="627529"/>
                  <a:pt x="1882872" y="627529"/>
                </a:cubicBezTo>
                <a:cubicBezTo>
                  <a:pt x="1918292" y="627529"/>
                  <a:pt x="1952220" y="618769"/>
                  <a:pt x="1984655" y="601251"/>
                </a:cubicBezTo>
                <a:cubicBezTo>
                  <a:pt x="2017090" y="583732"/>
                  <a:pt x="2043758" y="556586"/>
                  <a:pt x="2064659" y="519812"/>
                </a:cubicBezTo>
                <a:cubicBezTo>
                  <a:pt x="2085560" y="483038"/>
                  <a:pt x="2096011" y="437405"/>
                  <a:pt x="2096011" y="382913"/>
                </a:cubicBezTo>
                <a:cubicBezTo>
                  <a:pt x="2096011" y="339463"/>
                  <a:pt x="2088943" y="298062"/>
                  <a:pt x="2074807" y="258712"/>
                </a:cubicBezTo>
                <a:cubicBezTo>
                  <a:pt x="2060670" y="219362"/>
                  <a:pt x="2041113" y="185014"/>
                  <a:pt x="2016135" y="155669"/>
                </a:cubicBezTo>
                <a:cubicBezTo>
                  <a:pt x="1991157" y="126323"/>
                  <a:pt x="1962344" y="103576"/>
                  <a:pt x="1929697" y="87426"/>
                </a:cubicBezTo>
                <a:cubicBezTo>
                  <a:pt x="1897049" y="71275"/>
                  <a:pt x="1862888" y="63200"/>
                  <a:pt x="1827213" y="63200"/>
                </a:cubicBezTo>
                <a:close/>
                <a:moveTo>
                  <a:pt x="998538" y="63200"/>
                </a:moveTo>
                <a:cubicBezTo>
                  <a:pt x="959447" y="63200"/>
                  <a:pt x="922815" y="72899"/>
                  <a:pt x="888640" y="92297"/>
                </a:cubicBezTo>
                <a:cubicBezTo>
                  <a:pt x="854466" y="111695"/>
                  <a:pt x="826927" y="140094"/>
                  <a:pt x="806024" y="177495"/>
                </a:cubicBezTo>
                <a:cubicBezTo>
                  <a:pt x="785120" y="214896"/>
                  <a:pt x="774668" y="258660"/>
                  <a:pt x="774668" y="308788"/>
                </a:cubicBezTo>
                <a:cubicBezTo>
                  <a:pt x="774668" y="364332"/>
                  <a:pt x="787601" y="416684"/>
                  <a:pt x="813465" y="465845"/>
                </a:cubicBezTo>
                <a:cubicBezTo>
                  <a:pt x="839330" y="515006"/>
                  <a:pt x="873917" y="554243"/>
                  <a:pt x="917228" y="583557"/>
                </a:cubicBezTo>
                <a:cubicBezTo>
                  <a:pt x="960538" y="612872"/>
                  <a:pt x="1006195" y="627529"/>
                  <a:pt x="1054197" y="627529"/>
                </a:cubicBezTo>
                <a:cubicBezTo>
                  <a:pt x="1089617" y="627529"/>
                  <a:pt x="1123545" y="618769"/>
                  <a:pt x="1155980" y="601251"/>
                </a:cubicBezTo>
                <a:cubicBezTo>
                  <a:pt x="1188415" y="583732"/>
                  <a:pt x="1215083" y="556586"/>
                  <a:pt x="1235984" y="519812"/>
                </a:cubicBezTo>
                <a:cubicBezTo>
                  <a:pt x="1256885" y="483038"/>
                  <a:pt x="1267336" y="437405"/>
                  <a:pt x="1267336" y="382913"/>
                </a:cubicBezTo>
                <a:cubicBezTo>
                  <a:pt x="1267336" y="339463"/>
                  <a:pt x="1260268" y="298062"/>
                  <a:pt x="1246132" y="258712"/>
                </a:cubicBezTo>
                <a:cubicBezTo>
                  <a:pt x="1231995" y="219362"/>
                  <a:pt x="1212438" y="185014"/>
                  <a:pt x="1187460" y="155669"/>
                </a:cubicBezTo>
                <a:cubicBezTo>
                  <a:pt x="1162482" y="126323"/>
                  <a:pt x="1133669" y="103576"/>
                  <a:pt x="1101022" y="87426"/>
                </a:cubicBezTo>
                <a:cubicBezTo>
                  <a:pt x="1068374" y="71275"/>
                  <a:pt x="1034213" y="63200"/>
                  <a:pt x="998538" y="63200"/>
                </a:cubicBezTo>
                <a:close/>
                <a:moveTo>
                  <a:pt x="240532" y="55238"/>
                </a:moveTo>
                <a:cubicBezTo>
                  <a:pt x="227023" y="55238"/>
                  <a:pt x="212366" y="56874"/>
                  <a:pt x="196561" y="60145"/>
                </a:cubicBezTo>
                <a:cubicBezTo>
                  <a:pt x="180756" y="63416"/>
                  <a:pt x="172065" y="67236"/>
                  <a:pt x="170489" y="71606"/>
                </a:cubicBezTo>
                <a:cubicBezTo>
                  <a:pt x="163325" y="86857"/>
                  <a:pt x="159743" y="169740"/>
                  <a:pt x="159743" y="320257"/>
                </a:cubicBezTo>
                <a:cubicBezTo>
                  <a:pt x="175357" y="324057"/>
                  <a:pt x="198223" y="325957"/>
                  <a:pt x="228340" y="325957"/>
                </a:cubicBezTo>
                <a:cubicBezTo>
                  <a:pt x="243814" y="325957"/>
                  <a:pt x="259860" y="324869"/>
                  <a:pt x="276480" y="322695"/>
                </a:cubicBezTo>
                <a:cubicBezTo>
                  <a:pt x="293099" y="320520"/>
                  <a:pt x="309943" y="315809"/>
                  <a:pt x="327014" y="308562"/>
                </a:cubicBezTo>
                <a:cubicBezTo>
                  <a:pt x="344084" y="301315"/>
                  <a:pt x="358709" y="289231"/>
                  <a:pt x="370888" y="272308"/>
                </a:cubicBezTo>
                <a:cubicBezTo>
                  <a:pt x="383068" y="255386"/>
                  <a:pt x="389157" y="232373"/>
                  <a:pt x="389157" y="203272"/>
                </a:cubicBezTo>
                <a:cubicBezTo>
                  <a:pt x="389157" y="182765"/>
                  <a:pt x="383720" y="161107"/>
                  <a:pt x="372844" y="138298"/>
                </a:cubicBezTo>
                <a:cubicBezTo>
                  <a:pt x="361968" y="115489"/>
                  <a:pt x="345263" y="95944"/>
                  <a:pt x="322729" y="79662"/>
                </a:cubicBezTo>
                <a:cubicBezTo>
                  <a:pt x="300195" y="63379"/>
                  <a:pt x="272796" y="55238"/>
                  <a:pt x="240532" y="55238"/>
                </a:cubicBezTo>
                <a:close/>
                <a:moveTo>
                  <a:pt x="256737" y="14431"/>
                </a:moveTo>
                <a:cubicBezTo>
                  <a:pt x="291847" y="14431"/>
                  <a:pt x="323703" y="19371"/>
                  <a:pt x="352304" y="29252"/>
                </a:cubicBezTo>
                <a:cubicBezTo>
                  <a:pt x="380906" y="39132"/>
                  <a:pt x="404916" y="52327"/>
                  <a:pt x="424334" y="68838"/>
                </a:cubicBezTo>
                <a:cubicBezTo>
                  <a:pt x="443753" y="85348"/>
                  <a:pt x="458503" y="104304"/>
                  <a:pt x="468586" y="125705"/>
                </a:cubicBezTo>
                <a:cubicBezTo>
                  <a:pt x="478668" y="147107"/>
                  <a:pt x="483709" y="168971"/>
                  <a:pt x="483709" y="191297"/>
                </a:cubicBezTo>
                <a:cubicBezTo>
                  <a:pt x="483709" y="214401"/>
                  <a:pt x="478493" y="236898"/>
                  <a:pt x="468061" y="258786"/>
                </a:cubicBezTo>
                <a:cubicBezTo>
                  <a:pt x="457629" y="280675"/>
                  <a:pt x="441989" y="300409"/>
                  <a:pt x="421143" y="317990"/>
                </a:cubicBezTo>
                <a:cubicBezTo>
                  <a:pt x="400296" y="335571"/>
                  <a:pt x="375884" y="348970"/>
                  <a:pt x="347907" y="358187"/>
                </a:cubicBezTo>
                <a:lnTo>
                  <a:pt x="368225" y="381094"/>
                </a:lnTo>
                <a:cubicBezTo>
                  <a:pt x="398441" y="426457"/>
                  <a:pt x="423805" y="463523"/>
                  <a:pt x="444318" y="492290"/>
                </a:cubicBezTo>
                <a:cubicBezTo>
                  <a:pt x="464830" y="521058"/>
                  <a:pt x="486473" y="548444"/>
                  <a:pt x="509248" y="574448"/>
                </a:cubicBezTo>
                <a:cubicBezTo>
                  <a:pt x="532024" y="600453"/>
                  <a:pt x="554845" y="621268"/>
                  <a:pt x="577713" y="636895"/>
                </a:cubicBezTo>
                <a:cubicBezTo>
                  <a:pt x="600582" y="652521"/>
                  <a:pt x="622982" y="661268"/>
                  <a:pt x="644915" y="663134"/>
                </a:cubicBezTo>
                <a:cubicBezTo>
                  <a:pt x="656547" y="664969"/>
                  <a:pt x="662364" y="671425"/>
                  <a:pt x="662364" y="682503"/>
                </a:cubicBezTo>
                <a:cubicBezTo>
                  <a:pt x="662364" y="689475"/>
                  <a:pt x="659612" y="694331"/>
                  <a:pt x="654110" y="697071"/>
                </a:cubicBezTo>
                <a:cubicBezTo>
                  <a:pt x="648607" y="699810"/>
                  <a:pt x="639433" y="701180"/>
                  <a:pt x="626588" y="701180"/>
                </a:cubicBezTo>
                <a:cubicBezTo>
                  <a:pt x="593499" y="701180"/>
                  <a:pt x="561807" y="694008"/>
                  <a:pt x="531510" y="679665"/>
                </a:cubicBezTo>
                <a:cubicBezTo>
                  <a:pt x="501213" y="665321"/>
                  <a:pt x="472589" y="646139"/>
                  <a:pt x="445636" y="622117"/>
                </a:cubicBezTo>
                <a:cubicBezTo>
                  <a:pt x="418683" y="598095"/>
                  <a:pt x="394923" y="573194"/>
                  <a:pt x="374356" y="547412"/>
                </a:cubicBezTo>
                <a:cubicBezTo>
                  <a:pt x="353789" y="521630"/>
                  <a:pt x="329357" y="488676"/>
                  <a:pt x="301059" y="448548"/>
                </a:cubicBezTo>
                <a:lnTo>
                  <a:pt x="247880" y="372735"/>
                </a:lnTo>
                <a:cubicBezTo>
                  <a:pt x="207431" y="372735"/>
                  <a:pt x="176969" y="370617"/>
                  <a:pt x="156493" y="366382"/>
                </a:cubicBezTo>
                <a:lnTo>
                  <a:pt x="155762" y="463695"/>
                </a:lnTo>
                <a:cubicBezTo>
                  <a:pt x="155762" y="497037"/>
                  <a:pt x="156451" y="528128"/>
                  <a:pt x="157830" y="556968"/>
                </a:cubicBezTo>
                <a:cubicBezTo>
                  <a:pt x="159209" y="585808"/>
                  <a:pt x="162237" y="605920"/>
                  <a:pt x="166912" y="617304"/>
                </a:cubicBezTo>
                <a:cubicBezTo>
                  <a:pt x="168986" y="623514"/>
                  <a:pt x="172410" y="627844"/>
                  <a:pt x="177184" y="630293"/>
                </a:cubicBezTo>
                <a:cubicBezTo>
                  <a:pt x="181958" y="632742"/>
                  <a:pt x="194293" y="636632"/>
                  <a:pt x="214189" y="641960"/>
                </a:cubicBezTo>
                <a:cubicBezTo>
                  <a:pt x="227988" y="645014"/>
                  <a:pt x="234887" y="650915"/>
                  <a:pt x="234887" y="659666"/>
                </a:cubicBezTo>
                <a:cubicBezTo>
                  <a:pt x="234887" y="673408"/>
                  <a:pt x="229128" y="680279"/>
                  <a:pt x="217610" y="680279"/>
                </a:cubicBezTo>
                <a:cubicBezTo>
                  <a:pt x="211374" y="680279"/>
                  <a:pt x="196940" y="678579"/>
                  <a:pt x="174307" y="675178"/>
                </a:cubicBezTo>
                <a:cubicBezTo>
                  <a:pt x="147221" y="672607"/>
                  <a:pt x="130947" y="671321"/>
                  <a:pt x="125484" y="671321"/>
                </a:cubicBezTo>
                <a:cubicBezTo>
                  <a:pt x="94832" y="671321"/>
                  <a:pt x="62765" y="673644"/>
                  <a:pt x="29283" y="678288"/>
                </a:cubicBezTo>
                <a:cubicBezTo>
                  <a:pt x="26945" y="678288"/>
                  <a:pt x="24146" y="678620"/>
                  <a:pt x="20885" y="679284"/>
                </a:cubicBezTo>
                <a:cubicBezTo>
                  <a:pt x="6961" y="679284"/>
                  <a:pt x="0" y="673058"/>
                  <a:pt x="0" y="660607"/>
                </a:cubicBezTo>
                <a:cubicBezTo>
                  <a:pt x="0" y="653805"/>
                  <a:pt x="2133" y="648991"/>
                  <a:pt x="6399" y="646163"/>
                </a:cubicBezTo>
                <a:cubicBezTo>
                  <a:pt x="10665" y="643335"/>
                  <a:pt x="17630" y="640618"/>
                  <a:pt x="27292" y="638010"/>
                </a:cubicBezTo>
                <a:cubicBezTo>
                  <a:pt x="39806" y="634667"/>
                  <a:pt x="48680" y="629782"/>
                  <a:pt x="53916" y="623357"/>
                </a:cubicBezTo>
                <a:cubicBezTo>
                  <a:pt x="59152" y="616932"/>
                  <a:pt x="63172" y="602551"/>
                  <a:pt x="65976" y="580214"/>
                </a:cubicBezTo>
                <a:cubicBezTo>
                  <a:pt x="68780" y="557877"/>
                  <a:pt x="70344" y="521383"/>
                  <a:pt x="70665" y="470732"/>
                </a:cubicBezTo>
                <a:lnTo>
                  <a:pt x="70665" y="254894"/>
                </a:lnTo>
                <a:cubicBezTo>
                  <a:pt x="71313" y="202377"/>
                  <a:pt x="71076" y="164093"/>
                  <a:pt x="69953" y="140040"/>
                </a:cubicBezTo>
                <a:cubicBezTo>
                  <a:pt x="68831" y="115987"/>
                  <a:pt x="66469" y="99030"/>
                  <a:pt x="62866" y="89167"/>
                </a:cubicBezTo>
                <a:cubicBezTo>
                  <a:pt x="59263" y="79305"/>
                  <a:pt x="53931" y="72799"/>
                  <a:pt x="46871" y="69650"/>
                </a:cubicBezTo>
                <a:cubicBezTo>
                  <a:pt x="39811" y="66501"/>
                  <a:pt x="24519" y="63452"/>
                  <a:pt x="995" y="60502"/>
                </a:cubicBezTo>
                <a:lnTo>
                  <a:pt x="4051" y="25900"/>
                </a:lnTo>
                <a:cubicBezTo>
                  <a:pt x="24692" y="26548"/>
                  <a:pt x="49588" y="26872"/>
                  <a:pt x="78736" y="26872"/>
                </a:cubicBezTo>
                <a:cubicBezTo>
                  <a:pt x="87139" y="26872"/>
                  <a:pt x="115808" y="24799"/>
                  <a:pt x="164743" y="20652"/>
                </a:cubicBezTo>
                <a:cubicBezTo>
                  <a:pt x="213678" y="16505"/>
                  <a:pt x="244343" y="14431"/>
                  <a:pt x="256737" y="14431"/>
                </a:cubicBezTo>
                <a:close/>
                <a:moveTo>
                  <a:pt x="1857982" y="8957"/>
                </a:moveTo>
                <a:cubicBezTo>
                  <a:pt x="1898897" y="8957"/>
                  <a:pt x="1939403" y="17043"/>
                  <a:pt x="1979500" y="33213"/>
                </a:cubicBezTo>
                <a:cubicBezTo>
                  <a:pt x="2019596" y="49384"/>
                  <a:pt x="2055396" y="71961"/>
                  <a:pt x="2086898" y="100944"/>
                </a:cubicBezTo>
                <a:cubicBezTo>
                  <a:pt x="2118400" y="129926"/>
                  <a:pt x="2143553" y="165401"/>
                  <a:pt x="2162357" y="207369"/>
                </a:cubicBezTo>
                <a:cubicBezTo>
                  <a:pt x="2181161" y="249337"/>
                  <a:pt x="2190564" y="294851"/>
                  <a:pt x="2190564" y="343911"/>
                </a:cubicBezTo>
                <a:cubicBezTo>
                  <a:pt x="2190564" y="403752"/>
                  <a:pt x="2175616" y="459781"/>
                  <a:pt x="2145721" y="511998"/>
                </a:cubicBezTo>
                <a:cubicBezTo>
                  <a:pt x="2115826" y="564214"/>
                  <a:pt x="2074331" y="605730"/>
                  <a:pt x="2021236" y="636545"/>
                </a:cubicBezTo>
                <a:cubicBezTo>
                  <a:pt x="1968141" y="667360"/>
                  <a:pt x="1908029" y="682767"/>
                  <a:pt x="1840898" y="682767"/>
                </a:cubicBezTo>
                <a:cubicBezTo>
                  <a:pt x="1789387" y="682767"/>
                  <a:pt x="1743017" y="672713"/>
                  <a:pt x="1701787" y="652605"/>
                </a:cubicBezTo>
                <a:cubicBezTo>
                  <a:pt x="1660558" y="632497"/>
                  <a:pt x="1625422" y="605323"/>
                  <a:pt x="1596380" y="571081"/>
                </a:cubicBezTo>
                <a:cubicBezTo>
                  <a:pt x="1567338" y="536840"/>
                  <a:pt x="1545728" y="500293"/>
                  <a:pt x="1531550" y="461440"/>
                </a:cubicBezTo>
                <a:cubicBezTo>
                  <a:pt x="1517373" y="422588"/>
                  <a:pt x="1510284" y="384062"/>
                  <a:pt x="1510284" y="345862"/>
                </a:cubicBezTo>
                <a:cubicBezTo>
                  <a:pt x="1510284" y="284719"/>
                  <a:pt x="1526445" y="228362"/>
                  <a:pt x="1558765" y="176792"/>
                </a:cubicBezTo>
                <a:cubicBezTo>
                  <a:pt x="1591086" y="125221"/>
                  <a:pt x="1634061" y="84355"/>
                  <a:pt x="1687690" y="54196"/>
                </a:cubicBezTo>
                <a:cubicBezTo>
                  <a:pt x="1741319" y="24037"/>
                  <a:pt x="1798083" y="8957"/>
                  <a:pt x="1857982" y="8957"/>
                </a:cubicBezTo>
                <a:close/>
                <a:moveTo>
                  <a:pt x="1029307" y="8957"/>
                </a:moveTo>
                <a:cubicBezTo>
                  <a:pt x="1070222" y="8957"/>
                  <a:pt x="1110728" y="17043"/>
                  <a:pt x="1150825" y="33213"/>
                </a:cubicBezTo>
                <a:cubicBezTo>
                  <a:pt x="1190922" y="49384"/>
                  <a:pt x="1226721" y="71961"/>
                  <a:pt x="1258223" y="100944"/>
                </a:cubicBezTo>
                <a:cubicBezTo>
                  <a:pt x="1289725" y="129926"/>
                  <a:pt x="1314878" y="165401"/>
                  <a:pt x="1333682" y="207369"/>
                </a:cubicBezTo>
                <a:cubicBezTo>
                  <a:pt x="1352486" y="249337"/>
                  <a:pt x="1361888" y="294851"/>
                  <a:pt x="1361888" y="343911"/>
                </a:cubicBezTo>
                <a:cubicBezTo>
                  <a:pt x="1361888" y="403752"/>
                  <a:pt x="1346941" y="459781"/>
                  <a:pt x="1317046" y="511998"/>
                </a:cubicBezTo>
                <a:cubicBezTo>
                  <a:pt x="1287151" y="564214"/>
                  <a:pt x="1245656" y="605730"/>
                  <a:pt x="1192561" y="636545"/>
                </a:cubicBezTo>
                <a:cubicBezTo>
                  <a:pt x="1139466" y="667360"/>
                  <a:pt x="1079354" y="682767"/>
                  <a:pt x="1012223" y="682767"/>
                </a:cubicBezTo>
                <a:cubicBezTo>
                  <a:pt x="960712" y="682767"/>
                  <a:pt x="914342" y="672713"/>
                  <a:pt x="873112" y="652605"/>
                </a:cubicBezTo>
                <a:cubicBezTo>
                  <a:pt x="831883" y="632497"/>
                  <a:pt x="796747" y="605323"/>
                  <a:pt x="767705" y="571081"/>
                </a:cubicBezTo>
                <a:cubicBezTo>
                  <a:pt x="738663" y="536840"/>
                  <a:pt x="717053" y="500293"/>
                  <a:pt x="702875" y="461440"/>
                </a:cubicBezTo>
                <a:cubicBezTo>
                  <a:pt x="688698" y="422588"/>
                  <a:pt x="681609" y="384062"/>
                  <a:pt x="681609" y="345862"/>
                </a:cubicBezTo>
                <a:cubicBezTo>
                  <a:pt x="681609" y="284719"/>
                  <a:pt x="697769" y="228362"/>
                  <a:pt x="730090" y="176792"/>
                </a:cubicBezTo>
                <a:cubicBezTo>
                  <a:pt x="762411" y="125221"/>
                  <a:pt x="805386" y="84355"/>
                  <a:pt x="859015" y="54196"/>
                </a:cubicBezTo>
                <a:cubicBezTo>
                  <a:pt x="912644" y="24037"/>
                  <a:pt x="969408" y="8957"/>
                  <a:pt x="1029307" y="8957"/>
                </a:cubicBezTo>
                <a:close/>
                <a:moveTo>
                  <a:pt x="2353632" y="0"/>
                </a:moveTo>
                <a:cubicBezTo>
                  <a:pt x="2359319" y="0"/>
                  <a:pt x="2364697" y="3276"/>
                  <a:pt x="2369766" y="9828"/>
                </a:cubicBezTo>
                <a:cubicBezTo>
                  <a:pt x="2374333" y="17671"/>
                  <a:pt x="2383775" y="22295"/>
                  <a:pt x="2398093" y="23700"/>
                </a:cubicBezTo>
                <a:cubicBezTo>
                  <a:pt x="2407808" y="25297"/>
                  <a:pt x="2418047" y="26285"/>
                  <a:pt x="2428811" y="26666"/>
                </a:cubicBezTo>
                <a:cubicBezTo>
                  <a:pt x="2439575" y="27047"/>
                  <a:pt x="2450549" y="27343"/>
                  <a:pt x="2461733" y="27553"/>
                </a:cubicBezTo>
                <a:cubicBezTo>
                  <a:pt x="2472917" y="27763"/>
                  <a:pt x="2497873" y="27868"/>
                  <a:pt x="2536602" y="27868"/>
                </a:cubicBezTo>
                <a:cubicBezTo>
                  <a:pt x="2662277" y="27868"/>
                  <a:pt x="2786994" y="26240"/>
                  <a:pt x="2910752" y="22985"/>
                </a:cubicBezTo>
                <a:lnTo>
                  <a:pt x="2910752" y="44966"/>
                </a:lnTo>
                <a:cubicBezTo>
                  <a:pt x="2886274" y="77500"/>
                  <a:pt x="2867150" y="101353"/>
                  <a:pt x="2853380" y="116526"/>
                </a:cubicBezTo>
                <a:cubicBezTo>
                  <a:pt x="2839608" y="131699"/>
                  <a:pt x="2821175" y="154194"/>
                  <a:pt x="2798078" y="184011"/>
                </a:cubicBezTo>
                <a:cubicBezTo>
                  <a:pt x="2774982" y="213828"/>
                  <a:pt x="2758724" y="235214"/>
                  <a:pt x="2749305" y="248168"/>
                </a:cubicBezTo>
                <a:cubicBezTo>
                  <a:pt x="2739886" y="261123"/>
                  <a:pt x="2734096" y="268919"/>
                  <a:pt x="2731934" y="271558"/>
                </a:cubicBezTo>
                <a:lnTo>
                  <a:pt x="2622570" y="410369"/>
                </a:lnTo>
                <a:cubicBezTo>
                  <a:pt x="2617780" y="415481"/>
                  <a:pt x="2605211" y="431602"/>
                  <a:pt x="2584865" y="458734"/>
                </a:cubicBezTo>
                <a:cubicBezTo>
                  <a:pt x="2576110" y="468837"/>
                  <a:pt x="2566480" y="480396"/>
                  <a:pt x="2555978" y="493410"/>
                </a:cubicBezTo>
                <a:cubicBezTo>
                  <a:pt x="2545476" y="506424"/>
                  <a:pt x="2533729" y="521200"/>
                  <a:pt x="2520739" y="537739"/>
                </a:cubicBezTo>
                <a:cubicBezTo>
                  <a:pt x="2507748" y="554278"/>
                  <a:pt x="2495232" y="570152"/>
                  <a:pt x="2483190" y="585361"/>
                </a:cubicBezTo>
                <a:cubicBezTo>
                  <a:pt x="2471148" y="600570"/>
                  <a:pt x="2458585" y="612711"/>
                  <a:pt x="2445502" y="621783"/>
                </a:cubicBezTo>
                <a:cubicBezTo>
                  <a:pt x="2469741" y="625613"/>
                  <a:pt x="2509231" y="627529"/>
                  <a:pt x="2563972" y="627529"/>
                </a:cubicBezTo>
                <a:cubicBezTo>
                  <a:pt x="2642615" y="627529"/>
                  <a:pt x="2699002" y="625305"/>
                  <a:pt x="2733132" y="620857"/>
                </a:cubicBezTo>
                <a:cubicBezTo>
                  <a:pt x="2767262" y="616410"/>
                  <a:pt x="2797248" y="610020"/>
                  <a:pt x="2823089" y="601690"/>
                </a:cubicBezTo>
                <a:cubicBezTo>
                  <a:pt x="2846940" y="590037"/>
                  <a:pt x="2863430" y="579422"/>
                  <a:pt x="2872558" y="569845"/>
                </a:cubicBezTo>
                <a:cubicBezTo>
                  <a:pt x="2881686" y="560268"/>
                  <a:pt x="2891500" y="542836"/>
                  <a:pt x="2901997" y="517549"/>
                </a:cubicBezTo>
                <a:lnTo>
                  <a:pt x="2932150" y="532455"/>
                </a:lnTo>
                <a:cubicBezTo>
                  <a:pt x="2924784" y="554004"/>
                  <a:pt x="2914454" y="581279"/>
                  <a:pt x="2901161" y="614279"/>
                </a:cubicBezTo>
                <a:cubicBezTo>
                  <a:pt x="2887867" y="647279"/>
                  <a:pt x="2877757" y="671601"/>
                  <a:pt x="2870832" y="687246"/>
                </a:cubicBezTo>
                <a:cubicBezTo>
                  <a:pt x="2860796" y="687246"/>
                  <a:pt x="2852338" y="686111"/>
                  <a:pt x="2845460" y="683840"/>
                </a:cubicBezTo>
                <a:cubicBezTo>
                  <a:pt x="2844894" y="678833"/>
                  <a:pt x="2838691" y="675328"/>
                  <a:pt x="2826848" y="673328"/>
                </a:cubicBezTo>
                <a:cubicBezTo>
                  <a:pt x="2815006" y="671327"/>
                  <a:pt x="2778749" y="670326"/>
                  <a:pt x="2718078" y="670326"/>
                </a:cubicBezTo>
                <a:lnTo>
                  <a:pt x="2466294" y="670326"/>
                </a:lnTo>
                <a:cubicBezTo>
                  <a:pt x="2415332" y="670326"/>
                  <a:pt x="2360617" y="672278"/>
                  <a:pt x="2302149" y="676181"/>
                </a:cubicBezTo>
                <a:cubicBezTo>
                  <a:pt x="2302574" y="665980"/>
                  <a:pt x="2302843" y="660346"/>
                  <a:pt x="2302958" y="659281"/>
                </a:cubicBezTo>
                <a:cubicBezTo>
                  <a:pt x="2303071" y="658216"/>
                  <a:pt x="2303098" y="655348"/>
                  <a:pt x="2303036" y="650677"/>
                </a:cubicBezTo>
                <a:cubicBezTo>
                  <a:pt x="2345791" y="606485"/>
                  <a:pt x="2389062" y="559411"/>
                  <a:pt x="2432847" y="509455"/>
                </a:cubicBezTo>
                <a:cubicBezTo>
                  <a:pt x="2476632" y="459499"/>
                  <a:pt x="2515401" y="413300"/>
                  <a:pt x="2549155" y="370857"/>
                </a:cubicBezTo>
                <a:cubicBezTo>
                  <a:pt x="2582910" y="328415"/>
                  <a:pt x="2620892" y="278643"/>
                  <a:pt x="2663104" y="221541"/>
                </a:cubicBezTo>
                <a:cubicBezTo>
                  <a:pt x="2705316" y="164439"/>
                  <a:pt x="2742688" y="115811"/>
                  <a:pt x="2775222" y="75657"/>
                </a:cubicBezTo>
                <a:cubicBezTo>
                  <a:pt x="2757638" y="74978"/>
                  <a:pt x="2733070" y="74308"/>
                  <a:pt x="2701516" y="73647"/>
                </a:cubicBezTo>
                <a:cubicBezTo>
                  <a:pt x="2669962" y="72986"/>
                  <a:pt x="2635630" y="72656"/>
                  <a:pt x="2598519" y="72656"/>
                </a:cubicBezTo>
                <a:cubicBezTo>
                  <a:pt x="2527910" y="72656"/>
                  <a:pt x="2477260" y="74623"/>
                  <a:pt x="2446567" y="78557"/>
                </a:cubicBezTo>
                <a:cubicBezTo>
                  <a:pt x="2415873" y="82492"/>
                  <a:pt x="2393375" y="90060"/>
                  <a:pt x="2379070" y="101262"/>
                </a:cubicBezTo>
                <a:cubicBezTo>
                  <a:pt x="2364765" y="112465"/>
                  <a:pt x="2349746" y="133617"/>
                  <a:pt x="2334014" y="164720"/>
                </a:cubicBezTo>
                <a:lnTo>
                  <a:pt x="2305120" y="152403"/>
                </a:lnTo>
                <a:cubicBezTo>
                  <a:pt x="2309297" y="135328"/>
                  <a:pt x="2313005" y="120319"/>
                  <a:pt x="2316243" y="107378"/>
                </a:cubicBezTo>
                <a:cubicBezTo>
                  <a:pt x="2319480" y="94437"/>
                  <a:pt x="2321755" y="85071"/>
                  <a:pt x="2323070" y="79281"/>
                </a:cubicBezTo>
                <a:cubicBezTo>
                  <a:pt x="2324384" y="73490"/>
                  <a:pt x="2325528" y="68602"/>
                  <a:pt x="2326503" y="64616"/>
                </a:cubicBezTo>
                <a:lnTo>
                  <a:pt x="2336650" y="17215"/>
                </a:lnTo>
                <a:cubicBezTo>
                  <a:pt x="2337412" y="14136"/>
                  <a:pt x="2338827" y="10497"/>
                  <a:pt x="2340895" y="6298"/>
                </a:cubicBezTo>
                <a:cubicBezTo>
                  <a:pt x="2342964" y="2099"/>
                  <a:pt x="2347209" y="0"/>
                  <a:pt x="2353632" y="0"/>
                </a:cubicBezTo>
                <a:close/>
              </a:path>
            </a:pathLst>
          </a:custGeom>
          <a:solidFill>
            <a:srgbClr val="FF0000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0" b="1" cap="none" spc="600" dirty="0">
              <a:ln w="0"/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EF6F3B0-3FD8-9B1C-8982-D9E3615988EF}"/>
              </a:ext>
            </a:extLst>
          </p:cNvPr>
          <p:cNvSpPr/>
          <p:nvPr/>
        </p:nvSpPr>
        <p:spPr>
          <a:xfrm>
            <a:off x="4138668" y="3018904"/>
            <a:ext cx="2292711" cy="820192"/>
          </a:xfrm>
          <a:custGeom>
            <a:avLst/>
            <a:gdLst>
              <a:gd name="connsiteX0" fmla="*/ 813584 w 1870852"/>
              <a:gd name="connsiteY0" fmla="*/ 150094 h 669277"/>
              <a:gd name="connsiteX1" fmla="*/ 805902 w 1870852"/>
              <a:gd name="connsiteY1" fmla="*/ 182853 h 669277"/>
              <a:gd name="connsiteX2" fmla="*/ 791789 w 1870852"/>
              <a:gd name="connsiteY2" fmla="*/ 217735 h 669277"/>
              <a:gd name="connsiteX3" fmla="*/ 736100 w 1870852"/>
              <a:gd name="connsiteY3" fmla="*/ 360815 h 669277"/>
              <a:gd name="connsiteX4" fmla="*/ 727698 w 1870852"/>
              <a:gd name="connsiteY4" fmla="*/ 380486 h 669277"/>
              <a:gd name="connsiteX5" fmla="*/ 724986 w 1870852"/>
              <a:gd name="connsiteY5" fmla="*/ 384205 h 669277"/>
              <a:gd name="connsiteX6" fmla="*/ 757145 w 1870852"/>
              <a:gd name="connsiteY6" fmla="*/ 386751 h 669277"/>
              <a:gd name="connsiteX7" fmla="*/ 804728 w 1870852"/>
              <a:gd name="connsiteY7" fmla="*/ 387649 h 669277"/>
              <a:gd name="connsiteX8" fmla="*/ 849485 w 1870852"/>
              <a:gd name="connsiteY8" fmla="*/ 386669 h 669277"/>
              <a:gd name="connsiteX9" fmla="*/ 905384 w 1870852"/>
              <a:gd name="connsiteY9" fmla="*/ 385643 h 669277"/>
              <a:gd name="connsiteX10" fmla="*/ 884211 w 1870852"/>
              <a:gd name="connsiteY10" fmla="*/ 339541 h 669277"/>
              <a:gd name="connsiteX11" fmla="*/ 849150 w 1870852"/>
              <a:gd name="connsiteY11" fmla="*/ 249669 h 669277"/>
              <a:gd name="connsiteX12" fmla="*/ 827005 w 1870852"/>
              <a:gd name="connsiteY12" fmla="*/ 195205 h 669277"/>
              <a:gd name="connsiteX13" fmla="*/ 813584 w 1870852"/>
              <a:gd name="connsiteY13" fmla="*/ 150094 h 669277"/>
              <a:gd name="connsiteX14" fmla="*/ 225661 w 1870852"/>
              <a:gd name="connsiteY14" fmla="*/ 47276 h 669277"/>
              <a:gd name="connsiteX15" fmla="*/ 169248 w 1870852"/>
              <a:gd name="connsiteY15" fmla="*/ 54095 h 669277"/>
              <a:gd name="connsiteX16" fmla="*/ 167923 w 1870852"/>
              <a:gd name="connsiteY16" fmla="*/ 94560 h 669277"/>
              <a:gd name="connsiteX17" fmla="*/ 165850 w 1870852"/>
              <a:gd name="connsiteY17" fmla="*/ 174284 h 669277"/>
              <a:gd name="connsiteX18" fmla="*/ 164202 w 1870852"/>
              <a:gd name="connsiteY18" fmla="*/ 236731 h 669277"/>
              <a:gd name="connsiteX19" fmla="*/ 163300 w 1870852"/>
              <a:gd name="connsiteY19" fmla="*/ 280173 h 669277"/>
              <a:gd name="connsiteX20" fmla="*/ 163976 w 1870852"/>
              <a:gd name="connsiteY20" fmla="*/ 376724 h 669277"/>
              <a:gd name="connsiteX21" fmla="*/ 232916 w 1870852"/>
              <a:gd name="connsiteY21" fmla="*/ 385674 h 669277"/>
              <a:gd name="connsiteX22" fmla="*/ 310669 w 1870852"/>
              <a:gd name="connsiteY22" fmla="*/ 370741 h 669277"/>
              <a:gd name="connsiteX23" fmla="*/ 376047 w 1870852"/>
              <a:gd name="connsiteY23" fmla="*/ 319767 h 669277"/>
              <a:gd name="connsiteX24" fmla="*/ 402644 w 1870852"/>
              <a:gd name="connsiteY24" fmla="*/ 224538 h 669277"/>
              <a:gd name="connsiteX25" fmla="*/ 383022 w 1870852"/>
              <a:gd name="connsiteY25" fmla="*/ 138119 h 669277"/>
              <a:gd name="connsiteX26" fmla="*/ 322787 w 1870852"/>
              <a:gd name="connsiteY26" fmla="*/ 72465 h 669277"/>
              <a:gd name="connsiteX27" fmla="*/ 225661 w 1870852"/>
              <a:gd name="connsiteY27" fmla="*/ 47276 h 669277"/>
              <a:gd name="connsiteX28" fmla="*/ 1494158 w 1870852"/>
              <a:gd name="connsiteY28" fmla="*/ 5972 h 669277"/>
              <a:gd name="connsiteX29" fmla="*/ 1494158 w 1870852"/>
              <a:gd name="connsiteY29" fmla="*/ 40192 h 669277"/>
              <a:gd name="connsiteX30" fmla="*/ 1424154 w 1870852"/>
              <a:gd name="connsiteY30" fmla="*/ 64297 h 669277"/>
              <a:gd name="connsiteX31" fmla="*/ 1417774 w 1870852"/>
              <a:gd name="connsiteY31" fmla="*/ 113101 h 669277"/>
              <a:gd name="connsiteX32" fmla="*/ 1412696 w 1870852"/>
              <a:gd name="connsiteY32" fmla="*/ 203408 h 669277"/>
              <a:gd name="connsiteX33" fmla="*/ 1411052 w 1870852"/>
              <a:gd name="connsiteY33" fmla="*/ 279341 h 669277"/>
              <a:gd name="connsiteX34" fmla="*/ 1411052 w 1870852"/>
              <a:gd name="connsiteY34" fmla="*/ 327481 h 669277"/>
              <a:gd name="connsiteX35" fmla="*/ 1450708 w 1870852"/>
              <a:gd name="connsiteY35" fmla="*/ 281651 h 669277"/>
              <a:gd name="connsiteX36" fmla="*/ 1570344 w 1870852"/>
              <a:gd name="connsiteY36" fmla="*/ 163872 h 669277"/>
              <a:gd name="connsiteX37" fmla="*/ 1636694 w 1870852"/>
              <a:gd name="connsiteY37" fmla="*/ 86730 h 669277"/>
              <a:gd name="connsiteX38" fmla="*/ 1646515 w 1870852"/>
              <a:gd name="connsiteY38" fmla="*/ 63605 h 669277"/>
              <a:gd name="connsiteX39" fmla="*/ 1599122 w 1870852"/>
              <a:gd name="connsiteY39" fmla="*/ 48823 h 669277"/>
              <a:gd name="connsiteX40" fmla="*/ 1597668 w 1870852"/>
              <a:gd name="connsiteY40" fmla="*/ 10971 h 669277"/>
              <a:gd name="connsiteX41" fmla="*/ 1688869 w 1870852"/>
              <a:gd name="connsiteY41" fmla="*/ 12099 h 669277"/>
              <a:gd name="connsiteX42" fmla="*/ 1802472 w 1870852"/>
              <a:gd name="connsiteY42" fmla="*/ 6967 h 669277"/>
              <a:gd name="connsiteX43" fmla="*/ 1804167 w 1870852"/>
              <a:gd name="connsiteY43" fmla="*/ 44228 h 669277"/>
              <a:gd name="connsiteX44" fmla="*/ 1694911 w 1870852"/>
              <a:gd name="connsiteY44" fmla="*/ 101854 h 669277"/>
              <a:gd name="connsiteX45" fmla="*/ 1580966 w 1870852"/>
              <a:gd name="connsiteY45" fmla="*/ 203552 h 669277"/>
              <a:gd name="connsiteX46" fmla="*/ 1502704 w 1870852"/>
              <a:gd name="connsiteY46" fmla="*/ 278183 h 669277"/>
              <a:gd name="connsiteX47" fmla="*/ 1465723 w 1870852"/>
              <a:gd name="connsiteY47" fmla="*/ 314620 h 669277"/>
              <a:gd name="connsiteX48" fmla="*/ 1642884 w 1870852"/>
              <a:gd name="connsiteY48" fmla="*/ 458828 h 669277"/>
              <a:gd name="connsiteX49" fmla="*/ 1798374 w 1870852"/>
              <a:gd name="connsiteY49" fmla="*/ 585342 h 669277"/>
              <a:gd name="connsiteX50" fmla="*/ 1869390 w 1870852"/>
              <a:gd name="connsiteY50" fmla="*/ 634185 h 669277"/>
              <a:gd name="connsiteX51" fmla="*/ 1870852 w 1870852"/>
              <a:gd name="connsiteY51" fmla="*/ 665350 h 669277"/>
              <a:gd name="connsiteX52" fmla="*/ 1845576 w 1870852"/>
              <a:gd name="connsiteY52" fmla="*/ 663433 h 669277"/>
              <a:gd name="connsiteX53" fmla="*/ 1829197 w 1870852"/>
              <a:gd name="connsiteY53" fmla="*/ 661369 h 669277"/>
              <a:gd name="connsiteX54" fmla="*/ 1784230 w 1870852"/>
              <a:gd name="connsiteY54" fmla="*/ 659378 h 669277"/>
              <a:gd name="connsiteX55" fmla="*/ 1668077 w 1870852"/>
              <a:gd name="connsiteY55" fmla="*/ 665350 h 669277"/>
              <a:gd name="connsiteX56" fmla="*/ 1666359 w 1870852"/>
              <a:gd name="connsiteY56" fmla="*/ 635351 h 669277"/>
              <a:gd name="connsiteX57" fmla="*/ 1681082 w 1870852"/>
              <a:gd name="connsiteY57" fmla="*/ 630033 h 669277"/>
              <a:gd name="connsiteX58" fmla="*/ 1697003 w 1870852"/>
              <a:gd name="connsiteY58" fmla="*/ 626674 h 669277"/>
              <a:gd name="connsiteX59" fmla="*/ 1707383 w 1870852"/>
              <a:gd name="connsiteY59" fmla="*/ 625951 h 669277"/>
              <a:gd name="connsiteX60" fmla="*/ 1603228 w 1870852"/>
              <a:gd name="connsiteY60" fmla="*/ 533428 h 669277"/>
              <a:gd name="connsiteX61" fmla="*/ 1512766 w 1870852"/>
              <a:gd name="connsiteY61" fmla="*/ 459838 h 669277"/>
              <a:gd name="connsiteX62" fmla="*/ 1485741 w 1870852"/>
              <a:gd name="connsiteY62" fmla="*/ 438199 h 669277"/>
              <a:gd name="connsiteX63" fmla="*/ 1451287 w 1870852"/>
              <a:gd name="connsiteY63" fmla="*/ 410245 h 669277"/>
              <a:gd name="connsiteX64" fmla="*/ 1427782 w 1870852"/>
              <a:gd name="connsiteY64" fmla="*/ 392293 h 669277"/>
              <a:gd name="connsiteX65" fmla="*/ 1411114 w 1870852"/>
              <a:gd name="connsiteY65" fmla="*/ 381159 h 669277"/>
              <a:gd name="connsiteX66" fmla="*/ 1411189 w 1870852"/>
              <a:gd name="connsiteY66" fmla="*/ 394796 h 669277"/>
              <a:gd name="connsiteX67" fmla="*/ 1413186 w 1870852"/>
              <a:gd name="connsiteY67" fmla="*/ 501260 h 669277"/>
              <a:gd name="connsiteX68" fmla="*/ 1419340 w 1870852"/>
              <a:gd name="connsiteY68" fmla="*/ 603137 h 669277"/>
              <a:gd name="connsiteX69" fmla="*/ 1449157 w 1870852"/>
              <a:gd name="connsiteY69" fmla="*/ 623898 h 669277"/>
              <a:gd name="connsiteX70" fmla="*/ 1495153 w 1870852"/>
              <a:gd name="connsiteY70" fmla="*/ 633003 h 669277"/>
              <a:gd name="connsiteX71" fmla="*/ 1495153 w 1870852"/>
              <a:gd name="connsiteY71" fmla="*/ 667340 h 669277"/>
              <a:gd name="connsiteX72" fmla="*/ 1420336 w 1870852"/>
              <a:gd name="connsiteY72" fmla="*/ 662364 h 669277"/>
              <a:gd name="connsiteX73" fmla="*/ 1343730 w 1870852"/>
              <a:gd name="connsiteY73" fmla="*/ 661369 h 669277"/>
              <a:gd name="connsiteX74" fmla="*/ 1252801 w 1870852"/>
              <a:gd name="connsiteY74" fmla="*/ 663359 h 669277"/>
              <a:gd name="connsiteX75" fmla="*/ 1252801 w 1870852"/>
              <a:gd name="connsiteY75" fmla="*/ 627436 h 669277"/>
              <a:gd name="connsiteX76" fmla="*/ 1299381 w 1870852"/>
              <a:gd name="connsiteY76" fmla="*/ 618871 h 669277"/>
              <a:gd name="connsiteX77" fmla="*/ 1313840 w 1870852"/>
              <a:gd name="connsiteY77" fmla="*/ 594801 h 669277"/>
              <a:gd name="connsiteX78" fmla="*/ 1320756 w 1870852"/>
              <a:gd name="connsiteY78" fmla="*/ 527312 h 669277"/>
              <a:gd name="connsiteX79" fmla="*/ 1325515 w 1870852"/>
              <a:gd name="connsiteY79" fmla="*/ 410412 h 669277"/>
              <a:gd name="connsiteX80" fmla="*/ 1326950 w 1870852"/>
              <a:gd name="connsiteY80" fmla="*/ 334697 h 669277"/>
              <a:gd name="connsiteX81" fmla="*/ 1323964 w 1870852"/>
              <a:gd name="connsiteY81" fmla="*/ 159985 h 669277"/>
              <a:gd name="connsiteX82" fmla="*/ 1321818 w 1870852"/>
              <a:gd name="connsiteY82" fmla="*/ 95963 h 669277"/>
              <a:gd name="connsiteX83" fmla="*/ 1314979 w 1870852"/>
              <a:gd name="connsiteY83" fmla="*/ 65090 h 669277"/>
              <a:gd name="connsiteX84" fmla="*/ 1300353 w 1870852"/>
              <a:gd name="connsiteY84" fmla="*/ 52641 h 669277"/>
              <a:gd name="connsiteX85" fmla="*/ 1258228 w 1870852"/>
              <a:gd name="connsiteY85" fmla="*/ 44687 h 669277"/>
              <a:gd name="connsiteX86" fmla="*/ 1256782 w 1870852"/>
              <a:gd name="connsiteY86" fmla="*/ 8957 h 669277"/>
              <a:gd name="connsiteX87" fmla="*/ 1382779 w 1870852"/>
              <a:gd name="connsiteY87" fmla="*/ 12939 h 669277"/>
              <a:gd name="connsiteX88" fmla="*/ 1440362 w 1870852"/>
              <a:gd name="connsiteY88" fmla="*/ 10816 h 669277"/>
              <a:gd name="connsiteX89" fmla="*/ 1494158 w 1870852"/>
              <a:gd name="connsiteY89" fmla="*/ 5972 h 669277"/>
              <a:gd name="connsiteX90" fmla="*/ 216952 w 1870852"/>
              <a:gd name="connsiteY90" fmla="*/ 1990 h 669277"/>
              <a:gd name="connsiteX91" fmla="*/ 341126 w 1870852"/>
              <a:gd name="connsiteY91" fmla="*/ 21686 h 669277"/>
              <a:gd name="connsiteX92" fmla="*/ 431102 w 1870852"/>
              <a:gd name="connsiteY92" fmla="*/ 74374 h 669277"/>
              <a:gd name="connsiteX93" fmla="*/ 485396 w 1870852"/>
              <a:gd name="connsiteY93" fmla="*/ 145285 h 669277"/>
              <a:gd name="connsiteX94" fmla="*/ 503168 w 1870852"/>
              <a:gd name="connsiteY94" fmla="*/ 219173 h 669277"/>
              <a:gd name="connsiteX95" fmla="*/ 469207 w 1870852"/>
              <a:gd name="connsiteY95" fmla="*/ 323818 h 669277"/>
              <a:gd name="connsiteX96" fmla="*/ 370036 w 1870852"/>
              <a:gd name="connsiteY96" fmla="*/ 402598 h 669277"/>
              <a:gd name="connsiteX97" fmla="*/ 216812 w 1870852"/>
              <a:gd name="connsiteY97" fmla="*/ 432453 h 669277"/>
              <a:gd name="connsiteX98" fmla="*/ 164272 w 1870852"/>
              <a:gd name="connsiteY98" fmla="*/ 427476 h 669277"/>
              <a:gd name="connsiteX99" fmla="*/ 165240 w 1870852"/>
              <a:gd name="connsiteY99" fmla="*/ 506399 h 669277"/>
              <a:gd name="connsiteX100" fmla="*/ 166387 w 1870852"/>
              <a:gd name="connsiteY100" fmla="*/ 568084 h 669277"/>
              <a:gd name="connsiteX101" fmla="*/ 172502 w 1870852"/>
              <a:gd name="connsiteY101" fmla="*/ 605267 h 669277"/>
              <a:gd name="connsiteX102" fmla="*/ 192505 w 1870852"/>
              <a:gd name="connsiteY102" fmla="*/ 619769 h 669277"/>
              <a:gd name="connsiteX103" fmla="*/ 258824 w 1870852"/>
              <a:gd name="connsiteY103" fmla="*/ 627272 h 669277"/>
              <a:gd name="connsiteX104" fmla="*/ 257176 w 1870852"/>
              <a:gd name="connsiteY104" fmla="*/ 668336 h 669277"/>
              <a:gd name="connsiteX105" fmla="*/ 197093 w 1870852"/>
              <a:gd name="connsiteY105" fmla="*/ 663359 h 669277"/>
              <a:gd name="connsiteX106" fmla="*/ 145603 w 1870852"/>
              <a:gd name="connsiteY106" fmla="*/ 661369 h 669277"/>
              <a:gd name="connsiteX107" fmla="*/ 64627 w 1870852"/>
              <a:gd name="connsiteY107" fmla="*/ 666151 h 669277"/>
              <a:gd name="connsiteX108" fmla="*/ 38104 w 1870852"/>
              <a:gd name="connsiteY108" fmla="*/ 669277 h 669277"/>
              <a:gd name="connsiteX109" fmla="*/ 9007 w 1870852"/>
              <a:gd name="connsiteY109" fmla="*/ 663569 h 669277"/>
              <a:gd name="connsiteX110" fmla="*/ 9007 w 1870852"/>
              <a:gd name="connsiteY110" fmla="*/ 634550 h 669277"/>
              <a:gd name="connsiteX111" fmla="*/ 61143 w 1870852"/>
              <a:gd name="connsiteY111" fmla="*/ 617541 h 669277"/>
              <a:gd name="connsiteX112" fmla="*/ 70715 w 1870852"/>
              <a:gd name="connsiteY112" fmla="*/ 607382 h 669277"/>
              <a:gd name="connsiteX113" fmla="*/ 78180 w 1870852"/>
              <a:gd name="connsiteY113" fmla="*/ 382354 h 669277"/>
              <a:gd name="connsiteX114" fmla="*/ 77931 w 1870852"/>
              <a:gd name="connsiteY114" fmla="*/ 315720 h 669277"/>
              <a:gd name="connsiteX115" fmla="*/ 77192 w 1870852"/>
              <a:gd name="connsiteY115" fmla="*/ 260237 h 669277"/>
              <a:gd name="connsiteX116" fmla="*/ 74719 w 1870852"/>
              <a:gd name="connsiteY116" fmla="*/ 199407 h 669277"/>
              <a:gd name="connsiteX117" fmla="*/ 71247 w 1870852"/>
              <a:gd name="connsiteY117" fmla="*/ 129030 h 669277"/>
              <a:gd name="connsiteX118" fmla="*/ 66780 w 1870852"/>
              <a:gd name="connsiteY118" fmla="*/ 76625 h 669277"/>
              <a:gd name="connsiteX119" fmla="*/ 62745 w 1870852"/>
              <a:gd name="connsiteY119" fmla="*/ 62765 h 669277"/>
              <a:gd name="connsiteX120" fmla="*/ 45257 w 1870852"/>
              <a:gd name="connsiteY120" fmla="*/ 50413 h 669277"/>
              <a:gd name="connsiteX121" fmla="*/ 811 w 1870852"/>
              <a:gd name="connsiteY121" fmla="*/ 43388 h 669277"/>
              <a:gd name="connsiteX122" fmla="*/ 1068 w 1870852"/>
              <a:gd name="connsiteY122" fmla="*/ 4976 h 669277"/>
              <a:gd name="connsiteX123" fmla="*/ 101763 w 1870852"/>
              <a:gd name="connsiteY123" fmla="*/ 7962 h 669277"/>
              <a:gd name="connsiteX124" fmla="*/ 153534 w 1870852"/>
              <a:gd name="connsiteY124" fmla="*/ 5995 h 669277"/>
              <a:gd name="connsiteX125" fmla="*/ 184699 w 1870852"/>
              <a:gd name="connsiteY125" fmla="*/ 3234 h 669277"/>
              <a:gd name="connsiteX126" fmla="*/ 216952 w 1870852"/>
              <a:gd name="connsiteY126" fmla="*/ 1990 h 669277"/>
              <a:gd name="connsiteX127" fmla="*/ 855721 w 1870852"/>
              <a:gd name="connsiteY127" fmla="*/ 0 h 669277"/>
              <a:gd name="connsiteX128" fmla="*/ 891660 w 1870852"/>
              <a:gd name="connsiteY128" fmla="*/ 121098 h 669277"/>
              <a:gd name="connsiteX129" fmla="*/ 991741 w 1870852"/>
              <a:gd name="connsiteY129" fmla="*/ 379912 h 669277"/>
              <a:gd name="connsiteX130" fmla="*/ 1052974 w 1870852"/>
              <a:gd name="connsiteY130" fmla="*/ 535088 h 669277"/>
              <a:gd name="connsiteX131" fmla="*/ 1083603 w 1870852"/>
              <a:gd name="connsiteY131" fmla="*/ 600516 h 669277"/>
              <a:gd name="connsiteX132" fmla="*/ 1141501 w 1870852"/>
              <a:gd name="connsiteY132" fmla="*/ 623657 h 669277"/>
              <a:gd name="connsiteX133" fmla="*/ 1141501 w 1870852"/>
              <a:gd name="connsiteY133" fmla="*/ 659378 h 669277"/>
              <a:gd name="connsiteX134" fmla="*/ 1054009 w 1870852"/>
              <a:gd name="connsiteY134" fmla="*/ 655397 h 669277"/>
              <a:gd name="connsiteX135" fmla="*/ 1000601 w 1870852"/>
              <a:gd name="connsiteY135" fmla="*/ 656863 h 669277"/>
              <a:gd name="connsiteX136" fmla="*/ 960984 w 1870852"/>
              <a:gd name="connsiteY136" fmla="*/ 659600 h 669277"/>
              <a:gd name="connsiteX137" fmla="*/ 928011 w 1870852"/>
              <a:gd name="connsiteY137" fmla="*/ 661369 h 669277"/>
              <a:gd name="connsiteX138" fmla="*/ 928011 w 1870852"/>
              <a:gd name="connsiteY138" fmla="*/ 627109 h 669277"/>
              <a:gd name="connsiteX139" fmla="*/ 967473 w 1870852"/>
              <a:gd name="connsiteY139" fmla="*/ 617273 h 669277"/>
              <a:gd name="connsiteX140" fmla="*/ 977255 w 1870852"/>
              <a:gd name="connsiteY140" fmla="*/ 603627 h 669277"/>
              <a:gd name="connsiteX141" fmla="*/ 968667 w 1870852"/>
              <a:gd name="connsiteY141" fmla="*/ 565269 h 669277"/>
              <a:gd name="connsiteX142" fmla="*/ 956004 w 1870852"/>
              <a:gd name="connsiteY142" fmla="*/ 529859 h 669277"/>
              <a:gd name="connsiteX143" fmla="*/ 921363 w 1870852"/>
              <a:gd name="connsiteY143" fmla="*/ 436605 h 669277"/>
              <a:gd name="connsiteX144" fmla="*/ 836352 w 1870852"/>
              <a:gd name="connsiteY144" fmla="*/ 433448 h 669277"/>
              <a:gd name="connsiteX145" fmla="*/ 797310 w 1870852"/>
              <a:gd name="connsiteY145" fmla="*/ 433448 h 669277"/>
              <a:gd name="connsiteX146" fmla="*/ 703387 w 1870852"/>
              <a:gd name="connsiteY146" fmla="*/ 438207 h 669277"/>
              <a:gd name="connsiteX147" fmla="*/ 668475 w 1870852"/>
              <a:gd name="connsiteY147" fmla="*/ 526367 h 669277"/>
              <a:gd name="connsiteX148" fmla="*/ 646811 w 1870852"/>
              <a:gd name="connsiteY148" fmla="*/ 590439 h 669277"/>
              <a:gd name="connsiteX149" fmla="*/ 659101 w 1870852"/>
              <a:gd name="connsiteY149" fmla="*/ 612036 h 669277"/>
              <a:gd name="connsiteX150" fmla="*/ 724973 w 1870852"/>
              <a:gd name="connsiteY150" fmla="*/ 628983 h 669277"/>
              <a:gd name="connsiteX151" fmla="*/ 724973 w 1870852"/>
              <a:gd name="connsiteY151" fmla="*/ 663359 h 669277"/>
              <a:gd name="connsiteX152" fmla="*/ 617311 w 1870852"/>
              <a:gd name="connsiteY152" fmla="*/ 656392 h 669277"/>
              <a:gd name="connsiteX153" fmla="*/ 518450 w 1870852"/>
              <a:gd name="connsiteY153" fmla="*/ 660373 h 669277"/>
              <a:gd name="connsiteX154" fmla="*/ 518450 w 1870852"/>
              <a:gd name="connsiteY154" fmla="*/ 628719 h 669277"/>
              <a:gd name="connsiteX155" fmla="*/ 566660 w 1870852"/>
              <a:gd name="connsiteY155" fmla="*/ 605928 h 669277"/>
              <a:gd name="connsiteX156" fmla="*/ 595978 w 1870852"/>
              <a:gd name="connsiteY156" fmla="*/ 559122 h 669277"/>
              <a:gd name="connsiteX157" fmla="*/ 634339 w 1870852"/>
              <a:gd name="connsiteY157" fmla="*/ 477116 h 669277"/>
              <a:gd name="connsiteX158" fmla="*/ 662915 w 1870852"/>
              <a:gd name="connsiteY158" fmla="*/ 406295 h 669277"/>
              <a:gd name="connsiteX159" fmla="*/ 739956 w 1870852"/>
              <a:gd name="connsiteY159" fmla="*/ 225666 h 669277"/>
              <a:gd name="connsiteX160" fmla="*/ 770095 w 1870852"/>
              <a:gd name="connsiteY160" fmla="*/ 152691 h 669277"/>
              <a:gd name="connsiteX161" fmla="*/ 799483 w 1870852"/>
              <a:gd name="connsiteY161" fmla="*/ 76155 h 669277"/>
              <a:gd name="connsiteX162" fmla="*/ 818965 w 1870852"/>
              <a:gd name="connsiteY162" fmla="*/ 18677 h 669277"/>
              <a:gd name="connsiteX163" fmla="*/ 827239 w 1870852"/>
              <a:gd name="connsiteY163" fmla="*/ 1399 h 6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870852" h="669277">
                <a:moveTo>
                  <a:pt x="813584" y="150094"/>
                </a:moveTo>
                <a:cubicBezTo>
                  <a:pt x="813102" y="160104"/>
                  <a:pt x="810542" y="171023"/>
                  <a:pt x="805902" y="182853"/>
                </a:cubicBezTo>
                <a:cubicBezTo>
                  <a:pt x="801263" y="194682"/>
                  <a:pt x="796558" y="206310"/>
                  <a:pt x="791789" y="217735"/>
                </a:cubicBezTo>
                <a:lnTo>
                  <a:pt x="736100" y="360815"/>
                </a:lnTo>
                <a:cubicBezTo>
                  <a:pt x="732663" y="370055"/>
                  <a:pt x="729862" y="376612"/>
                  <a:pt x="727698" y="380486"/>
                </a:cubicBezTo>
                <a:lnTo>
                  <a:pt x="724986" y="384205"/>
                </a:lnTo>
                <a:lnTo>
                  <a:pt x="757145" y="386751"/>
                </a:lnTo>
                <a:cubicBezTo>
                  <a:pt x="770747" y="387350"/>
                  <a:pt x="786608" y="387649"/>
                  <a:pt x="804728" y="387649"/>
                </a:cubicBezTo>
                <a:lnTo>
                  <a:pt x="849485" y="386669"/>
                </a:lnTo>
                <a:cubicBezTo>
                  <a:pt x="873211" y="386669"/>
                  <a:pt x="891844" y="386327"/>
                  <a:pt x="905384" y="385643"/>
                </a:cubicBezTo>
                <a:cubicBezTo>
                  <a:pt x="894503" y="361082"/>
                  <a:pt x="887446" y="345715"/>
                  <a:pt x="884211" y="339541"/>
                </a:cubicBezTo>
                <a:lnTo>
                  <a:pt x="849150" y="249669"/>
                </a:lnTo>
                <a:cubicBezTo>
                  <a:pt x="844848" y="237420"/>
                  <a:pt x="837466" y="219265"/>
                  <a:pt x="827005" y="195205"/>
                </a:cubicBezTo>
                <a:cubicBezTo>
                  <a:pt x="816544" y="171144"/>
                  <a:pt x="812071" y="156107"/>
                  <a:pt x="813584" y="150094"/>
                </a:cubicBezTo>
                <a:close/>
                <a:moveTo>
                  <a:pt x="225661" y="47276"/>
                </a:moveTo>
                <a:cubicBezTo>
                  <a:pt x="206377" y="47276"/>
                  <a:pt x="187573" y="49549"/>
                  <a:pt x="169248" y="54095"/>
                </a:cubicBezTo>
                <a:cubicBezTo>
                  <a:pt x="169248" y="47942"/>
                  <a:pt x="168806" y="61430"/>
                  <a:pt x="167923" y="94560"/>
                </a:cubicBezTo>
                <a:cubicBezTo>
                  <a:pt x="167039" y="127690"/>
                  <a:pt x="166348" y="154264"/>
                  <a:pt x="165850" y="174284"/>
                </a:cubicBezTo>
                <a:cubicBezTo>
                  <a:pt x="165353" y="194304"/>
                  <a:pt x="164803" y="215119"/>
                  <a:pt x="164202" y="236731"/>
                </a:cubicBezTo>
                <a:cubicBezTo>
                  <a:pt x="163601" y="258342"/>
                  <a:pt x="163300" y="272823"/>
                  <a:pt x="163300" y="280173"/>
                </a:cubicBezTo>
                <a:cubicBezTo>
                  <a:pt x="163300" y="317989"/>
                  <a:pt x="163525" y="350173"/>
                  <a:pt x="163976" y="376724"/>
                </a:cubicBezTo>
                <a:cubicBezTo>
                  <a:pt x="186122" y="382691"/>
                  <a:pt x="209101" y="385674"/>
                  <a:pt x="232916" y="385674"/>
                </a:cubicBezTo>
                <a:cubicBezTo>
                  <a:pt x="258897" y="385674"/>
                  <a:pt x="284815" y="380696"/>
                  <a:pt x="310669" y="370741"/>
                </a:cubicBezTo>
                <a:cubicBezTo>
                  <a:pt x="336523" y="360785"/>
                  <a:pt x="358316" y="343794"/>
                  <a:pt x="376047" y="319767"/>
                </a:cubicBezTo>
                <a:cubicBezTo>
                  <a:pt x="393778" y="295740"/>
                  <a:pt x="402644" y="263997"/>
                  <a:pt x="402644" y="224538"/>
                </a:cubicBezTo>
                <a:cubicBezTo>
                  <a:pt x="402644" y="193902"/>
                  <a:pt x="396103" y="165096"/>
                  <a:pt x="383022" y="138119"/>
                </a:cubicBezTo>
                <a:cubicBezTo>
                  <a:pt x="369940" y="111143"/>
                  <a:pt x="349862" y="89258"/>
                  <a:pt x="322787" y="72465"/>
                </a:cubicBezTo>
                <a:cubicBezTo>
                  <a:pt x="295712" y="55672"/>
                  <a:pt x="263337" y="47276"/>
                  <a:pt x="225661" y="47276"/>
                </a:cubicBezTo>
                <a:close/>
                <a:moveTo>
                  <a:pt x="1494158" y="5972"/>
                </a:moveTo>
                <a:lnTo>
                  <a:pt x="1494158" y="40192"/>
                </a:lnTo>
                <a:cubicBezTo>
                  <a:pt x="1453626" y="45049"/>
                  <a:pt x="1430291" y="53084"/>
                  <a:pt x="1424154" y="64297"/>
                </a:cubicBezTo>
                <a:cubicBezTo>
                  <a:pt x="1422189" y="68449"/>
                  <a:pt x="1420062" y="84717"/>
                  <a:pt x="1417774" y="113101"/>
                </a:cubicBezTo>
                <a:cubicBezTo>
                  <a:pt x="1415485" y="141485"/>
                  <a:pt x="1413793" y="171587"/>
                  <a:pt x="1412696" y="203408"/>
                </a:cubicBezTo>
                <a:cubicBezTo>
                  <a:pt x="1411600" y="235229"/>
                  <a:pt x="1411052" y="260540"/>
                  <a:pt x="1411052" y="279341"/>
                </a:cubicBezTo>
                <a:lnTo>
                  <a:pt x="1411052" y="327481"/>
                </a:lnTo>
                <a:cubicBezTo>
                  <a:pt x="1410119" y="319938"/>
                  <a:pt x="1423337" y="304662"/>
                  <a:pt x="1450708" y="281651"/>
                </a:cubicBezTo>
                <a:lnTo>
                  <a:pt x="1570344" y="163872"/>
                </a:lnTo>
                <a:cubicBezTo>
                  <a:pt x="1606087" y="123677"/>
                  <a:pt x="1628203" y="97963"/>
                  <a:pt x="1636694" y="86730"/>
                </a:cubicBezTo>
                <a:cubicBezTo>
                  <a:pt x="1643242" y="79317"/>
                  <a:pt x="1646515" y="71609"/>
                  <a:pt x="1646515" y="63605"/>
                </a:cubicBezTo>
                <a:cubicBezTo>
                  <a:pt x="1646515" y="55321"/>
                  <a:pt x="1630717" y="50394"/>
                  <a:pt x="1599122" y="48823"/>
                </a:cubicBezTo>
                <a:lnTo>
                  <a:pt x="1597668" y="10971"/>
                </a:lnTo>
                <a:lnTo>
                  <a:pt x="1688869" y="12099"/>
                </a:lnTo>
                <a:cubicBezTo>
                  <a:pt x="1720993" y="13058"/>
                  <a:pt x="1758861" y="11347"/>
                  <a:pt x="1802472" y="6967"/>
                </a:cubicBezTo>
                <a:lnTo>
                  <a:pt x="1804167" y="44228"/>
                </a:lnTo>
                <a:cubicBezTo>
                  <a:pt x="1773210" y="47587"/>
                  <a:pt x="1736791" y="66796"/>
                  <a:pt x="1694911" y="101854"/>
                </a:cubicBezTo>
                <a:cubicBezTo>
                  <a:pt x="1653031" y="136911"/>
                  <a:pt x="1615049" y="170811"/>
                  <a:pt x="1580966" y="203552"/>
                </a:cubicBezTo>
                <a:lnTo>
                  <a:pt x="1502704" y="278183"/>
                </a:lnTo>
                <a:cubicBezTo>
                  <a:pt x="1487463" y="295517"/>
                  <a:pt x="1475136" y="307663"/>
                  <a:pt x="1465723" y="314620"/>
                </a:cubicBezTo>
                <a:lnTo>
                  <a:pt x="1642884" y="458828"/>
                </a:lnTo>
                <a:cubicBezTo>
                  <a:pt x="1721496" y="523625"/>
                  <a:pt x="1773326" y="565796"/>
                  <a:pt x="1798374" y="585342"/>
                </a:cubicBezTo>
                <a:cubicBezTo>
                  <a:pt x="1823422" y="604887"/>
                  <a:pt x="1847094" y="621168"/>
                  <a:pt x="1869390" y="634185"/>
                </a:cubicBezTo>
                <a:lnTo>
                  <a:pt x="1870852" y="665350"/>
                </a:lnTo>
                <a:cubicBezTo>
                  <a:pt x="1858685" y="664894"/>
                  <a:pt x="1850260" y="664255"/>
                  <a:pt x="1845576" y="663433"/>
                </a:cubicBezTo>
                <a:cubicBezTo>
                  <a:pt x="1840893" y="662612"/>
                  <a:pt x="1835433" y="661923"/>
                  <a:pt x="1829197" y="661369"/>
                </a:cubicBezTo>
                <a:cubicBezTo>
                  <a:pt x="1813584" y="660042"/>
                  <a:pt x="1798595" y="659378"/>
                  <a:pt x="1784230" y="659378"/>
                </a:cubicBezTo>
                <a:cubicBezTo>
                  <a:pt x="1757430" y="659378"/>
                  <a:pt x="1718712" y="661369"/>
                  <a:pt x="1668077" y="665350"/>
                </a:cubicBezTo>
                <a:lnTo>
                  <a:pt x="1666359" y="635351"/>
                </a:lnTo>
                <a:cubicBezTo>
                  <a:pt x="1674280" y="632277"/>
                  <a:pt x="1679187" y="630504"/>
                  <a:pt x="1681082" y="630033"/>
                </a:cubicBezTo>
                <a:cubicBezTo>
                  <a:pt x="1682977" y="629561"/>
                  <a:pt x="1688283" y="628441"/>
                  <a:pt x="1697003" y="626674"/>
                </a:cubicBezTo>
                <a:cubicBezTo>
                  <a:pt x="1703923" y="625445"/>
                  <a:pt x="1707383" y="625204"/>
                  <a:pt x="1707383" y="625951"/>
                </a:cubicBezTo>
                <a:cubicBezTo>
                  <a:pt x="1707383" y="619243"/>
                  <a:pt x="1672665" y="588402"/>
                  <a:pt x="1603228" y="533428"/>
                </a:cubicBezTo>
                <a:lnTo>
                  <a:pt x="1512766" y="459838"/>
                </a:lnTo>
                <a:cubicBezTo>
                  <a:pt x="1501781" y="451150"/>
                  <a:pt x="1492773" y="443937"/>
                  <a:pt x="1485741" y="438199"/>
                </a:cubicBezTo>
                <a:cubicBezTo>
                  <a:pt x="1478709" y="432460"/>
                  <a:pt x="1467225" y="423142"/>
                  <a:pt x="1451287" y="410245"/>
                </a:cubicBezTo>
                <a:cubicBezTo>
                  <a:pt x="1443318" y="403796"/>
                  <a:pt x="1435483" y="397812"/>
                  <a:pt x="1427782" y="392293"/>
                </a:cubicBezTo>
                <a:lnTo>
                  <a:pt x="1411114" y="381159"/>
                </a:lnTo>
                <a:lnTo>
                  <a:pt x="1411189" y="394796"/>
                </a:lnTo>
                <a:cubicBezTo>
                  <a:pt x="1411453" y="421217"/>
                  <a:pt x="1412119" y="456705"/>
                  <a:pt x="1413186" y="501260"/>
                </a:cubicBezTo>
                <a:cubicBezTo>
                  <a:pt x="1414609" y="560666"/>
                  <a:pt x="1416660" y="594625"/>
                  <a:pt x="1419340" y="603137"/>
                </a:cubicBezTo>
                <a:cubicBezTo>
                  <a:pt x="1422969" y="610907"/>
                  <a:pt x="1432908" y="617827"/>
                  <a:pt x="1449157" y="623898"/>
                </a:cubicBezTo>
                <a:cubicBezTo>
                  <a:pt x="1465405" y="629968"/>
                  <a:pt x="1480737" y="633003"/>
                  <a:pt x="1495153" y="633003"/>
                </a:cubicBezTo>
                <a:lnTo>
                  <a:pt x="1495153" y="667340"/>
                </a:lnTo>
                <a:cubicBezTo>
                  <a:pt x="1475071" y="665303"/>
                  <a:pt x="1450132" y="663644"/>
                  <a:pt x="1420336" y="662364"/>
                </a:cubicBezTo>
                <a:cubicBezTo>
                  <a:pt x="1403473" y="661700"/>
                  <a:pt x="1377938" y="661369"/>
                  <a:pt x="1343730" y="661369"/>
                </a:cubicBezTo>
                <a:cubicBezTo>
                  <a:pt x="1315436" y="661369"/>
                  <a:pt x="1285127" y="662032"/>
                  <a:pt x="1252801" y="663359"/>
                </a:cubicBezTo>
                <a:lnTo>
                  <a:pt x="1252801" y="627436"/>
                </a:lnTo>
                <a:cubicBezTo>
                  <a:pt x="1276931" y="625435"/>
                  <a:pt x="1292458" y="622580"/>
                  <a:pt x="1299381" y="618871"/>
                </a:cubicBezTo>
                <a:cubicBezTo>
                  <a:pt x="1306304" y="615162"/>
                  <a:pt x="1311124" y="607138"/>
                  <a:pt x="1313840" y="594801"/>
                </a:cubicBezTo>
                <a:cubicBezTo>
                  <a:pt x="1316235" y="585076"/>
                  <a:pt x="1318540" y="562580"/>
                  <a:pt x="1320756" y="527312"/>
                </a:cubicBezTo>
                <a:cubicBezTo>
                  <a:pt x="1322972" y="492044"/>
                  <a:pt x="1324559" y="453077"/>
                  <a:pt x="1325515" y="410412"/>
                </a:cubicBezTo>
                <a:cubicBezTo>
                  <a:pt x="1326472" y="367747"/>
                  <a:pt x="1326950" y="342509"/>
                  <a:pt x="1326950" y="334697"/>
                </a:cubicBezTo>
                <a:cubicBezTo>
                  <a:pt x="1326950" y="256976"/>
                  <a:pt x="1325954" y="198739"/>
                  <a:pt x="1323964" y="159985"/>
                </a:cubicBezTo>
                <a:cubicBezTo>
                  <a:pt x="1323964" y="131982"/>
                  <a:pt x="1323249" y="110641"/>
                  <a:pt x="1321818" y="95963"/>
                </a:cubicBezTo>
                <a:cubicBezTo>
                  <a:pt x="1320387" y="81286"/>
                  <a:pt x="1318108" y="70994"/>
                  <a:pt x="1314979" y="65090"/>
                </a:cubicBezTo>
                <a:cubicBezTo>
                  <a:pt x="1311851" y="59186"/>
                  <a:pt x="1306976" y="55036"/>
                  <a:pt x="1300353" y="52641"/>
                </a:cubicBezTo>
                <a:cubicBezTo>
                  <a:pt x="1293731" y="50246"/>
                  <a:pt x="1279689" y="47595"/>
                  <a:pt x="1258228" y="44687"/>
                </a:cubicBezTo>
                <a:lnTo>
                  <a:pt x="1256782" y="8957"/>
                </a:lnTo>
                <a:cubicBezTo>
                  <a:pt x="1314960" y="11611"/>
                  <a:pt x="1356959" y="12939"/>
                  <a:pt x="1382779" y="12939"/>
                </a:cubicBezTo>
                <a:cubicBezTo>
                  <a:pt x="1406832" y="12939"/>
                  <a:pt x="1426026" y="12231"/>
                  <a:pt x="1440362" y="10816"/>
                </a:cubicBezTo>
                <a:cubicBezTo>
                  <a:pt x="1454698" y="9401"/>
                  <a:pt x="1472630" y="7786"/>
                  <a:pt x="1494158" y="5972"/>
                </a:cubicBezTo>
                <a:close/>
                <a:moveTo>
                  <a:pt x="216952" y="1990"/>
                </a:moveTo>
                <a:cubicBezTo>
                  <a:pt x="264099" y="1990"/>
                  <a:pt x="305490" y="8556"/>
                  <a:pt x="341126" y="21686"/>
                </a:cubicBezTo>
                <a:cubicBezTo>
                  <a:pt x="376762" y="34817"/>
                  <a:pt x="406754" y="52379"/>
                  <a:pt x="431102" y="74374"/>
                </a:cubicBezTo>
                <a:cubicBezTo>
                  <a:pt x="455451" y="96369"/>
                  <a:pt x="473549" y="120006"/>
                  <a:pt x="485396" y="145285"/>
                </a:cubicBezTo>
                <a:cubicBezTo>
                  <a:pt x="497244" y="170563"/>
                  <a:pt x="503168" y="195193"/>
                  <a:pt x="503168" y="219173"/>
                </a:cubicBezTo>
                <a:cubicBezTo>
                  <a:pt x="503168" y="256320"/>
                  <a:pt x="491848" y="291202"/>
                  <a:pt x="469207" y="323818"/>
                </a:cubicBezTo>
                <a:cubicBezTo>
                  <a:pt x="446567" y="356435"/>
                  <a:pt x="413510" y="382695"/>
                  <a:pt x="370036" y="402598"/>
                </a:cubicBezTo>
                <a:cubicBezTo>
                  <a:pt x="326562" y="422501"/>
                  <a:pt x="275488" y="432453"/>
                  <a:pt x="216812" y="432453"/>
                </a:cubicBezTo>
                <a:cubicBezTo>
                  <a:pt x="193864" y="432453"/>
                  <a:pt x="176350" y="430794"/>
                  <a:pt x="164272" y="427476"/>
                </a:cubicBezTo>
                <a:cubicBezTo>
                  <a:pt x="164542" y="446257"/>
                  <a:pt x="164864" y="472565"/>
                  <a:pt x="165240" y="506399"/>
                </a:cubicBezTo>
                <a:cubicBezTo>
                  <a:pt x="165616" y="540234"/>
                  <a:pt x="165998" y="560795"/>
                  <a:pt x="166387" y="568084"/>
                </a:cubicBezTo>
                <a:cubicBezTo>
                  <a:pt x="167439" y="586258"/>
                  <a:pt x="169478" y="598653"/>
                  <a:pt x="172502" y="605267"/>
                </a:cubicBezTo>
                <a:cubicBezTo>
                  <a:pt x="175527" y="611882"/>
                  <a:pt x="182195" y="616716"/>
                  <a:pt x="192505" y="619769"/>
                </a:cubicBezTo>
                <a:cubicBezTo>
                  <a:pt x="202816" y="622822"/>
                  <a:pt x="224922" y="625323"/>
                  <a:pt x="258824" y="627272"/>
                </a:cubicBezTo>
                <a:lnTo>
                  <a:pt x="257176" y="668336"/>
                </a:lnTo>
                <a:cubicBezTo>
                  <a:pt x="237534" y="665998"/>
                  <a:pt x="217507" y="664339"/>
                  <a:pt x="197093" y="663359"/>
                </a:cubicBezTo>
                <a:cubicBezTo>
                  <a:pt x="171786" y="662032"/>
                  <a:pt x="154622" y="661369"/>
                  <a:pt x="145603" y="661369"/>
                </a:cubicBezTo>
                <a:cubicBezTo>
                  <a:pt x="110970" y="661369"/>
                  <a:pt x="83978" y="662963"/>
                  <a:pt x="64627" y="666151"/>
                </a:cubicBezTo>
                <a:lnTo>
                  <a:pt x="38104" y="669277"/>
                </a:lnTo>
                <a:cubicBezTo>
                  <a:pt x="29457" y="669277"/>
                  <a:pt x="19758" y="667374"/>
                  <a:pt x="9007" y="663569"/>
                </a:cubicBezTo>
                <a:lnTo>
                  <a:pt x="9007" y="634550"/>
                </a:lnTo>
                <a:cubicBezTo>
                  <a:pt x="38124" y="625914"/>
                  <a:pt x="55503" y="620244"/>
                  <a:pt x="61143" y="617541"/>
                </a:cubicBezTo>
                <a:cubicBezTo>
                  <a:pt x="66783" y="614838"/>
                  <a:pt x="69974" y="611451"/>
                  <a:pt x="70715" y="607382"/>
                </a:cubicBezTo>
                <a:cubicBezTo>
                  <a:pt x="75691" y="588591"/>
                  <a:pt x="78180" y="513581"/>
                  <a:pt x="78180" y="382354"/>
                </a:cubicBezTo>
                <a:cubicBezTo>
                  <a:pt x="78180" y="361961"/>
                  <a:pt x="78097" y="339749"/>
                  <a:pt x="77931" y="315720"/>
                </a:cubicBezTo>
                <a:cubicBezTo>
                  <a:pt x="77765" y="291690"/>
                  <a:pt x="77519" y="273196"/>
                  <a:pt x="77192" y="260237"/>
                </a:cubicBezTo>
                <a:cubicBezTo>
                  <a:pt x="76865" y="247277"/>
                  <a:pt x="76041" y="227001"/>
                  <a:pt x="74719" y="199407"/>
                </a:cubicBezTo>
                <a:cubicBezTo>
                  <a:pt x="74051" y="180455"/>
                  <a:pt x="72893" y="156996"/>
                  <a:pt x="71247" y="129030"/>
                </a:cubicBezTo>
                <a:cubicBezTo>
                  <a:pt x="69602" y="101063"/>
                  <a:pt x="68113" y="83595"/>
                  <a:pt x="66780" y="76625"/>
                </a:cubicBezTo>
                <a:cubicBezTo>
                  <a:pt x="65448" y="69656"/>
                  <a:pt x="64103" y="65036"/>
                  <a:pt x="62745" y="62765"/>
                </a:cubicBezTo>
                <a:cubicBezTo>
                  <a:pt x="58717" y="56716"/>
                  <a:pt x="52888" y="52598"/>
                  <a:pt x="45257" y="50413"/>
                </a:cubicBezTo>
                <a:cubicBezTo>
                  <a:pt x="37627" y="48228"/>
                  <a:pt x="22811" y="45887"/>
                  <a:pt x="811" y="43388"/>
                </a:cubicBezTo>
                <a:cubicBezTo>
                  <a:pt x="-350" y="30584"/>
                  <a:pt x="-264" y="17780"/>
                  <a:pt x="1068" y="4976"/>
                </a:cubicBezTo>
                <a:cubicBezTo>
                  <a:pt x="32109" y="6967"/>
                  <a:pt x="65674" y="7962"/>
                  <a:pt x="101763" y="7962"/>
                </a:cubicBezTo>
                <a:cubicBezTo>
                  <a:pt x="113256" y="7962"/>
                  <a:pt x="130512" y="7306"/>
                  <a:pt x="153534" y="5995"/>
                </a:cubicBezTo>
                <a:lnTo>
                  <a:pt x="184699" y="3234"/>
                </a:lnTo>
                <a:cubicBezTo>
                  <a:pt x="193179" y="2405"/>
                  <a:pt x="203931" y="1990"/>
                  <a:pt x="216952" y="1990"/>
                </a:cubicBezTo>
                <a:close/>
                <a:moveTo>
                  <a:pt x="855721" y="0"/>
                </a:moveTo>
                <a:cubicBezTo>
                  <a:pt x="867146" y="40490"/>
                  <a:pt x="879126" y="80857"/>
                  <a:pt x="891660" y="121098"/>
                </a:cubicBezTo>
                <a:lnTo>
                  <a:pt x="991741" y="379912"/>
                </a:lnTo>
                <a:cubicBezTo>
                  <a:pt x="1018862" y="450303"/>
                  <a:pt x="1039274" y="502028"/>
                  <a:pt x="1052974" y="535088"/>
                </a:cubicBezTo>
                <a:cubicBezTo>
                  <a:pt x="1066675" y="568147"/>
                  <a:pt x="1076885" y="589957"/>
                  <a:pt x="1083603" y="600516"/>
                </a:cubicBezTo>
                <a:cubicBezTo>
                  <a:pt x="1093063" y="613030"/>
                  <a:pt x="1112363" y="620743"/>
                  <a:pt x="1141501" y="623657"/>
                </a:cubicBezTo>
                <a:lnTo>
                  <a:pt x="1141501" y="659378"/>
                </a:lnTo>
                <a:cubicBezTo>
                  <a:pt x="1107153" y="656724"/>
                  <a:pt x="1077989" y="655397"/>
                  <a:pt x="1054009" y="655397"/>
                </a:cubicBezTo>
                <a:cubicBezTo>
                  <a:pt x="1034834" y="655397"/>
                  <a:pt x="1017031" y="655886"/>
                  <a:pt x="1000601" y="656863"/>
                </a:cubicBezTo>
                <a:cubicBezTo>
                  <a:pt x="984171" y="657840"/>
                  <a:pt x="970966" y="658752"/>
                  <a:pt x="960984" y="659600"/>
                </a:cubicBezTo>
                <a:cubicBezTo>
                  <a:pt x="951003" y="660447"/>
                  <a:pt x="940012" y="661037"/>
                  <a:pt x="928011" y="661369"/>
                </a:cubicBezTo>
                <a:lnTo>
                  <a:pt x="928011" y="627109"/>
                </a:lnTo>
                <a:cubicBezTo>
                  <a:pt x="947798" y="623651"/>
                  <a:pt x="960952" y="620373"/>
                  <a:pt x="967473" y="617273"/>
                </a:cubicBezTo>
                <a:cubicBezTo>
                  <a:pt x="973994" y="614173"/>
                  <a:pt x="977255" y="609624"/>
                  <a:pt x="977255" y="603627"/>
                </a:cubicBezTo>
                <a:cubicBezTo>
                  <a:pt x="977255" y="595384"/>
                  <a:pt x="974392" y="582598"/>
                  <a:pt x="968667" y="565269"/>
                </a:cubicBezTo>
                <a:cubicBezTo>
                  <a:pt x="962941" y="547940"/>
                  <a:pt x="958720" y="536136"/>
                  <a:pt x="956004" y="529859"/>
                </a:cubicBezTo>
                <a:lnTo>
                  <a:pt x="921363" y="436605"/>
                </a:lnTo>
                <a:cubicBezTo>
                  <a:pt x="906403" y="434500"/>
                  <a:pt x="878066" y="433448"/>
                  <a:pt x="836352" y="433448"/>
                </a:cubicBezTo>
                <a:lnTo>
                  <a:pt x="797310" y="433448"/>
                </a:lnTo>
                <a:cubicBezTo>
                  <a:pt x="759359" y="432147"/>
                  <a:pt x="728052" y="433733"/>
                  <a:pt x="703387" y="438207"/>
                </a:cubicBezTo>
                <a:lnTo>
                  <a:pt x="668475" y="526367"/>
                </a:lnTo>
                <a:cubicBezTo>
                  <a:pt x="654032" y="560902"/>
                  <a:pt x="646811" y="582259"/>
                  <a:pt x="646811" y="590439"/>
                </a:cubicBezTo>
                <a:cubicBezTo>
                  <a:pt x="646811" y="598707"/>
                  <a:pt x="650908" y="605906"/>
                  <a:pt x="659101" y="612036"/>
                </a:cubicBezTo>
                <a:cubicBezTo>
                  <a:pt x="667294" y="618166"/>
                  <a:pt x="689251" y="623815"/>
                  <a:pt x="724973" y="628983"/>
                </a:cubicBezTo>
                <a:lnTo>
                  <a:pt x="724973" y="663359"/>
                </a:lnTo>
                <a:cubicBezTo>
                  <a:pt x="679055" y="658715"/>
                  <a:pt x="643167" y="656392"/>
                  <a:pt x="617311" y="656392"/>
                </a:cubicBezTo>
                <a:cubicBezTo>
                  <a:pt x="590500" y="656392"/>
                  <a:pt x="557547" y="657719"/>
                  <a:pt x="518450" y="660373"/>
                </a:cubicBezTo>
                <a:lnTo>
                  <a:pt x="518450" y="628719"/>
                </a:lnTo>
                <a:cubicBezTo>
                  <a:pt x="541155" y="623011"/>
                  <a:pt x="557225" y="615414"/>
                  <a:pt x="566660" y="605928"/>
                </a:cubicBezTo>
                <a:cubicBezTo>
                  <a:pt x="573559" y="599858"/>
                  <a:pt x="583332" y="584256"/>
                  <a:pt x="595978" y="559122"/>
                </a:cubicBezTo>
                <a:cubicBezTo>
                  <a:pt x="608624" y="533989"/>
                  <a:pt x="621411" y="506653"/>
                  <a:pt x="634339" y="477116"/>
                </a:cubicBezTo>
                <a:cubicBezTo>
                  <a:pt x="647268" y="447579"/>
                  <a:pt x="656793" y="423972"/>
                  <a:pt x="662915" y="406295"/>
                </a:cubicBezTo>
                <a:lnTo>
                  <a:pt x="739956" y="225666"/>
                </a:lnTo>
                <a:cubicBezTo>
                  <a:pt x="749712" y="202909"/>
                  <a:pt x="759759" y="178584"/>
                  <a:pt x="770095" y="152691"/>
                </a:cubicBezTo>
                <a:cubicBezTo>
                  <a:pt x="780431" y="126798"/>
                  <a:pt x="790228" y="101286"/>
                  <a:pt x="799483" y="76155"/>
                </a:cubicBezTo>
                <a:cubicBezTo>
                  <a:pt x="808739" y="51024"/>
                  <a:pt x="815233" y="31865"/>
                  <a:pt x="818965" y="18677"/>
                </a:cubicBezTo>
                <a:cubicBezTo>
                  <a:pt x="818965" y="12674"/>
                  <a:pt x="821723" y="6915"/>
                  <a:pt x="827239" y="1399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0" b="1" cap="none" spc="600" dirty="0">
              <a:ln w="0"/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41" name="Graphic 139">
            <a:extLst>
              <a:ext uri="{FF2B5EF4-FFF2-40B4-BE49-F238E27FC236}">
                <a16:creationId xmlns:a16="http://schemas.microsoft.com/office/drawing/2014/main" id="{08309A17-7067-2429-B8D6-32732320D971}"/>
              </a:ext>
            </a:extLst>
          </p:cNvPr>
          <p:cNvSpPr/>
          <p:nvPr/>
        </p:nvSpPr>
        <p:spPr>
          <a:xfrm>
            <a:off x="2929875" y="2897142"/>
            <a:ext cx="949022" cy="1063716"/>
          </a:xfrm>
          <a:custGeom>
            <a:avLst/>
            <a:gdLst>
              <a:gd name="connsiteX0" fmla="*/ 647706 w 2177573"/>
              <a:gd name="connsiteY0" fmla="*/ 560476 h 2440743"/>
              <a:gd name="connsiteX1" fmla="*/ 647688 w 2177573"/>
              <a:gd name="connsiteY1" fmla="*/ 558725 h 2440743"/>
              <a:gd name="connsiteX2" fmla="*/ 647688 w 2177573"/>
              <a:gd name="connsiteY2" fmla="*/ 441098 h 2440743"/>
              <a:gd name="connsiteX3" fmla="*/ 1088789 w 2177573"/>
              <a:gd name="connsiteY3" fmla="*/ 0 h 2440743"/>
              <a:gd name="connsiteX4" fmla="*/ 1529887 w 2177573"/>
              <a:gd name="connsiteY4" fmla="*/ 441098 h 2440743"/>
              <a:gd name="connsiteX5" fmla="*/ 1529887 w 2177573"/>
              <a:gd name="connsiteY5" fmla="*/ 558725 h 2440743"/>
              <a:gd name="connsiteX6" fmla="*/ 1529863 w 2177573"/>
              <a:gd name="connsiteY6" fmla="*/ 560476 h 2440743"/>
              <a:gd name="connsiteX7" fmla="*/ 1844667 w 2177573"/>
              <a:gd name="connsiteY7" fmla="*/ 640060 h 2440743"/>
              <a:gd name="connsiteX8" fmla="*/ 2020118 w 2177573"/>
              <a:gd name="connsiteY8" fmla="*/ 1134423 h 2440743"/>
              <a:gd name="connsiteX9" fmla="*/ 2108337 w 2177573"/>
              <a:gd name="connsiteY9" fmla="*/ 1604927 h 2440743"/>
              <a:gd name="connsiteX10" fmla="*/ 2111396 w 2177573"/>
              <a:gd name="connsiteY10" fmla="*/ 2313225 h 2440743"/>
              <a:gd name="connsiteX11" fmla="*/ 1414660 w 2177573"/>
              <a:gd name="connsiteY11" fmla="*/ 2440744 h 2440743"/>
              <a:gd name="connsiteX12" fmla="*/ 762910 w 2177573"/>
              <a:gd name="connsiteY12" fmla="*/ 2440744 h 2440743"/>
              <a:gd name="connsiteX13" fmla="*/ 66175 w 2177573"/>
              <a:gd name="connsiteY13" fmla="*/ 2313225 h 2440743"/>
              <a:gd name="connsiteX14" fmla="*/ 69241 w 2177573"/>
              <a:gd name="connsiteY14" fmla="*/ 1604927 h 2440743"/>
              <a:gd name="connsiteX15" fmla="*/ 157461 w 2177573"/>
              <a:gd name="connsiteY15" fmla="*/ 1134423 h 2440743"/>
              <a:gd name="connsiteX16" fmla="*/ 332906 w 2177573"/>
              <a:gd name="connsiteY16" fmla="*/ 640060 h 2440743"/>
              <a:gd name="connsiteX17" fmla="*/ 647706 w 2177573"/>
              <a:gd name="connsiteY17" fmla="*/ 560476 h 2440743"/>
              <a:gd name="connsiteX18" fmla="*/ 824127 w 2177573"/>
              <a:gd name="connsiteY18" fmla="*/ 441098 h 2440743"/>
              <a:gd name="connsiteX19" fmla="*/ 1088789 w 2177573"/>
              <a:gd name="connsiteY19" fmla="*/ 176439 h 2440743"/>
              <a:gd name="connsiteX20" fmla="*/ 1353448 w 2177573"/>
              <a:gd name="connsiteY20" fmla="*/ 441098 h 2440743"/>
              <a:gd name="connsiteX21" fmla="*/ 1353448 w 2177573"/>
              <a:gd name="connsiteY21" fmla="*/ 558725 h 2440743"/>
              <a:gd name="connsiteX22" fmla="*/ 1353448 w 2177573"/>
              <a:gd name="connsiteY22" fmla="*/ 558725 h 2440743"/>
              <a:gd name="connsiteX23" fmla="*/ 1326441 w 2177573"/>
              <a:gd name="connsiteY23" fmla="*/ 558725 h 2440743"/>
              <a:gd name="connsiteX24" fmla="*/ 851130 w 2177573"/>
              <a:gd name="connsiteY24" fmla="*/ 558725 h 2440743"/>
              <a:gd name="connsiteX25" fmla="*/ 824127 w 2177573"/>
              <a:gd name="connsiteY25" fmla="*/ 558727 h 2440743"/>
              <a:gd name="connsiteX26" fmla="*/ 824127 w 2177573"/>
              <a:gd name="connsiteY26" fmla="*/ 558727 h 2440743"/>
              <a:gd name="connsiteX27" fmla="*/ 824127 w 2177573"/>
              <a:gd name="connsiteY27" fmla="*/ 441098 h 244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77573" h="2440743">
                <a:moveTo>
                  <a:pt x="647706" y="560476"/>
                </a:moveTo>
                <a:cubicBezTo>
                  <a:pt x="647694" y="559894"/>
                  <a:pt x="647688" y="559310"/>
                  <a:pt x="647688" y="558725"/>
                </a:cubicBezTo>
                <a:lnTo>
                  <a:pt x="647688" y="441098"/>
                </a:lnTo>
                <a:cubicBezTo>
                  <a:pt x="647688" y="197486"/>
                  <a:pt x="845175" y="0"/>
                  <a:pt x="1088789" y="0"/>
                </a:cubicBezTo>
                <a:cubicBezTo>
                  <a:pt x="1332404" y="0"/>
                  <a:pt x="1529887" y="197486"/>
                  <a:pt x="1529887" y="441098"/>
                </a:cubicBezTo>
                <a:lnTo>
                  <a:pt x="1529887" y="558725"/>
                </a:lnTo>
                <a:cubicBezTo>
                  <a:pt x="1529887" y="559310"/>
                  <a:pt x="1529875" y="559894"/>
                  <a:pt x="1529863" y="560476"/>
                </a:cubicBezTo>
                <a:cubicBezTo>
                  <a:pt x="1681284" y="565021"/>
                  <a:pt x="1773938" y="581356"/>
                  <a:pt x="1844667" y="640060"/>
                </a:cubicBezTo>
                <a:cubicBezTo>
                  <a:pt x="1942673" y="721396"/>
                  <a:pt x="1968480" y="859070"/>
                  <a:pt x="2020118" y="1134423"/>
                </a:cubicBezTo>
                <a:lnTo>
                  <a:pt x="2108337" y="1604927"/>
                </a:lnTo>
                <a:cubicBezTo>
                  <a:pt x="2180936" y="1992118"/>
                  <a:pt x="2217224" y="2185707"/>
                  <a:pt x="2111396" y="2313225"/>
                </a:cubicBezTo>
                <a:cubicBezTo>
                  <a:pt x="2005568" y="2440744"/>
                  <a:pt x="1808602" y="2440744"/>
                  <a:pt x="1414660" y="2440744"/>
                </a:cubicBezTo>
                <a:lnTo>
                  <a:pt x="762910" y="2440744"/>
                </a:lnTo>
                <a:cubicBezTo>
                  <a:pt x="368973" y="2440744"/>
                  <a:pt x="172004" y="2440744"/>
                  <a:pt x="66175" y="2313225"/>
                </a:cubicBezTo>
                <a:cubicBezTo>
                  <a:pt x="-39656" y="2185707"/>
                  <a:pt x="-3357" y="1992118"/>
                  <a:pt x="69241" y="1604927"/>
                </a:cubicBezTo>
                <a:lnTo>
                  <a:pt x="157461" y="1134423"/>
                </a:lnTo>
                <a:cubicBezTo>
                  <a:pt x="209088" y="859070"/>
                  <a:pt x="234902" y="721396"/>
                  <a:pt x="332906" y="640060"/>
                </a:cubicBezTo>
                <a:cubicBezTo>
                  <a:pt x="403641" y="581356"/>
                  <a:pt x="496290" y="565021"/>
                  <a:pt x="647706" y="560476"/>
                </a:cubicBezTo>
                <a:close/>
                <a:moveTo>
                  <a:pt x="824127" y="441098"/>
                </a:moveTo>
                <a:cubicBezTo>
                  <a:pt x="824127" y="294931"/>
                  <a:pt x="942615" y="176439"/>
                  <a:pt x="1088789" y="176439"/>
                </a:cubicBezTo>
                <a:cubicBezTo>
                  <a:pt x="1234951" y="176439"/>
                  <a:pt x="1353448" y="294931"/>
                  <a:pt x="1353448" y="441098"/>
                </a:cubicBezTo>
                <a:lnTo>
                  <a:pt x="1353448" y="558725"/>
                </a:lnTo>
                <a:cubicBezTo>
                  <a:pt x="1353448" y="558723"/>
                  <a:pt x="1353448" y="558726"/>
                  <a:pt x="1353448" y="558725"/>
                </a:cubicBezTo>
                <a:cubicBezTo>
                  <a:pt x="1344590" y="558722"/>
                  <a:pt x="1335592" y="558725"/>
                  <a:pt x="1326441" y="558725"/>
                </a:cubicBezTo>
                <a:lnTo>
                  <a:pt x="851130" y="558725"/>
                </a:lnTo>
                <a:cubicBezTo>
                  <a:pt x="841981" y="558725"/>
                  <a:pt x="832981" y="558725"/>
                  <a:pt x="824127" y="558727"/>
                </a:cubicBezTo>
                <a:cubicBezTo>
                  <a:pt x="824127" y="558727"/>
                  <a:pt x="824127" y="558728"/>
                  <a:pt x="824127" y="558727"/>
                </a:cubicBezTo>
                <a:lnTo>
                  <a:pt x="824127" y="441098"/>
                </a:lnTo>
                <a:close/>
              </a:path>
            </a:pathLst>
          </a:custGeom>
          <a:solidFill>
            <a:srgbClr val="FF0000"/>
          </a:solidFill>
          <a:ln w="117475" cap="flat">
            <a:noFill/>
            <a:prstDash val="solid"/>
            <a:miter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58FE5D1-BB8E-8DBA-962E-EAD11234BFE2}"/>
              </a:ext>
            </a:extLst>
          </p:cNvPr>
          <p:cNvSpPr/>
          <p:nvPr/>
        </p:nvSpPr>
        <p:spPr>
          <a:xfrm>
            <a:off x="3207237" y="3292575"/>
            <a:ext cx="407168" cy="494834"/>
          </a:xfrm>
          <a:custGeom>
            <a:avLst/>
            <a:gdLst>
              <a:gd name="connsiteX0" fmla="*/ 294440 w 372609"/>
              <a:gd name="connsiteY0" fmla="*/ 292535 h 452834"/>
              <a:gd name="connsiteX1" fmla="*/ 363790 w 372609"/>
              <a:gd name="connsiteY1" fmla="*/ 422667 h 452834"/>
              <a:gd name="connsiteX2" fmla="*/ 369253 w 372609"/>
              <a:gd name="connsiteY2" fmla="*/ 432739 h 452834"/>
              <a:gd name="connsiteX3" fmla="*/ 372609 w 372609"/>
              <a:gd name="connsiteY3" fmla="*/ 442811 h 452834"/>
              <a:gd name="connsiteX4" fmla="*/ 369502 w 372609"/>
              <a:gd name="connsiteY4" fmla="*/ 450377 h 452834"/>
              <a:gd name="connsiteX5" fmla="*/ 360734 w 372609"/>
              <a:gd name="connsiteY5" fmla="*/ 452732 h 452834"/>
              <a:gd name="connsiteX6" fmla="*/ 256006 w 372609"/>
              <a:gd name="connsiteY6" fmla="*/ 452732 h 452834"/>
              <a:gd name="connsiteX7" fmla="*/ 246586 w 372609"/>
              <a:gd name="connsiteY7" fmla="*/ 449827 h 452834"/>
              <a:gd name="connsiteX8" fmla="*/ 241224 w 372609"/>
              <a:gd name="connsiteY8" fmla="*/ 441558 h 452834"/>
              <a:gd name="connsiteX9" fmla="*/ 179791 w 372609"/>
              <a:gd name="connsiteY9" fmla="*/ 325556 h 452834"/>
              <a:gd name="connsiteX10" fmla="*/ 197279 w 372609"/>
              <a:gd name="connsiteY10" fmla="*/ 323752 h 452834"/>
              <a:gd name="connsiteX11" fmla="*/ 294440 w 372609"/>
              <a:gd name="connsiteY11" fmla="*/ 292535 h 452834"/>
              <a:gd name="connsiteX12" fmla="*/ 178488 w 372609"/>
              <a:gd name="connsiteY12" fmla="*/ 38484 h 452834"/>
              <a:gd name="connsiteX13" fmla="*/ 149024 w 372609"/>
              <a:gd name="connsiteY13" fmla="*/ 42493 h 452834"/>
              <a:gd name="connsiteX14" fmla="*/ 122466 w 372609"/>
              <a:gd name="connsiteY14" fmla="*/ 53667 h 452834"/>
              <a:gd name="connsiteX15" fmla="*/ 99867 w 372609"/>
              <a:gd name="connsiteY15" fmla="*/ 70853 h 452834"/>
              <a:gd name="connsiteX16" fmla="*/ 82479 w 372609"/>
              <a:gd name="connsiteY16" fmla="*/ 93654 h 452834"/>
              <a:gd name="connsiteX17" fmla="*/ 71254 w 372609"/>
              <a:gd name="connsiteY17" fmla="*/ 120261 h 452834"/>
              <a:gd name="connsiteX18" fmla="*/ 67246 w 372609"/>
              <a:gd name="connsiteY18" fmla="*/ 149725 h 452834"/>
              <a:gd name="connsiteX19" fmla="*/ 71254 w 372609"/>
              <a:gd name="connsiteY19" fmla="*/ 179239 h 452834"/>
              <a:gd name="connsiteX20" fmla="*/ 82479 w 372609"/>
              <a:gd name="connsiteY20" fmla="*/ 205846 h 452834"/>
              <a:gd name="connsiteX21" fmla="*/ 99867 w 372609"/>
              <a:gd name="connsiteY21" fmla="*/ 228196 h 452834"/>
              <a:gd name="connsiteX22" fmla="*/ 122466 w 372609"/>
              <a:gd name="connsiteY22" fmla="*/ 245684 h 452834"/>
              <a:gd name="connsiteX23" fmla="*/ 149024 w 372609"/>
              <a:gd name="connsiteY23" fmla="*/ 256857 h 452834"/>
              <a:gd name="connsiteX24" fmla="*/ 178488 w 372609"/>
              <a:gd name="connsiteY24" fmla="*/ 260616 h 452834"/>
              <a:gd name="connsiteX25" fmla="*/ 211560 w 372609"/>
              <a:gd name="connsiteY25" fmla="*/ 255705 h 452834"/>
              <a:gd name="connsiteX26" fmla="*/ 241074 w 372609"/>
              <a:gd name="connsiteY26" fmla="*/ 241375 h 452834"/>
              <a:gd name="connsiteX27" fmla="*/ 244632 w 372609"/>
              <a:gd name="connsiteY27" fmla="*/ 237867 h 452834"/>
              <a:gd name="connsiteX28" fmla="*/ 244230 w 372609"/>
              <a:gd name="connsiteY28" fmla="*/ 232505 h 452834"/>
              <a:gd name="connsiteX29" fmla="*/ 219378 w 372609"/>
              <a:gd name="connsiteY29" fmla="*/ 196777 h 452834"/>
              <a:gd name="connsiteX30" fmla="*/ 215819 w 372609"/>
              <a:gd name="connsiteY30" fmla="*/ 194072 h 452834"/>
              <a:gd name="connsiteX31" fmla="*/ 211560 w 372609"/>
              <a:gd name="connsiteY31" fmla="*/ 195375 h 452834"/>
              <a:gd name="connsiteX32" fmla="*/ 195675 w 372609"/>
              <a:gd name="connsiteY32" fmla="*/ 203642 h 452834"/>
              <a:gd name="connsiteX33" fmla="*/ 177436 w 372609"/>
              <a:gd name="connsiteY33" fmla="*/ 206599 h 452834"/>
              <a:gd name="connsiteX34" fmla="*/ 155488 w 372609"/>
              <a:gd name="connsiteY34" fmla="*/ 202138 h 452834"/>
              <a:gd name="connsiteX35" fmla="*/ 138301 w 372609"/>
              <a:gd name="connsiteY35" fmla="*/ 189811 h 452834"/>
              <a:gd name="connsiteX36" fmla="*/ 126927 w 372609"/>
              <a:gd name="connsiteY36" fmla="*/ 171672 h 452834"/>
              <a:gd name="connsiteX37" fmla="*/ 122866 w 372609"/>
              <a:gd name="connsiteY37" fmla="*/ 149375 h 452834"/>
              <a:gd name="connsiteX38" fmla="*/ 126927 w 372609"/>
              <a:gd name="connsiteY38" fmla="*/ 127026 h 452834"/>
              <a:gd name="connsiteX39" fmla="*/ 138301 w 372609"/>
              <a:gd name="connsiteY39" fmla="*/ 108686 h 452834"/>
              <a:gd name="connsiteX40" fmla="*/ 155488 w 372609"/>
              <a:gd name="connsiteY40" fmla="*/ 96410 h 452834"/>
              <a:gd name="connsiteX41" fmla="*/ 177436 w 372609"/>
              <a:gd name="connsiteY41" fmla="*/ 91951 h 452834"/>
              <a:gd name="connsiteX42" fmla="*/ 195525 w 372609"/>
              <a:gd name="connsiteY42" fmla="*/ 94856 h 452834"/>
              <a:gd name="connsiteX43" fmla="*/ 211360 w 372609"/>
              <a:gd name="connsiteY43" fmla="*/ 103124 h 452834"/>
              <a:gd name="connsiteX44" fmla="*/ 215769 w 372609"/>
              <a:gd name="connsiteY44" fmla="*/ 104227 h 452834"/>
              <a:gd name="connsiteX45" fmla="*/ 219127 w 372609"/>
              <a:gd name="connsiteY45" fmla="*/ 101571 h 452834"/>
              <a:gd name="connsiteX46" fmla="*/ 243730 w 372609"/>
              <a:gd name="connsiteY46" fmla="*/ 66694 h 452834"/>
              <a:gd name="connsiteX47" fmla="*/ 244181 w 372609"/>
              <a:gd name="connsiteY47" fmla="*/ 61082 h 452834"/>
              <a:gd name="connsiteX48" fmla="*/ 240372 w 372609"/>
              <a:gd name="connsiteY48" fmla="*/ 57275 h 452834"/>
              <a:gd name="connsiteX49" fmla="*/ 211360 w 372609"/>
              <a:gd name="connsiteY49" fmla="*/ 43194 h 452834"/>
              <a:gd name="connsiteX50" fmla="*/ 178488 w 372609"/>
              <a:gd name="connsiteY50" fmla="*/ 38484 h 452834"/>
              <a:gd name="connsiteX51" fmla="*/ 13379 w 372609"/>
              <a:gd name="connsiteY51" fmla="*/ 0 h 452834"/>
              <a:gd name="connsiteX52" fmla="*/ 210207 w 372609"/>
              <a:gd name="connsiteY52" fmla="*/ 0 h 452834"/>
              <a:gd name="connsiteX53" fmla="*/ 268934 w 372609"/>
              <a:gd name="connsiteY53" fmla="*/ 11876 h 452834"/>
              <a:gd name="connsiteX54" fmla="*/ 316739 w 372609"/>
              <a:gd name="connsiteY54" fmla="*/ 43594 h 452834"/>
              <a:gd name="connsiteX55" fmla="*/ 348908 w 372609"/>
              <a:gd name="connsiteY55" fmla="*/ 90747 h 452834"/>
              <a:gd name="connsiteX56" fmla="*/ 360734 w 372609"/>
              <a:gd name="connsiteY56" fmla="*/ 148272 h 452834"/>
              <a:gd name="connsiteX57" fmla="*/ 355122 w 372609"/>
              <a:gd name="connsiteY57" fmla="*/ 187808 h 452834"/>
              <a:gd name="connsiteX58" fmla="*/ 339287 w 372609"/>
              <a:gd name="connsiteY58" fmla="*/ 222884 h 452834"/>
              <a:gd name="connsiteX59" fmla="*/ 315436 w 372609"/>
              <a:gd name="connsiteY59" fmla="*/ 252398 h 452834"/>
              <a:gd name="connsiteX60" fmla="*/ 156841 w 372609"/>
              <a:gd name="connsiteY60" fmla="*/ 302457 h 452834"/>
              <a:gd name="connsiteX61" fmla="*/ 118157 w 372609"/>
              <a:gd name="connsiteY61" fmla="*/ 302457 h 452834"/>
              <a:gd name="connsiteX62" fmla="*/ 118157 w 372609"/>
              <a:gd name="connsiteY62" fmla="*/ 439955 h 452834"/>
              <a:gd name="connsiteX63" fmla="*/ 104076 w 372609"/>
              <a:gd name="connsiteY63" fmla="*/ 452834 h 452834"/>
              <a:gd name="connsiteX64" fmla="*/ 13379 w 372609"/>
              <a:gd name="connsiteY64" fmla="*/ 452834 h 452834"/>
              <a:gd name="connsiteX65" fmla="*/ 3508 w 372609"/>
              <a:gd name="connsiteY65" fmla="*/ 449726 h 452834"/>
              <a:gd name="connsiteX66" fmla="*/ 0 w 372609"/>
              <a:gd name="connsiteY66" fmla="*/ 439955 h 452834"/>
              <a:gd name="connsiteX67" fmla="*/ 0 w 372609"/>
              <a:gd name="connsiteY67" fmla="*/ 14131 h 452834"/>
              <a:gd name="connsiteX68" fmla="*/ 3358 w 372609"/>
              <a:gd name="connsiteY68" fmla="*/ 3809 h 452834"/>
              <a:gd name="connsiteX69" fmla="*/ 13379 w 372609"/>
              <a:gd name="connsiteY69" fmla="*/ 0 h 45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2609" h="452834">
                <a:moveTo>
                  <a:pt x="294440" y="292535"/>
                </a:moveTo>
                <a:lnTo>
                  <a:pt x="363790" y="422667"/>
                </a:lnTo>
                <a:cubicBezTo>
                  <a:pt x="365243" y="425574"/>
                  <a:pt x="366997" y="428981"/>
                  <a:pt x="369253" y="432739"/>
                </a:cubicBezTo>
                <a:cubicBezTo>
                  <a:pt x="371507" y="436697"/>
                  <a:pt x="372609" y="440106"/>
                  <a:pt x="372609" y="442811"/>
                </a:cubicBezTo>
                <a:cubicBezTo>
                  <a:pt x="372609" y="446068"/>
                  <a:pt x="371507" y="448573"/>
                  <a:pt x="369502" y="450377"/>
                </a:cubicBezTo>
                <a:cubicBezTo>
                  <a:pt x="367248" y="451880"/>
                  <a:pt x="364292" y="452732"/>
                  <a:pt x="360734" y="452732"/>
                </a:cubicBezTo>
                <a:lnTo>
                  <a:pt x="256006" y="452732"/>
                </a:lnTo>
                <a:cubicBezTo>
                  <a:pt x="252399" y="452732"/>
                  <a:pt x="249241" y="451880"/>
                  <a:pt x="246586" y="449827"/>
                </a:cubicBezTo>
                <a:cubicBezTo>
                  <a:pt x="243880" y="447921"/>
                  <a:pt x="242126" y="445016"/>
                  <a:pt x="241224" y="441558"/>
                </a:cubicBezTo>
                <a:lnTo>
                  <a:pt x="179791" y="325556"/>
                </a:lnTo>
                <a:cubicBezTo>
                  <a:pt x="185003" y="325105"/>
                  <a:pt x="190714" y="324654"/>
                  <a:pt x="197279" y="323752"/>
                </a:cubicBezTo>
                <a:cubicBezTo>
                  <a:pt x="239269" y="318492"/>
                  <a:pt x="271641" y="305313"/>
                  <a:pt x="294440" y="292535"/>
                </a:cubicBezTo>
                <a:close/>
                <a:moveTo>
                  <a:pt x="178488" y="38484"/>
                </a:moveTo>
                <a:cubicBezTo>
                  <a:pt x="168215" y="38484"/>
                  <a:pt x="158394" y="39787"/>
                  <a:pt x="149024" y="42493"/>
                </a:cubicBezTo>
                <a:cubicBezTo>
                  <a:pt x="139403" y="45148"/>
                  <a:pt x="130684" y="48757"/>
                  <a:pt x="122466" y="53667"/>
                </a:cubicBezTo>
                <a:cubicBezTo>
                  <a:pt x="114199" y="58327"/>
                  <a:pt x="106582" y="64139"/>
                  <a:pt x="99867" y="70853"/>
                </a:cubicBezTo>
                <a:cubicBezTo>
                  <a:pt x="93203" y="77819"/>
                  <a:pt x="87390" y="85135"/>
                  <a:pt x="82479" y="93654"/>
                </a:cubicBezTo>
                <a:cubicBezTo>
                  <a:pt x="77718" y="101921"/>
                  <a:pt x="73961" y="110640"/>
                  <a:pt x="71254" y="120261"/>
                </a:cubicBezTo>
                <a:cubicBezTo>
                  <a:pt x="68600" y="129631"/>
                  <a:pt x="67246" y="139453"/>
                  <a:pt x="67246" y="149725"/>
                </a:cubicBezTo>
                <a:cubicBezTo>
                  <a:pt x="67246" y="160047"/>
                  <a:pt x="68600" y="169869"/>
                  <a:pt x="71254" y="179239"/>
                </a:cubicBezTo>
                <a:cubicBezTo>
                  <a:pt x="73961" y="188861"/>
                  <a:pt x="77718" y="197580"/>
                  <a:pt x="82479" y="205846"/>
                </a:cubicBezTo>
                <a:cubicBezTo>
                  <a:pt x="87390" y="213864"/>
                  <a:pt x="93203" y="221481"/>
                  <a:pt x="99867" y="228196"/>
                </a:cubicBezTo>
                <a:cubicBezTo>
                  <a:pt x="106582" y="234959"/>
                  <a:pt x="114199" y="240723"/>
                  <a:pt x="122466" y="245684"/>
                </a:cubicBezTo>
                <a:cubicBezTo>
                  <a:pt x="130684" y="250394"/>
                  <a:pt x="139403" y="254202"/>
                  <a:pt x="149024" y="256857"/>
                </a:cubicBezTo>
                <a:cubicBezTo>
                  <a:pt x="158394" y="259313"/>
                  <a:pt x="168215" y="260616"/>
                  <a:pt x="178488" y="260616"/>
                </a:cubicBezTo>
                <a:cubicBezTo>
                  <a:pt x="190063" y="260616"/>
                  <a:pt x="201037" y="259063"/>
                  <a:pt x="211560" y="255705"/>
                </a:cubicBezTo>
                <a:cubicBezTo>
                  <a:pt x="222083" y="252348"/>
                  <a:pt x="231905" y="247638"/>
                  <a:pt x="241074" y="241375"/>
                </a:cubicBezTo>
                <a:cubicBezTo>
                  <a:pt x="242628" y="240472"/>
                  <a:pt x="243930" y="239370"/>
                  <a:pt x="244632" y="237867"/>
                </a:cubicBezTo>
                <a:cubicBezTo>
                  <a:pt x="245484" y="236513"/>
                  <a:pt x="245333" y="234710"/>
                  <a:pt x="244230" y="232505"/>
                </a:cubicBezTo>
                <a:lnTo>
                  <a:pt x="219378" y="196777"/>
                </a:lnTo>
                <a:cubicBezTo>
                  <a:pt x="218275" y="195175"/>
                  <a:pt x="217172" y="194272"/>
                  <a:pt x="215819" y="194072"/>
                </a:cubicBezTo>
                <a:cubicBezTo>
                  <a:pt x="214717" y="193871"/>
                  <a:pt x="213314" y="194272"/>
                  <a:pt x="211560" y="195375"/>
                </a:cubicBezTo>
                <a:cubicBezTo>
                  <a:pt x="206900" y="198982"/>
                  <a:pt x="201538" y="201687"/>
                  <a:pt x="195675" y="203642"/>
                </a:cubicBezTo>
                <a:cubicBezTo>
                  <a:pt x="189964" y="205697"/>
                  <a:pt x="183850" y="206599"/>
                  <a:pt x="177436" y="206599"/>
                </a:cubicBezTo>
                <a:cubicBezTo>
                  <a:pt x="169568" y="206599"/>
                  <a:pt x="162202" y="205246"/>
                  <a:pt x="155488" y="202138"/>
                </a:cubicBezTo>
                <a:cubicBezTo>
                  <a:pt x="148823" y="199233"/>
                  <a:pt x="142960" y="194974"/>
                  <a:pt x="138301" y="189811"/>
                </a:cubicBezTo>
                <a:cubicBezTo>
                  <a:pt x="133390" y="184651"/>
                  <a:pt x="129581" y="178638"/>
                  <a:pt x="126927" y="171672"/>
                </a:cubicBezTo>
                <a:cubicBezTo>
                  <a:pt x="124220" y="164808"/>
                  <a:pt x="122866" y="157393"/>
                  <a:pt x="122866" y="149375"/>
                </a:cubicBezTo>
                <a:cubicBezTo>
                  <a:pt x="122866" y="141558"/>
                  <a:pt x="124220" y="133941"/>
                  <a:pt x="126927" y="127026"/>
                </a:cubicBezTo>
                <a:cubicBezTo>
                  <a:pt x="129581" y="120060"/>
                  <a:pt x="133390" y="114047"/>
                  <a:pt x="138301" y="108686"/>
                </a:cubicBezTo>
                <a:cubicBezTo>
                  <a:pt x="143011" y="103525"/>
                  <a:pt x="148823" y="99566"/>
                  <a:pt x="155488" y="96410"/>
                </a:cubicBezTo>
                <a:cubicBezTo>
                  <a:pt x="162202" y="93553"/>
                  <a:pt x="169568" y="91951"/>
                  <a:pt x="177436" y="91951"/>
                </a:cubicBezTo>
                <a:cubicBezTo>
                  <a:pt x="183850" y="91951"/>
                  <a:pt x="189964" y="92851"/>
                  <a:pt x="195525" y="94856"/>
                </a:cubicBezTo>
                <a:cubicBezTo>
                  <a:pt x="201287" y="96861"/>
                  <a:pt x="206399" y="99566"/>
                  <a:pt x="211360" y="103124"/>
                </a:cubicBezTo>
                <a:cubicBezTo>
                  <a:pt x="212863" y="104227"/>
                  <a:pt x="214417" y="104678"/>
                  <a:pt x="215769" y="104227"/>
                </a:cubicBezTo>
                <a:cubicBezTo>
                  <a:pt x="216871" y="104026"/>
                  <a:pt x="217974" y="103124"/>
                  <a:pt x="219127" y="101571"/>
                </a:cubicBezTo>
                <a:lnTo>
                  <a:pt x="243730" y="66694"/>
                </a:lnTo>
                <a:cubicBezTo>
                  <a:pt x="244582" y="64440"/>
                  <a:pt x="244833" y="62636"/>
                  <a:pt x="244181" y="61082"/>
                </a:cubicBezTo>
                <a:cubicBezTo>
                  <a:pt x="243279" y="59530"/>
                  <a:pt x="242126" y="58377"/>
                  <a:pt x="240372" y="57275"/>
                </a:cubicBezTo>
                <a:cubicBezTo>
                  <a:pt x="231403" y="51211"/>
                  <a:pt x="221632" y="46501"/>
                  <a:pt x="211360" y="43194"/>
                </a:cubicBezTo>
                <a:cubicBezTo>
                  <a:pt x="201087" y="40038"/>
                  <a:pt x="190114" y="38484"/>
                  <a:pt x="178488" y="38484"/>
                </a:cubicBezTo>
                <a:close/>
                <a:moveTo>
                  <a:pt x="13379" y="0"/>
                </a:moveTo>
                <a:lnTo>
                  <a:pt x="210207" y="0"/>
                </a:lnTo>
                <a:cubicBezTo>
                  <a:pt x="231152" y="0"/>
                  <a:pt x="250645" y="4009"/>
                  <a:pt x="268934" y="11876"/>
                </a:cubicBezTo>
                <a:cubicBezTo>
                  <a:pt x="287274" y="19643"/>
                  <a:pt x="303109" y="30167"/>
                  <a:pt x="316739" y="43594"/>
                </a:cubicBezTo>
                <a:cubicBezTo>
                  <a:pt x="330417" y="56975"/>
                  <a:pt x="341142" y="72859"/>
                  <a:pt x="348908" y="90747"/>
                </a:cubicBezTo>
                <a:cubicBezTo>
                  <a:pt x="356774" y="108635"/>
                  <a:pt x="360784" y="127827"/>
                  <a:pt x="360734" y="148272"/>
                </a:cubicBezTo>
                <a:cubicBezTo>
                  <a:pt x="360734" y="162102"/>
                  <a:pt x="358729" y="175331"/>
                  <a:pt x="355122" y="187808"/>
                </a:cubicBezTo>
                <a:cubicBezTo>
                  <a:pt x="351413" y="200285"/>
                  <a:pt x="346001" y="211910"/>
                  <a:pt x="339287" y="222884"/>
                </a:cubicBezTo>
                <a:cubicBezTo>
                  <a:pt x="332673" y="233859"/>
                  <a:pt x="324805" y="243628"/>
                  <a:pt x="315436" y="252398"/>
                </a:cubicBezTo>
                <a:cubicBezTo>
                  <a:pt x="279908" y="286622"/>
                  <a:pt x="203041" y="300903"/>
                  <a:pt x="156841" y="302457"/>
                </a:cubicBezTo>
                <a:lnTo>
                  <a:pt x="118157" y="302457"/>
                </a:lnTo>
                <a:lnTo>
                  <a:pt x="118157" y="439955"/>
                </a:lnTo>
                <a:cubicBezTo>
                  <a:pt x="118157" y="448674"/>
                  <a:pt x="113497" y="452834"/>
                  <a:pt x="104076" y="452834"/>
                </a:cubicBezTo>
                <a:lnTo>
                  <a:pt x="13379" y="452834"/>
                </a:lnTo>
                <a:cubicBezTo>
                  <a:pt x="9320" y="452834"/>
                  <a:pt x="6013" y="451830"/>
                  <a:pt x="3508" y="449726"/>
                </a:cubicBezTo>
                <a:cubicBezTo>
                  <a:pt x="1353" y="447472"/>
                  <a:pt x="0" y="444365"/>
                  <a:pt x="0" y="439955"/>
                </a:cubicBezTo>
                <a:lnTo>
                  <a:pt x="0" y="14131"/>
                </a:lnTo>
                <a:cubicBezTo>
                  <a:pt x="0" y="9872"/>
                  <a:pt x="1102" y="6514"/>
                  <a:pt x="3358" y="3809"/>
                </a:cubicBezTo>
                <a:cubicBezTo>
                  <a:pt x="5612" y="1353"/>
                  <a:pt x="8919" y="0"/>
                  <a:pt x="13379" y="0"/>
                </a:cubicBezTo>
                <a:close/>
              </a:path>
            </a:pathLst>
          </a:custGeom>
          <a:solidFill>
            <a:schemeClr val="bg1"/>
          </a:solidFill>
          <a:ln w="97291" cap="flat">
            <a:noFill/>
            <a:prstDash val="solid"/>
            <a:miter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8899FC-FCFB-FFDF-F60B-9519A909BFA2}"/>
              </a:ext>
            </a:extLst>
          </p:cNvPr>
          <p:cNvGrpSpPr/>
          <p:nvPr/>
        </p:nvGrpSpPr>
        <p:grpSpPr>
          <a:xfrm>
            <a:off x="4965845" y="2162260"/>
            <a:ext cx="2260311" cy="2533481"/>
            <a:chOff x="2929875" y="2897142"/>
            <a:chExt cx="949022" cy="1063716"/>
          </a:xfrm>
        </p:grpSpPr>
        <p:sp>
          <p:nvSpPr>
            <p:cNvPr id="3" name="Graphic 139">
              <a:extLst>
                <a:ext uri="{FF2B5EF4-FFF2-40B4-BE49-F238E27FC236}">
                  <a16:creationId xmlns:a16="http://schemas.microsoft.com/office/drawing/2014/main" id="{33916F54-5729-7756-765A-D65E2EE59CA1}"/>
                </a:ext>
              </a:extLst>
            </p:cNvPr>
            <p:cNvSpPr/>
            <p:nvPr/>
          </p:nvSpPr>
          <p:spPr>
            <a:xfrm>
              <a:off x="2929875" y="2897142"/>
              <a:ext cx="949022" cy="1063716"/>
            </a:xfrm>
            <a:custGeom>
              <a:avLst/>
              <a:gdLst>
                <a:gd name="connsiteX0" fmla="*/ 647706 w 2177573"/>
                <a:gd name="connsiteY0" fmla="*/ 560476 h 2440743"/>
                <a:gd name="connsiteX1" fmla="*/ 647688 w 2177573"/>
                <a:gd name="connsiteY1" fmla="*/ 558725 h 2440743"/>
                <a:gd name="connsiteX2" fmla="*/ 647688 w 2177573"/>
                <a:gd name="connsiteY2" fmla="*/ 441098 h 2440743"/>
                <a:gd name="connsiteX3" fmla="*/ 1088789 w 2177573"/>
                <a:gd name="connsiteY3" fmla="*/ 0 h 2440743"/>
                <a:gd name="connsiteX4" fmla="*/ 1529887 w 2177573"/>
                <a:gd name="connsiteY4" fmla="*/ 441098 h 2440743"/>
                <a:gd name="connsiteX5" fmla="*/ 1529887 w 2177573"/>
                <a:gd name="connsiteY5" fmla="*/ 558725 h 2440743"/>
                <a:gd name="connsiteX6" fmla="*/ 1529863 w 2177573"/>
                <a:gd name="connsiteY6" fmla="*/ 560476 h 2440743"/>
                <a:gd name="connsiteX7" fmla="*/ 1844667 w 2177573"/>
                <a:gd name="connsiteY7" fmla="*/ 640060 h 2440743"/>
                <a:gd name="connsiteX8" fmla="*/ 2020118 w 2177573"/>
                <a:gd name="connsiteY8" fmla="*/ 1134423 h 2440743"/>
                <a:gd name="connsiteX9" fmla="*/ 2108337 w 2177573"/>
                <a:gd name="connsiteY9" fmla="*/ 1604927 h 2440743"/>
                <a:gd name="connsiteX10" fmla="*/ 2111396 w 2177573"/>
                <a:gd name="connsiteY10" fmla="*/ 2313225 h 2440743"/>
                <a:gd name="connsiteX11" fmla="*/ 1414660 w 2177573"/>
                <a:gd name="connsiteY11" fmla="*/ 2440744 h 2440743"/>
                <a:gd name="connsiteX12" fmla="*/ 762910 w 2177573"/>
                <a:gd name="connsiteY12" fmla="*/ 2440744 h 2440743"/>
                <a:gd name="connsiteX13" fmla="*/ 66175 w 2177573"/>
                <a:gd name="connsiteY13" fmla="*/ 2313225 h 2440743"/>
                <a:gd name="connsiteX14" fmla="*/ 69241 w 2177573"/>
                <a:gd name="connsiteY14" fmla="*/ 1604927 h 2440743"/>
                <a:gd name="connsiteX15" fmla="*/ 157461 w 2177573"/>
                <a:gd name="connsiteY15" fmla="*/ 1134423 h 2440743"/>
                <a:gd name="connsiteX16" fmla="*/ 332906 w 2177573"/>
                <a:gd name="connsiteY16" fmla="*/ 640060 h 2440743"/>
                <a:gd name="connsiteX17" fmla="*/ 647706 w 2177573"/>
                <a:gd name="connsiteY17" fmla="*/ 560476 h 2440743"/>
                <a:gd name="connsiteX18" fmla="*/ 824127 w 2177573"/>
                <a:gd name="connsiteY18" fmla="*/ 441098 h 2440743"/>
                <a:gd name="connsiteX19" fmla="*/ 1088789 w 2177573"/>
                <a:gd name="connsiteY19" fmla="*/ 176439 h 2440743"/>
                <a:gd name="connsiteX20" fmla="*/ 1353448 w 2177573"/>
                <a:gd name="connsiteY20" fmla="*/ 441098 h 2440743"/>
                <a:gd name="connsiteX21" fmla="*/ 1353448 w 2177573"/>
                <a:gd name="connsiteY21" fmla="*/ 558725 h 2440743"/>
                <a:gd name="connsiteX22" fmla="*/ 1353448 w 2177573"/>
                <a:gd name="connsiteY22" fmla="*/ 558725 h 2440743"/>
                <a:gd name="connsiteX23" fmla="*/ 1326441 w 2177573"/>
                <a:gd name="connsiteY23" fmla="*/ 558725 h 2440743"/>
                <a:gd name="connsiteX24" fmla="*/ 851130 w 2177573"/>
                <a:gd name="connsiteY24" fmla="*/ 558725 h 2440743"/>
                <a:gd name="connsiteX25" fmla="*/ 824127 w 2177573"/>
                <a:gd name="connsiteY25" fmla="*/ 558727 h 2440743"/>
                <a:gd name="connsiteX26" fmla="*/ 824127 w 2177573"/>
                <a:gd name="connsiteY26" fmla="*/ 558727 h 2440743"/>
                <a:gd name="connsiteX27" fmla="*/ 824127 w 2177573"/>
                <a:gd name="connsiteY27" fmla="*/ 441098 h 244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77573" h="2440743">
                  <a:moveTo>
                    <a:pt x="647706" y="560476"/>
                  </a:moveTo>
                  <a:cubicBezTo>
                    <a:pt x="647694" y="559894"/>
                    <a:pt x="647688" y="559310"/>
                    <a:pt x="647688" y="558725"/>
                  </a:cubicBezTo>
                  <a:lnTo>
                    <a:pt x="647688" y="441098"/>
                  </a:lnTo>
                  <a:cubicBezTo>
                    <a:pt x="647688" y="197486"/>
                    <a:pt x="845175" y="0"/>
                    <a:pt x="1088789" y="0"/>
                  </a:cubicBezTo>
                  <a:cubicBezTo>
                    <a:pt x="1332404" y="0"/>
                    <a:pt x="1529887" y="197486"/>
                    <a:pt x="1529887" y="441098"/>
                  </a:cubicBezTo>
                  <a:lnTo>
                    <a:pt x="1529887" y="558725"/>
                  </a:lnTo>
                  <a:cubicBezTo>
                    <a:pt x="1529887" y="559310"/>
                    <a:pt x="1529875" y="559894"/>
                    <a:pt x="1529863" y="560476"/>
                  </a:cubicBezTo>
                  <a:cubicBezTo>
                    <a:pt x="1681284" y="565021"/>
                    <a:pt x="1773938" y="581356"/>
                    <a:pt x="1844667" y="640060"/>
                  </a:cubicBezTo>
                  <a:cubicBezTo>
                    <a:pt x="1942673" y="721396"/>
                    <a:pt x="1968480" y="859070"/>
                    <a:pt x="2020118" y="1134423"/>
                  </a:cubicBezTo>
                  <a:lnTo>
                    <a:pt x="2108337" y="1604927"/>
                  </a:lnTo>
                  <a:cubicBezTo>
                    <a:pt x="2180936" y="1992118"/>
                    <a:pt x="2217224" y="2185707"/>
                    <a:pt x="2111396" y="2313225"/>
                  </a:cubicBezTo>
                  <a:cubicBezTo>
                    <a:pt x="2005568" y="2440744"/>
                    <a:pt x="1808602" y="2440744"/>
                    <a:pt x="1414660" y="2440744"/>
                  </a:cubicBezTo>
                  <a:lnTo>
                    <a:pt x="762910" y="2440744"/>
                  </a:lnTo>
                  <a:cubicBezTo>
                    <a:pt x="368973" y="2440744"/>
                    <a:pt x="172004" y="2440744"/>
                    <a:pt x="66175" y="2313225"/>
                  </a:cubicBezTo>
                  <a:cubicBezTo>
                    <a:pt x="-39656" y="2185707"/>
                    <a:pt x="-3357" y="1992118"/>
                    <a:pt x="69241" y="1604927"/>
                  </a:cubicBezTo>
                  <a:lnTo>
                    <a:pt x="157461" y="1134423"/>
                  </a:lnTo>
                  <a:cubicBezTo>
                    <a:pt x="209088" y="859070"/>
                    <a:pt x="234902" y="721396"/>
                    <a:pt x="332906" y="640060"/>
                  </a:cubicBezTo>
                  <a:cubicBezTo>
                    <a:pt x="403641" y="581356"/>
                    <a:pt x="496290" y="565021"/>
                    <a:pt x="647706" y="560476"/>
                  </a:cubicBezTo>
                  <a:close/>
                  <a:moveTo>
                    <a:pt x="824127" y="441098"/>
                  </a:moveTo>
                  <a:cubicBezTo>
                    <a:pt x="824127" y="294931"/>
                    <a:pt x="942615" y="176439"/>
                    <a:pt x="1088789" y="176439"/>
                  </a:cubicBezTo>
                  <a:cubicBezTo>
                    <a:pt x="1234951" y="176439"/>
                    <a:pt x="1353448" y="294931"/>
                    <a:pt x="1353448" y="441098"/>
                  </a:cubicBezTo>
                  <a:lnTo>
                    <a:pt x="1353448" y="558725"/>
                  </a:lnTo>
                  <a:cubicBezTo>
                    <a:pt x="1353448" y="558723"/>
                    <a:pt x="1353448" y="558726"/>
                    <a:pt x="1353448" y="558725"/>
                  </a:cubicBezTo>
                  <a:cubicBezTo>
                    <a:pt x="1344590" y="558722"/>
                    <a:pt x="1335592" y="558725"/>
                    <a:pt x="1326441" y="558725"/>
                  </a:cubicBezTo>
                  <a:lnTo>
                    <a:pt x="851130" y="558725"/>
                  </a:lnTo>
                  <a:cubicBezTo>
                    <a:pt x="841981" y="558725"/>
                    <a:pt x="832981" y="558725"/>
                    <a:pt x="824127" y="558727"/>
                  </a:cubicBezTo>
                  <a:cubicBezTo>
                    <a:pt x="824127" y="558727"/>
                    <a:pt x="824127" y="558728"/>
                    <a:pt x="824127" y="558727"/>
                  </a:cubicBezTo>
                  <a:lnTo>
                    <a:pt x="824127" y="441098"/>
                  </a:lnTo>
                  <a:close/>
                </a:path>
              </a:pathLst>
            </a:custGeom>
            <a:solidFill>
              <a:srgbClr val="FF0000"/>
            </a:solidFill>
            <a:ln w="117475" cap="flat">
              <a:noFill/>
              <a:prstDash val="solid"/>
              <a:miter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3D18E61-89EF-D932-C598-0DF8592A24DD}"/>
                </a:ext>
              </a:extLst>
            </p:cNvPr>
            <p:cNvSpPr/>
            <p:nvPr/>
          </p:nvSpPr>
          <p:spPr>
            <a:xfrm>
              <a:off x="3207237" y="3292575"/>
              <a:ext cx="407168" cy="494834"/>
            </a:xfrm>
            <a:custGeom>
              <a:avLst/>
              <a:gdLst>
                <a:gd name="connsiteX0" fmla="*/ 294440 w 372609"/>
                <a:gd name="connsiteY0" fmla="*/ 292535 h 452834"/>
                <a:gd name="connsiteX1" fmla="*/ 363790 w 372609"/>
                <a:gd name="connsiteY1" fmla="*/ 422667 h 452834"/>
                <a:gd name="connsiteX2" fmla="*/ 369253 w 372609"/>
                <a:gd name="connsiteY2" fmla="*/ 432739 h 452834"/>
                <a:gd name="connsiteX3" fmla="*/ 372609 w 372609"/>
                <a:gd name="connsiteY3" fmla="*/ 442811 h 452834"/>
                <a:gd name="connsiteX4" fmla="*/ 369502 w 372609"/>
                <a:gd name="connsiteY4" fmla="*/ 450377 h 452834"/>
                <a:gd name="connsiteX5" fmla="*/ 360734 w 372609"/>
                <a:gd name="connsiteY5" fmla="*/ 452732 h 452834"/>
                <a:gd name="connsiteX6" fmla="*/ 256006 w 372609"/>
                <a:gd name="connsiteY6" fmla="*/ 452732 h 452834"/>
                <a:gd name="connsiteX7" fmla="*/ 246586 w 372609"/>
                <a:gd name="connsiteY7" fmla="*/ 449827 h 452834"/>
                <a:gd name="connsiteX8" fmla="*/ 241224 w 372609"/>
                <a:gd name="connsiteY8" fmla="*/ 441558 h 452834"/>
                <a:gd name="connsiteX9" fmla="*/ 179791 w 372609"/>
                <a:gd name="connsiteY9" fmla="*/ 325556 h 452834"/>
                <a:gd name="connsiteX10" fmla="*/ 197279 w 372609"/>
                <a:gd name="connsiteY10" fmla="*/ 323752 h 452834"/>
                <a:gd name="connsiteX11" fmla="*/ 294440 w 372609"/>
                <a:gd name="connsiteY11" fmla="*/ 292535 h 452834"/>
                <a:gd name="connsiteX12" fmla="*/ 178488 w 372609"/>
                <a:gd name="connsiteY12" fmla="*/ 38484 h 452834"/>
                <a:gd name="connsiteX13" fmla="*/ 149024 w 372609"/>
                <a:gd name="connsiteY13" fmla="*/ 42493 h 452834"/>
                <a:gd name="connsiteX14" fmla="*/ 122466 w 372609"/>
                <a:gd name="connsiteY14" fmla="*/ 53667 h 452834"/>
                <a:gd name="connsiteX15" fmla="*/ 99867 w 372609"/>
                <a:gd name="connsiteY15" fmla="*/ 70853 h 452834"/>
                <a:gd name="connsiteX16" fmla="*/ 82479 w 372609"/>
                <a:gd name="connsiteY16" fmla="*/ 93654 h 452834"/>
                <a:gd name="connsiteX17" fmla="*/ 71254 w 372609"/>
                <a:gd name="connsiteY17" fmla="*/ 120261 h 452834"/>
                <a:gd name="connsiteX18" fmla="*/ 67246 w 372609"/>
                <a:gd name="connsiteY18" fmla="*/ 149725 h 452834"/>
                <a:gd name="connsiteX19" fmla="*/ 71254 w 372609"/>
                <a:gd name="connsiteY19" fmla="*/ 179239 h 452834"/>
                <a:gd name="connsiteX20" fmla="*/ 82479 w 372609"/>
                <a:gd name="connsiteY20" fmla="*/ 205846 h 452834"/>
                <a:gd name="connsiteX21" fmla="*/ 99867 w 372609"/>
                <a:gd name="connsiteY21" fmla="*/ 228196 h 452834"/>
                <a:gd name="connsiteX22" fmla="*/ 122466 w 372609"/>
                <a:gd name="connsiteY22" fmla="*/ 245684 h 452834"/>
                <a:gd name="connsiteX23" fmla="*/ 149024 w 372609"/>
                <a:gd name="connsiteY23" fmla="*/ 256857 h 452834"/>
                <a:gd name="connsiteX24" fmla="*/ 178488 w 372609"/>
                <a:gd name="connsiteY24" fmla="*/ 260616 h 452834"/>
                <a:gd name="connsiteX25" fmla="*/ 211560 w 372609"/>
                <a:gd name="connsiteY25" fmla="*/ 255705 h 452834"/>
                <a:gd name="connsiteX26" fmla="*/ 241074 w 372609"/>
                <a:gd name="connsiteY26" fmla="*/ 241375 h 452834"/>
                <a:gd name="connsiteX27" fmla="*/ 244632 w 372609"/>
                <a:gd name="connsiteY27" fmla="*/ 237867 h 452834"/>
                <a:gd name="connsiteX28" fmla="*/ 244230 w 372609"/>
                <a:gd name="connsiteY28" fmla="*/ 232505 h 452834"/>
                <a:gd name="connsiteX29" fmla="*/ 219378 w 372609"/>
                <a:gd name="connsiteY29" fmla="*/ 196777 h 452834"/>
                <a:gd name="connsiteX30" fmla="*/ 215819 w 372609"/>
                <a:gd name="connsiteY30" fmla="*/ 194072 h 452834"/>
                <a:gd name="connsiteX31" fmla="*/ 211560 w 372609"/>
                <a:gd name="connsiteY31" fmla="*/ 195375 h 452834"/>
                <a:gd name="connsiteX32" fmla="*/ 195675 w 372609"/>
                <a:gd name="connsiteY32" fmla="*/ 203642 h 452834"/>
                <a:gd name="connsiteX33" fmla="*/ 177436 w 372609"/>
                <a:gd name="connsiteY33" fmla="*/ 206599 h 452834"/>
                <a:gd name="connsiteX34" fmla="*/ 155488 w 372609"/>
                <a:gd name="connsiteY34" fmla="*/ 202138 h 452834"/>
                <a:gd name="connsiteX35" fmla="*/ 138301 w 372609"/>
                <a:gd name="connsiteY35" fmla="*/ 189811 h 452834"/>
                <a:gd name="connsiteX36" fmla="*/ 126927 w 372609"/>
                <a:gd name="connsiteY36" fmla="*/ 171672 h 452834"/>
                <a:gd name="connsiteX37" fmla="*/ 122866 w 372609"/>
                <a:gd name="connsiteY37" fmla="*/ 149375 h 452834"/>
                <a:gd name="connsiteX38" fmla="*/ 126927 w 372609"/>
                <a:gd name="connsiteY38" fmla="*/ 127026 h 452834"/>
                <a:gd name="connsiteX39" fmla="*/ 138301 w 372609"/>
                <a:gd name="connsiteY39" fmla="*/ 108686 h 452834"/>
                <a:gd name="connsiteX40" fmla="*/ 155488 w 372609"/>
                <a:gd name="connsiteY40" fmla="*/ 96410 h 452834"/>
                <a:gd name="connsiteX41" fmla="*/ 177436 w 372609"/>
                <a:gd name="connsiteY41" fmla="*/ 91951 h 452834"/>
                <a:gd name="connsiteX42" fmla="*/ 195525 w 372609"/>
                <a:gd name="connsiteY42" fmla="*/ 94856 h 452834"/>
                <a:gd name="connsiteX43" fmla="*/ 211360 w 372609"/>
                <a:gd name="connsiteY43" fmla="*/ 103124 h 452834"/>
                <a:gd name="connsiteX44" fmla="*/ 215769 w 372609"/>
                <a:gd name="connsiteY44" fmla="*/ 104227 h 452834"/>
                <a:gd name="connsiteX45" fmla="*/ 219127 w 372609"/>
                <a:gd name="connsiteY45" fmla="*/ 101571 h 452834"/>
                <a:gd name="connsiteX46" fmla="*/ 243730 w 372609"/>
                <a:gd name="connsiteY46" fmla="*/ 66694 h 452834"/>
                <a:gd name="connsiteX47" fmla="*/ 244181 w 372609"/>
                <a:gd name="connsiteY47" fmla="*/ 61082 h 452834"/>
                <a:gd name="connsiteX48" fmla="*/ 240372 w 372609"/>
                <a:gd name="connsiteY48" fmla="*/ 57275 h 452834"/>
                <a:gd name="connsiteX49" fmla="*/ 211360 w 372609"/>
                <a:gd name="connsiteY49" fmla="*/ 43194 h 452834"/>
                <a:gd name="connsiteX50" fmla="*/ 178488 w 372609"/>
                <a:gd name="connsiteY50" fmla="*/ 38484 h 452834"/>
                <a:gd name="connsiteX51" fmla="*/ 13379 w 372609"/>
                <a:gd name="connsiteY51" fmla="*/ 0 h 452834"/>
                <a:gd name="connsiteX52" fmla="*/ 210207 w 372609"/>
                <a:gd name="connsiteY52" fmla="*/ 0 h 452834"/>
                <a:gd name="connsiteX53" fmla="*/ 268934 w 372609"/>
                <a:gd name="connsiteY53" fmla="*/ 11876 h 452834"/>
                <a:gd name="connsiteX54" fmla="*/ 316739 w 372609"/>
                <a:gd name="connsiteY54" fmla="*/ 43594 h 452834"/>
                <a:gd name="connsiteX55" fmla="*/ 348908 w 372609"/>
                <a:gd name="connsiteY55" fmla="*/ 90747 h 452834"/>
                <a:gd name="connsiteX56" fmla="*/ 360734 w 372609"/>
                <a:gd name="connsiteY56" fmla="*/ 148272 h 452834"/>
                <a:gd name="connsiteX57" fmla="*/ 355122 w 372609"/>
                <a:gd name="connsiteY57" fmla="*/ 187808 h 452834"/>
                <a:gd name="connsiteX58" fmla="*/ 339287 w 372609"/>
                <a:gd name="connsiteY58" fmla="*/ 222884 h 452834"/>
                <a:gd name="connsiteX59" fmla="*/ 315436 w 372609"/>
                <a:gd name="connsiteY59" fmla="*/ 252398 h 452834"/>
                <a:gd name="connsiteX60" fmla="*/ 156841 w 372609"/>
                <a:gd name="connsiteY60" fmla="*/ 302457 h 452834"/>
                <a:gd name="connsiteX61" fmla="*/ 118157 w 372609"/>
                <a:gd name="connsiteY61" fmla="*/ 302457 h 452834"/>
                <a:gd name="connsiteX62" fmla="*/ 118157 w 372609"/>
                <a:gd name="connsiteY62" fmla="*/ 439955 h 452834"/>
                <a:gd name="connsiteX63" fmla="*/ 104076 w 372609"/>
                <a:gd name="connsiteY63" fmla="*/ 452834 h 452834"/>
                <a:gd name="connsiteX64" fmla="*/ 13379 w 372609"/>
                <a:gd name="connsiteY64" fmla="*/ 452834 h 452834"/>
                <a:gd name="connsiteX65" fmla="*/ 3508 w 372609"/>
                <a:gd name="connsiteY65" fmla="*/ 449726 h 452834"/>
                <a:gd name="connsiteX66" fmla="*/ 0 w 372609"/>
                <a:gd name="connsiteY66" fmla="*/ 439955 h 452834"/>
                <a:gd name="connsiteX67" fmla="*/ 0 w 372609"/>
                <a:gd name="connsiteY67" fmla="*/ 14131 h 452834"/>
                <a:gd name="connsiteX68" fmla="*/ 3358 w 372609"/>
                <a:gd name="connsiteY68" fmla="*/ 3809 h 452834"/>
                <a:gd name="connsiteX69" fmla="*/ 13379 w 372609"/>
                <a:gd name="connsiteY69" fmla="*/ 0 h 45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72609" h="452834">
                  <a:moveTo>
                    <a:pt x="294440" y="292535"/>
                  </a:moveTo>
                  <a:lnTo>
                    <a:pt x="363790" y="422667"/>
                  </a:lnTo>
                  <a:cubicBezTo>
                    <a:pt x="365243" y="425574"/>
                    <a:pt x="366997" y="428981"/>
                    <a:pt x="369253" y="432739"/>
                  </a:cubicBezTo>
                  <a:cubicBezTo>
                    <a:pt x="371507" y="436697"/>
                    <a:pt x="372609" y="440106"/>
                    <a:pt x="372609" y="442811"/>
                  </a:cubicBezTo>
                  <a:cubicBezTo>
                    <a:pt x="372609" y="446068"/>
                    <a:pt x="371507" y="448573"/>
                    <a:pt x="369502" y="450377"/>
                  </a:cubicBezTo>
                  <a:cubicBezTo>
                    <a:pt x="367248" y="451880"/>
                    <a:pt x="364292" y="452732"/>
                    <a:pt x="360734" y="452732"/>
                  </a:cubicBezTo>
                  <a:lnTo>
                    <a:pt x="256006" y="452732"/>
                  </a:lnTo>
                  <a:cubicBezTo>
                    <a:pt x="252399" y="452732"/>
                    <a:pt x="249241" y="451880"/>
                    <a:pt x="246586" y="449827"/>
                  </a:cubicBezTo>
                  <a:cubicBezTo>
                    <a:pt x="243880" y="447921"/>
                    <a:pt x="242126" y="445016"/>
                    <a:pt x="241224" y="441558"/>
                  </a:cubicBezTo>
                  <a:lnTo>
                    <a:pt x="179791" y="325556"/>
                  </a:lnTo>
                  <a:cubicBezTo>
                    <a:pt x="185003" y="325105"/>
                    <a:pt x="190714" y="324654"/>
                    <a:pt x="197279" y="323752"/>
                  </a:cubicBezTo>
                  <a:cubicBezTo>
                    <a:pt x="239269" y="318492"/>
                    <a:pt x="271641" y="305313"/>
                    <a:pt x="294440" y="292535"/>
                  </a:cubicBezTo>
                  <a:close/>
                  <a:moveTo>
                    <a:pt x="178488" y="38484"/>
                  </a:moveTo>
                  <a:cubicBezTo>
                    <a:pt x="168215" y="38484"/>
                    <a:pt x="158394" y="39787"/>
                    <a:pt x="149024" y="42493"/>
                  </a:cubicBezTo>
                  <a:cubicBezTo>
                    <a:pt x="139403" y="45148"/>
                    <a:pt x="130684" y="48757"/>
                    <a:pt x="122466" y="53667"/>
                  </a:cubicBezTo>
                  <a:cubicBezTo>
                    <a:pt x="114199" y="58327"/>
                    <a:pt x="106582" y="64139"/>
                    <a:pt x="99867" y="70853"/>
                  </a:cubicBezTo>
                  <a:cubicBezTo>
                    <a:pt x="93203" y="77819"/>
                    <a:pt x="87390" y="85135"/>
                    <a:pt x="82479" y="93654"/>
                  </a:cubicBezTo>
                  <a:cubicBezTo>
                    <a:pt x="77718" y="101921"/>
                    <a:pt x="73961" y="110640"/>
                    <a:pt x="71254" y="120261"/>
                  </a:cubicBezTo>
                  <a:cubicBezTo>
                    <a:pt x="68600" y="129631"/>
                    <a:pt x="67246" y="139453"/>
                    <a:pt x="67246" y="149725"/>
                  </a:cubicBezTo>
                  <a:cubicBezTo>
                    <a:pt x="67246" y="160047"/>
                    <a:pt x="68600" y="169869"/>
                    <a:pt x="71254" y="179239"/>
                  </a:cubicBezTo>
                  <a:cubicBezTo>
                    <a:pt x="73961" y="188861"/>
                    <a:pt x="77718" y="197580"/>
                    <a:pt x="82479" y="205846"/>
                  </a:cubicBezTo>
                  <a:cubicBezTo>
                    <a:pt x="87390" y="213864"/>
                    <a:pt x="93203" y="221481"/>
                    <a:pt x="99867" y="228196"/>
                  </a:cubicBezTo>
                  <a:cubicBezTo>
                    <a:pt x="106582" y="234959"/>
                    <a:pt x="114199" y="240723"/>
                    <a:pt x="122466" y="245684"/>
                  </a:cubicBezTo>
                  <a:cubicBezTo>
                    <a:pt x="130684" y="250394"/>
                    <a:pt x="139403" y="254202"/>
                    <a:pt x="149024" y="256857"/>
                  </a:cubicBezTo>
                  <a:cubicBezTo>
                    <a:pt x="158394" y="259313"/>
                    <a:pt x="168215" y="260616"/>
                    <a:pt x="178488" y="260616"/>
                  </a:cubicBezTo>
                  <a:cubicBezTo>
                    <a:pt x="190063" y="260616"/>
                    <a:pt x="201037" y="259063"/>
                    <a:pt x="211560" y="255705"/>
                  </a:cubicBezTo>
                  <a:cubicBezTo>
                    <a:pt x="222083" y="252348"/>
                    <a:pt x="231905" y="247638"/>
                    <a:pt x="241074" y="241375"/>
                  </a:cubicBezTo>
                  <a:cubicBezTo>
                    <a:pt x="242628" y="240472"/>
                    <a:pt x="243930" y="239370"/>
                    <a:pt x="244632" y="237867"/>
                  </a:cubicBezTo>
                  <a:cubicBezTo>
                    <a:pt x="245484" y="236513"/>
                    <a:pt x="245333" y="234710"/>
                    <a:pt x="244230" y="232505"/>
                  </a:cubicBezTo>
                  <a:lnTo>
                    <a:pt x="219378" y="196777"/>
                  </a:lnTo>
                  <a:cubicBezTo>
                    <a:pt x="218275" y="195175"/>
                    <a:pt x="217172" y="194272"/>
                    <a:pt x="215819" y="194072"/>
                  </a:cubicBezTo>
                  <a:cubicBezTo>
                    <a:pt x="214717" y="193871"/>
                    <a:pt x="213314" y="194272"/>
                    <a:pt x="211560" y="195375"/>
                  </a:cubicBezTo>
                  <a:cubicBezTo>
                    <a:pt x="206900" y="198982"/>
                    <a:pt x="201538" y="201687"/>
                    <a:pt x="195675" y="203642"/>
                  </a:cubicBezTo>
                  <a:cubicBezTo>
                    <a:pt x="189964" y="205697"/>
                    <a:pt x="183850" y="206599"/>
                    <a:pt x="177436" y="206599"/>
                  </a:cubicBezTo>
                  <a:cubicBezTo>
                    <a:pt x="169568" y="206599"/>
                    <a:pt x="162202" y="205246"/>
                    <a:pt x="155488" y="202138"/>
                  </a:cubicBezTo>
                  <a:cubicBezTo>
                    <a:pt x="148823" y="199233"/>
                    <a:pt x="142960" y="194974"/>
                    <a:pt x="138301" y="189811"/>
                  </a:cubicBezTo>
                  <a:cubicBezTo>
                    <a:pt x="133390" y="184651"/>
                    <a:pt x="129581" y="178638"/>
                    <a:pt x="126927" y="171672"/>
                  </a:cubicBezTo>
                  <a:cubicBezTo>
                    <a:pt x="124220" y="164808"/>
                    <a:pt x="122866" y="157393"/>
                    <a:pt x="122866" y="149375"/>
                  </a:cubicBezTo>
                  <a:cubicBezTo>
                    <a:pt x="122866" y="141558"/>
                    <a:pt x="124220" y="133941"/>
                    <a:pt x="126927" y="127026"/>
                  </a:cubicBezTo>
                  <a:cubicBezTo>
                    <a:pt x="129581" y="120060"/>
                    <a:pt x="133390" y="114047"/>
                    <a:pt x="138301" y="108686"/>
                  </a:cubicBezTo>
                  <a:cubicBezTo>
                    <a:pt x="143011" y="103525"/>
                    <a:pt x="148823" y="99566"/>
                    <a:pt x="155488" y="96410"/>
                  </a:cubicBezTo>
                  <a:cubicBezTo>
                    <a:pt x="162202" y="93553"/>
                    <a:pt x="169568" y="91951"/>
                    <a:pt x="177436" y="91951"/>
                  </a:cubicBezTo>
                  <a:cubicBezTo>
                    <a:pt x="183850" y="91951"/>
                    <a:pt x="189964" y="92851"/>
                    <a:pt x="195525" y="94856"/>
                  </a:cubicBezTo>
                  <a:cubicBezTo>
                    <a:pt x="201287" y="96861"/>
                    <a:pt x="206399" y="99566"/>
                    <a:pt x="211360" y="103124"/>
                  </a:cubicBezTo>
                  <a:cubicBezTo>
                    <a:pt x="212863" y="104227"/>
                    <a:pt x="214417" y="104678"/>
                    <a:pt x="215769" y="104227"/>
                  </a:cubicBezTo>
                  <a:cubicBezTo>
                    <a:pt x="216871" y="104026"/>
                    <a:pt x="217974" y="103124"/>
                    <a:pt x="219127" y="101571"/>
                  </a:cubicBezTo>
                  <a:lnTo>
                    <a:pt x="243730" y="66694"/>
                  </a:lnTo>
                  <a:cubicBezTo>
                    <a:pt x="244582" y="64440"/>
                    <a:pt x="244833" y="62636"/>
                    <a:pt x="244181" y="61082"/>
                  </a:cubicBezTo>
                  <a:cubicBezTo>
                    <a:pt x="243279" y="59530"/>
                    <a:pt x="242126" y="58377"/>
                    <a:pt x="240372" y="57275"/>
                  </a:cubicBezTo>
                  <a:cubicBezTo>
                    <a:pt x="231403" y="51211"/>
                    <a:pt x="221632" y="46501"/>
                    <a:pt x="211360" y="43194"/>
                  </a:cubicBezTo>
                  <a:cubicBezTo>
                    <a:pt x="201087" y="40038"/>
                    <a:pt x="190114" y="38484"/>
                    <a:pt x="178488" y="38484"/>
                  </a:cubicBezTo>
                  <a:close/>
                  <a:moveTo>
                    <a:pt x="13379" y="0"/>
                  </a:moveTo>
                  <a:lnTo>
                    <a:pt x="210207" y="0"/>
                  </a:lnTo>
                  <a:cubicBezTo>
                    <a:pt x="231152" y="0"/>
                    <a:pt x="250645" y="4009"/>
                    <a:pt x="268934" y="11876"/>
                  </a:cubicBezTo>
                  <a:cubicBezTo>
                    <a:pt x="287274" y="19643"/>
                    <a:pt x="303109" y="30167"/>
                    <a:pt x="316739" y="43594"/>
                  </a:cubicBezTo>
                  <a:cubicBezTo>
                    <a:pt x="330417" y="56975"/>
                    <a:pt x="341142" y="72859"/>
                    <a:pt x="348908" y="90747"/>
                  </a:cubicBezTo>
                  <a:cubicBezTo>
                    <a:pt x="356774" y="108635"/>
                    <a:pt x="360784" y="127827"/>
                    <a:pt x="360734" y="148272"/>
                  </a:cubicBezTo>
                  <a:cubicBezTo>
                    <a:pt x="360734" y="162102"/>
                    <a:pt x="358729" y="175331"/>
                    <a:pt x="355122" y="187808"/>
                  </a:cubicBezTo>
                  <a:cubicBezTo>
                    <a:pt x="351413" y="200285"/>
                    <a:pt x="346001" y="211910"/>
                    <a:pt x="339287" y="222884"/>
                  </a:cubicBezTo>
                  <a:cubicBezTo>
                    <a:pt x="332673" y="233859"/>
                    <a:pt x="324805" y="243628"/>
                    <a:pt x="315436" y="252398"/>
                  </a:cubicBezTo>
                  <a:cubicBezTo>
                    <a:pt x="279908" y="286622"/>
                    <a:pt x="203041" y="300903"/>
                    <a:pt x="156841" y="302457"/>
                  </a:cubicBezTo>
                  <a:lnTo>
                    <a:pt x="118157" y="302457"/>
                  </a:lnTo>
                  <a:lnTo>
                    <a:pt x="118157" y="439955"/>
                  </a:lnTo>
                  <a:cubicBezTo>
                    <a:pt x="118157" y="448674"/>
                    <a:pt x="113497" y="452834"/>
                    <a:pt x="104076" y="452834"/>
                  </a:cubicBezTo>
                  <a:lnTo>
                    <a:pt x="13379" y="452834"/>
                  </a:lnTo>
                  <a:cubicBezTo>
                    <a:pt x="9320" y="452834"/>
                    <a:pt x="6013" y="451830"/>
                    <a:pt x="3508" y="449726"/>
                  </a:cubicBezTo>
                  <a:cubicBezTo>
                    <a:pt x="1353" y="447472"/>
                    <a:pt x="0" y="444365"/>
                    <a:pt x="0" y="439955"/>
                  </a:cubicBezTo>
                  <a:lnTo>
                    <a:pt x="0" y="14131"/>
                  </a:lnTo>
                  <a:cubicBezTo>
                    <a:pt x="0" y="9872"/>
                    <a:pt x="1102" y="6514"/>
                    <a:pt x="3358" y="3809"/>
                  </a:cubicBezTo>
                  <a:cubicBezTo>
                    <a:pt x="5612" y="1353"/>
                    <a:pt x="8919" y="0"/>
                    <a:pt x="13379" y="0"/>
                  </a:cubicBezTo>
                  <a:close/>
                </a:path>
              </a:pathLst>
            </a:custGeom>
            <a:solidFill>
              <a:schemeClr val="bg1"/>
            </a:solidFill>
            <a:ln w="97291" cap="flat">
              <a:noFill/>
              <a:prstDash val="solid"/>
              <a:miter/>
            </a:ln>
            <a:effectLst>
              <a:outerShdw blurRad="190500" dist="508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7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43A837-ED57-32BA-F0DB-189BBDCFCCAB}"/>
              </a:ext>
            </a:extLst>
          </p:cNvPr>
          <p:cNvGrpSpPr/>
          <p:nvPr/>
        </p:nvGrpSpPr>
        <p:grpSpPr>
          <a:xfrm>
            <a:off x="2929875" y="2897142"/>
            <a:ext cx="6332251" cy="1063716"/>
            <a:chOff x="3048034" y="2365284"/>
            <a:chExt cx="6332251" cy="106371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44C25AC-1E4B-CA1F-3501-13F18F3B6C8E}"/>
                </a:ext>
              </a:extLst>
            </p:cNvPr>
            <p:cNvSpPr/>
            <p:nvPr/>
          </p:nvSpPr>
          <p:spPr>
            <a:xfrm>
              <a:off x="6885380" y="2486023"/>
              <a:ext cx="2494905" cy="822237"/>
            </a:xfrm>
            <a:custGeom>
              <a:avLst/>
              <a:gdLst>
                <a:gd name="connsiteX0" fmla="*/ 1827213 w 2932150"/>
                <a:gd name="connsiteY0" fmla="*/ 63200 h 701180"/>
                <a:gd name="connsiteX1" fmla="*/ 1717315 w 2932150"/>
                <a:gd name="connsiteY1" fmla="*/ 92297 h 701180"/>
                <a:gd name="connsiteX2" fmla="*/ 1634699 w 2932150"/>
                <a:gd name="connsiteY2" fmla="*/ 177495 h 701180"/>
                <a:gd name="connsiteX3" fmla="*/ 1603343 w 2932150"/>
                <a:gd name="connsiteY3" fmla="*/ 308788 h 701180"/>
                <a:gd name="connsiteX4" fmla="*/ 1642140 w 2932150"/>
                <a:gd name="connsiteY4" fmla="*/ 465845 h 701180"/>
                <a:gd name="connsiteX5" fmla="*/ 1745903 w 2932150"/>
                <a:gd name="connsiteY5" fmla="*/ 583557 h 701180"/>
                <a:gd name="connsiteX6" fmla="*/ 1882872 w 2932150"/>
                <a:gd name="connsiteY6" fmla="*/ 627529 h 701180"/>
                <a:gd name="connsiteX7" fmla="*/ 1984655 w 2932150"/>
                <a:gd name="connsiteY7" fmla="*/ 601251 h 701180"/>
                <a:gd name="connsiteX8" fmla="*/ 2064659 w 2932150"/>
                <a:gd name="connsiteY8" fmla="*/ 519812 h 701180"/>
                <a:gd name="connsiteX9" fmla="*/ 2096011 w 2932150"/>
                <a:gd name="connsiteY9" fmla="*/ 382913 h 701180"/>
                <a:gd name="connsiteX10" fmla="*/ 2074807 w 2932150"/>
                <a:gd name="connsiteY10" fmla="*/ 258712 h 701180"/>
                <a:gd name="connsiteX11" fmla="*/ 2016135 w 2932150"/>
                <a:gd name="connsiteY11" fmla="*/ 155669 h 701180"/>
                <a:gd name="connsiteX12" fmla="*/ 1929697 w 2932150"/>
                <a:gd name="connsiteY12" fmla="*/ 87426 h 701180"/>
                <a:gd name="connsiteX13" fmla="*/ 1827213 w 2932150"/>
                <a:gd name="connsiteY13" fmla="*/ 63200 h 701180"/>
                <a:gd name="connsiteX14" fmla="*/ 998538 w 2932150"/>
                <a:gd name="connsiteY14" fmla="*/ 63200 h 701180"/>
                <a:gd name="connsiteX15" fmla="*/ 888640 w 2932150"/>
                <a:gd name="connsiteY15" fmla="*/ 92297 h 701180"/>
                <a:gd name="connsiteX16" fmla="*/ 806024 w 2932150"/>
                <a:gd name="connsiteY16" fmla="*/ 177495 h 701180"/>
                <a:gd name="connsiteX17" fmla="*/ 774668 w 2932150"/>
                <a:gd name="connsiteY17" fmla="*/ 308788 h 701180"/>
                <a:gd name="connsiteX18" fmla="*/ 813465 w 2932150"/>
                <a:gd name="connsiteY18" fmla="*/ 465845 h 701180"/>
                <a:gd name="connsiteX19" fmla="*/ 917228 w 2932150"/>
                <a:gd name="connsiteY19" fmla="*/ 583557 h 701180"/>
                <a:gd name="connsiteX20" fmla="*/ 1054197 w 2932150"/>
                <a:gd name="connsiteY20" fmla="*/ 627529 h 701180"/>
                <a:gd name="connsiteX21" fmla="*/ 1155980 w 2932150"/>
                <a:gd name="connsiteY21" fmla="*/ 601251 h 701180"/>
                <a:gd name="connsiteX22" fmla="*/ 1235984 w 2932150"/>
                <a:gd name="connsiteY22" fmla="*/ 519812 h 701180"/>
                <a:gd name="connsiteX23" fmla="*/ 1267336 w 2932150"/>
                <a:gd name="connsiteY23" fmla="*/ 382913 h 701180"/>
                <a:gd name="connsiteX24" fmla="*/ 1246132 w 2932150"/>
                <a:gd name="connsiteY24" fmla="*/ 258712 h 701180"/>
                <a:gd name="connsiteX25" fmla="*/ 1187460 w 2932150"/>
                <a:gd name="connsiteY25" fmla="*/ 155669 h 701180"/>
                <a:gd name="connsiteX26" fmla="*/ 1101022 w 2932150"/>
                <a:gd name="connsiteY26" fmla="*/ 87426 h 701180"/>
                <a:gd name="connsiteX27" fmla="*/ 998538 w 2932150"/>
                <a:gd name="connsiteY27" fmla="*/ 63200 h 701180"/>
                <a:gd name="connsiteX28" fmla="*/ 240532 w 2932150"/>
                <a:gd name="connsiteY28" fmla="*/ 55238 h 701180"/>
                <a:gd name="connsiteX29" fmla="*/ 196561 w 2932150"/>
                <a:gd name="connsiteY29" fmla="*/ 60145 h 701180"/>
                <a:gd name="connsiteX30" fmla="*/ 170489 w 2932150"/>
                <a:gd name="connsiteY30" fmla="*/ 71606 h 701180"/>
                <a:gd name="connsiteX31" fmla="*/ 159743 w 2932150"/>
                <a:gd name="connsiteY31" fmla="*/ 320257 h 701180"/>
                <a:gd name="connsiteX32" fmla="*/ 228340 w 2932150"/>
                <a:gd name="connsiteY32" fmla="*/ 325957 h 701180"/>
                <a:gd name="connsiteX33" fmla="*/ 276480 w 2932150"/>
                <a:gd name="connsiteY33" fmla="*/ 322695 h 701180"/>
                <a:gd name="connsiteX34" fmla="*/ 327014 w 2932150"/>
                <a:gd name="connsiteY34" fmla="*/ 308562 h 701180"/>
                <a:gd name="connsiteX35" fmla="*/ 370888 w 2932150"/>
                <a:gd name="connsiteY35" fmla="*/ 272308 h 701180"/>
                <a:gd name="connsiteX36" fmla="*/ 389157 w 2932150"/>
                <a:gd name="connsiteY36" fmla="*/ 203272 h 701180"/>
                <a:gd name="connsiteX37" fmla="*/ 372844 w 2932150"/>
                <a:gd name="connsiteY37" fmla="*/ 138298 h 701180"/>
                <a:gd name="connsiteX38" fmla="*/ 322729 w 2932150"/>
                <a:gd name="connsiteY38" fmla="*/ 79662 h 701180"/>
                <a:gd name="connsiteX39" fmla="*/ 240532 w 2932150"/>
                <a:gd name="connsiteY39" fmla="*/ 55238 h 701180"/>
                <a:gd name="connsiteX40" fmla="*/ 256737 w 2932150"/>
                <a:gd name="connsiteY40" fmla="*/ 14431 h 701180"/>
                <a:gd name="connsiteX41" fmla="*/ 352304 w 2932150"/>
                <a:gd name="connsiteY41" fmla="*/ 29252 h 701180"/>
                <a:gd name="connsiteX42" fmla="*/ 424334 w 2932150"/>
                <a:gd name="connsiteY42" fmla="*/ 68838 h 701180"/>
                <a:gd name="connsiteX43" fmla="*/ 468586 w 2932150"/>
                <a:gd name="connsiteY43" fmla="*/ 125705 h 701180"/>
                <a:gd name="connsiteX44" fmla="*/ 483709 w 2932150"/>
                <a:gd name="connsiteY44" fmla="*/ 191297 h 701180"/>
                <a:gd name="connsiteX45" fmla="*/ 468061 w 2932150"/>
                <a:gd name="connsiteY45" fmla="*/ 258786 h 701180"/>
                <a:gd name="connsiteX46" fmla="*/ 421143 w 2932150"/>
                <a:gd name="connsiteY46" fmla="*/ 317990 h 701180"/>
                <a:gd name="connsiteX47" fmla="*/ 347907 w 2932150"/>
                <a:gd name="connsiteY47" fmla="*/ 358187 h 701180"/>
                <a:gd name="connsiteX48" fmla="*/ 368225 w 2932150"/>
                <a:gd name="connsiteY48" fmla="*/ 381094 h 701180"/>
                <a:gd name="connsiteX49" fmla="*/ 444318 w 2932150"/>
                <a:gd name="connsiteY49" fmla="*/ 492290 h 701180"/>
                <a:gd name="connsiteX50" fmla="*/ 509248 w 2932150"/>
                <a:gd name="connsiteY50" fmla="*/ 574448 h 701180"/>
                <a:gd name="connsiteX51" fmla="*/ 577713 w 2932150"/>
                <a:gd name="connsiteY51" fmla="*/ 636895 h 701180"/>
                <a:gd name="connsiteX52" fmla="*/ 644915 w 2932150"/>
                <a:gd name="connsiteY52" fmla="*/ 663134 h 701180"/>
                <a:gd name="connsiteX53" fmla="*/ 662364 w 2932150"/>
                <a:gd name="connsiteY53" fmla="*/ 682503 h 701180"/>
                <a:gd name="connsiteX54" fmla="*/ 654110 w 2932150"/>
                <a:gd name="connsiteY54" fmla="*/ 697071 h 701180"/>
                <a:gd name="connsiteX55" fmla="*/ 626588 w 2932150"/>
                <a:gd name="connsiteY55" fmla="*/ 701180 h 701180"/>
                <a:gd name="connsiteX56" fmla="*/ 531510 w 2932150"/>
                <a:gd name="connsiteY56" fmla="*/ 679665 h 701180"/>
                <a:gd name="connsiteX57" fmla="*/ 445636 w 2932150"/>
                <a:gd name="connsiteY57" fmla="*/ 622117 h 701180"/>
                <a:gd name="connsiteX58" fmla="*/ 374356 w 2932150"/>
                <a:gd name="connsiteY58" fmla="*/ 547412 h 701180"/>
                <a:gd name="connsiteX59" fmla="*/ 301059 w 2932150"/>
                <a:gd name="connsiteY59" fmla="*/ 448548 h 701180"/>
                <a:gd name="connsiteX60" fmla="*/ 247880 w 2932150"/>
                <a:gd name="connsiteY60" fmla="*/ 372735 h 701180"/>
                <a:gd name="connsiteX61" fmla="*/ 156493 w 2932150"/>
                <a:gd name="connsiteY61" fmla="*/ 366382 h 701180"/>
                <a:gd name="connsiteX62" fmla="*/ 155762 w 2932150"/>
                <a:gd name="connsiteY62" fmla="*/ 463695 h 701180"/>
                <a:gd name="connsiteX63" fmla="*/ 157830 w 2932150"/>
                <a:gd name="connsiteY63" fmla="*/ 556968 h 701180"/>
                <a:gd name="connsiteX64" fmla="*/ 166912 w 2932150"/>
                <a:gd name="connsiteY64" fmla="*/ 617304 h 701180"/>
                <a:gd name="connsiteX65" fmla="*/ 177184 w 2932150"/>
                <a:gd name="connsiteY65" fmla="*/ 630293 h 701180"/>
                <a:gd name="connsiteX66" fmla="*/ 214189 w 2932150"/>
                <a:gd name="connsiteY66" fmla="*/ 641960 h 701180"/>
                <a:gd name="connsiteX67" fmla="*/ 234887 w 2932150"/>
                <a:gd name="connsiteY67" fmla="*/ 659666 h 701180"/>
                <a:gd name="connsiteX68" fmla="*/ 217610 w 2932150"/>
                <a:gd name="connsiteY68" fmla="*/ 680279 h 701180"/>
                <a:gd name="connsiteX69" fmla="*/ 174307 w 2932150"/>
                <a:gd name="connsiteY69" fmla="*/ 675178 h 701180"/>
                <a:gd name="connsiteX70" fmla="*/ 125484 w 2932150"/>
                <a:gd name="connsiteY70" fmla="*/ 671321 h 701180"/>
                <a:gd name="connsiteX71" fmla="*/ 29283 w 2932150"/>
                <a:gd name="connsiteY71" fmla="*/ 678288 h 701180"/>
                <a:gd name="connsiteX72" fmla="*/ 20885 w 2932150"/>
                <a:gd name="connsiteY72" fmla="*/ 679284 h 701180"/>
                <a:gd name="connsiteX73" fmla="*/ 0 w 2932150"/>
                <a:gd name="connsiteY73" fmla="*/ 660607 h 701180"/>
                <a:gd name="connsiteX74" fmla="*/ 6399 w 2932150"/>
                <a:gd name="connsiteY74" fmla="*/ 646163 h 701180"/>
                <a:gd name="connsiteX75" fmla="*/ 27292 w 2932150"/>
                <a:gd name="connsiteY75" fmla="*/ 638010 h 701180"/>
                <a:gd name="connsiteX76" fmla="*/ 53916 w 2932150"/>
                <a:gd name="connsiteY76" fmla="*/ 623357 h 701180"/>
                <a:gd name="connsiteX77" fmla="*/ 65976 w 2932150"/>
                <a:gd name="connsiteY77" fmla="*/ 580214 h 701180"/>
                <a:gd name="connsiteX78" fmla="*/ 70665 w 2932150"/>
                <a:gd name="connsiteY78" fmla="*/ 470732 h 701180"/>
                <a:gd name="connsiteX79" fmla="*/ 70665 w 2932150"/>
                <a:gd name="connsiteY79" fmla="*/ 254894 h 701180"/>
                <a:gd name="connsiteX80" fmla="*/ 69953 w 2932150"/>
                <a:gd name="connsiteY80" fmla="*/ 140040 h 701180"/>
                <a:gd name="connsiteX81" fmla="*/ 62866 w 2932150"/>
                <a:gd name="connsiteY81" fmla="*/ 89167 h 701180"/>
                <a:gd name="connsiteX82" fmla="*/ 46871 w 2932150"/>
                <a:gd name="connsiteY82" fmla="*/ 69650 h 701180"/>
                <a:gd name="connsiteX83" fmla="*/ 995 w 2932150"/>
                <a:gd name="connsiteY83" fmla="*/ 60502 h 701180"/>
                <a:gd name="connsiteX84" fmla="*/ 4051 w 2932150"/>
                <a:gd name="connsiteY84" fmla="*/ 25900 h 701180"/>
                <a:gd name="connsiteX85" fmla="*/ 78736 w 2932150"/>
                <a:gd name="connsiteY85" fmla="*/ 26872 h 701180"/>
                <a:gd name="connsiteX86" fmla="*/ 164743 w 2932150"/>
                <a:gd name="connsiteY86" fmla="*/ 20652 h 701180"/>
                <a:gd name="connsiteX87" fmla="*/ 256737 w 2932150"/>
                <a:gd name="connsiteY87" fmla="*/ 14431 h 701180"/>
                <a:gd name="connsiteX88" fmla="*/ 1857982 w 2932150"/>
                <a:gd name="connsiteY88" fmla="*/ 8957 h 701180"/>
                <a:gd name="connsiteX89" fmla="*/ 1979500 w 2932150"/>
                <a:gd name="connsiteY89" fmla="*/ 33213 h 701180"/>
                <a:gd name="connsiteX90" fmla="*/ 2086898 w 2932150"/>
                <a:gd name="connsiteY90" fmla="*/ 100944 h 701180"/>
                <a:gd name="connsiteX91" fmla="*/ 2162357 w 2932150"/>
                <a:gd name="connsiteY91" fmla="*/ 207369 h 701180"/>
                <a:gd name="connsiteX92" fmla="*/ 2190564 w 2932150"/>
                <a:gd name="connsiteY92" fmla="*/ 343911 h 701180"/>
                <a:gd name="connsiteX93" fmla="*/ 2145721 w 2932150"/>
                <a:gd name="connsiteY93" fmla="*/ 511998 h 701180"/>
                <a:gd name="connsiteX94" fmla="*/ 2021236 w 2932150"/>
                <a:gd name="connsiteY94" fmla="*/ 636545 h 701180"/>
                <a:gd name="connsiteX95" fmla="*/ 1840898 w 2932150"/>
                <a:gd name="connsiteY95" fmla="*/ 682767 h 701180"/>
                <a:gd name="connsiteX96" fmla="*/ 1701787 w 2932150"/>
                <a:gd name="connsiteY96" fmla="*/ 652605 h 701180"/>
                <a:gd name="connsiteX97" fmla="*/ 1596380 w 2932150"/>
                <a:gd name="connsiteY97" fmla="*/ 571081 h 701180"/>
                <a:gd name="connsiteX98" fmla="*/ 1531550 w 2932150"/>
                <a:gd name="connsiteY98" fmla="*/ 461440 h 701180"/>
                <a:gd name="connsiteX99" fmla="*/ 1510284 w 2932150"/>
                <a:gd name="connsiteY99" fmla="*/ 345862 h 701180"/>
                <a:gd name="connsiteX100" fmla="*/ 1558765 w 2932150"/>
                <a:gd name="connsiteY100" fmla="*/ 176792 h 701180"/>
                <a:gd name="connsiteX101" fmla="*/ 1687690 w 2932150"/>
                <a:gd name="connsiteY101" fmla="*/ 54196 h 701180"/>
                <a:gd name="connsiteX102" fmla="*/ 1857982 w 2932150"/>
                <a:gd name="connsiteY102" fmla="*/ 8957 h 701180"/>
                <a:gd name="connsiteX103" fmla="*/ 1029307 w 2932150"/>
                <a:gd name="connsiteY103" fmla="*/ 8957 h 701180"/>
                <a:gd name="connsiteX104" fmla="*/ 1150825 w 2932150"/>
                <a:gd name="connsiteY104" fmla="*/ 33213 h 701180"/>
                <a:gd name="connsiteX105" fmla="*/ 1258223 w 2932150"/>
                <a:gd name="connsiteY105" fmla="*/ 100944 h 701180"/>
                <a:gd name="connsiteX106" fmla="*/ 1333682 w 2932150"/>
                <a:gd name="connsiteY106" fmla="*/ 207369 h 701180"/>
                <a:gd name="connsiteX107" fmla="*/ 1361888 w 2932150"/>
                <a:gd name="connsiteY107" fmla="*/ 343911 h 701180"/>
                <a:gd name="connsiteX108" fmla="*/ 1317046 w 2932150"/>
                <a:gd name="connsiteY108" fmla="*/ 511998 h 701180"/>
                <a:gd name="connsiteX109" fmla="*/ 1192561 w 2932150"/>
                <a:gd name="connsiteY109" fmla="*/ 636545 h 701180"/>
                <a:gd name="connsiteX110" fmla="*/ 1012223 w 2932150"/>
                <a:gd name="connsiteY110" fmla="*/ 682767 h 701180"/>
                <a:gd name="connsiteX111" fmla="*/ 873112 w 2932150"/>
                <a:gd name="connsiteY111" fmla="*/ 652605 h 701180"/>
                <a:gd name="connsiteX112" fmla="*/ 767705 w 2932150"/>
                <a:gd name="connsiteY112" fmla="*/ 571081 h 701180"/>
                <a:gd name="connsiteX113" fmla="*/ 702875 w 2932150"/>
                <a:gd name="connsiteY113" fmla="*/ 461440 h 701180"/>
                <a:gd name="connsiteX114" fmla="*/ 681609 w 2932150"/>
                <a:gd name="connsiteY114" fmla="*/ 345862 h 701180"/>
                <a:gd name="connsiteX115" fmla="*/ 730090 w 2932150"/>
                <a:gd name="connsiteY115" fmla="*/ 176792 h 701180"/>
                <a:gd name="connsiteX116" fmla="*/ 859015 w 2932150"/>
                <a:gd name="connsiteY116" fmla="*/ 54196 h 701180"/>
                <a:gd name="connsiteX117" fmla="*/ 1029307 w 2932150"/>
                <a:gd name="connsiteY117" fmla="*/ 8957 h 701180"/>
                <a:gd name="connsiteX118" fmla="*/ 2353632 w 2932150"/>
                <a:gd name="connsiteY118" fmla="*/ 0 h 701180"/>
                <a:gd name="connsiteX119" fmla="*/ 2369766 w 2932150"/>
                <a:gd name="connsiteY119" fmla="*/ 9828 h 701180"/>
                <a:gd name="connsiteX120" fmla="*/ 2398093 w 2932150"/>
                <a:gd name="connsiteY120" fmla="*/ 23700 h 701180"/>
                <a:gd name="connsiteX121" fmla="*/ 2428811 w 2932150"/>
                <a:gd name="connsiteY121" fmla="*/ 26666 h 701180"/>
                <a:gd name="connsiteX122" fmla="*/ 2461733 w 2932150"/>
                <a:gd name="connsiteY122" fmla="*/ 27553 h 701180"/>
                <a:gd name="connsiteX123" fmla="*/ 2536602 w 2932150"/>
                <a:gd name="connsiteY123" fmla="*/ 27868 h 701180"/>
                <a:gd name="connsiteX124" fmla="*/ 2910752 w 2932150"/>
                <a:gd name="connsiteY124" fmla="*/ 22985 h 701180"/>
                <a:gd name="connsiteX125" fmla="*/ 2910752 w 2932150"/>
                <a:gd name="connsiteY125" fmla="*/ 44966 h 701180"/>
                <a:gd name="connsiteX126" fmla="*/ 2853380 w 2932150"/>
                <a:gd name="connsiteY126" fmla="*/ 116526 h 701180"/>
                <a:gd name="connsiteX127" fmla="*/ 2798078 w 2932150"/>
                <a:gd name="connsiteY127" fmla="*/ 184011 h 701180"/>
                <a:gd name="connsiteX128" fmla="*/ 2749305 w 2932150"/>
                <a:gd name="connsiteY128" fmla="*/ 248168 h 701180"/>
                <a:gd name="connsiteX129" fmla="*/ 2731934 w 2932150"/>
                <a:gd name="connsiteY129" fmla="*/ 271558 h 701180"/>
                <a:gd name="connsiteX130" fmla="*/ 2622570 w 2932150"/>
                <a:gd name="connsiteY130" fmla="*/ 410369 h 701180"/>
                <a:gd name="connsiteX131" fmla="*/ 2584865 w 2932150"/>
                <a:gd name="connsiteY131" fmla="*/ 458734 h 701180"/>
                <a:gd name="connsiteX132" fmla="*/ 2555978 w 2932150"/>
                <a:gd name="connsiteY132" fmla="*/ 493410 h 701180"/>
                <a:gd name="connsiteX133" fmla="*/ 2520739 w 2932150"/>
                <a:gd name="connsiteY133" fmla="*/ 537739 h 701180"/>
                <a:gd name="connsiteX134" fmla="*/ 2483190 w 2932150"/>
                <a:gd name="connsiteY134" fmla="*/ 585361 h 701180"/>
                <a:gd name="connsiteX135" fmla="*/ 2445502 w 2932150"/>
                <a:gd name="connsiteY135" fmla="*/ 621783 h 701180"/>
                <a:gd name="connsiteX136" fmla="*/ 2563972 w 2932150"/>
                <a:gd name="connsiteY136" fmla="*/ 627529 h 701180"/>
                <a:gd name="connsiteX137" fmla="*/ 2733132 w 2932150"/>
                <a:gd name="connsiteY137" fmla="*/ 620857 h 701180"/>
                <a:gd name="connsiteX138" fmla="*/ 2823089 w 2932150"/>
                <a:gd name="connsiteY138" fmla="*/ 601690 h 701180"/>
                <a:gd name="connsiteX139" fmla="*/ 2872558 w 2932150"/>
                <a:gd name="connsiteY139" fmla="*/ 569845 h 701180"/>
                <a:gd name="connsiteX140" fmla="*/ 2901997 w 2932150"/>
                <a:gd name="connsiteY140" fmla="*/ 517549 h 701180"/>
                <a:gd name="connsiteX141" fmla="*/ 2932150 w 2932150"/>
                <a:gd name="connsiteY141" fmla="*/ 532455 h 701180"/>
                <a:gd name="connsiteX142" fmla="*/ 2901161 w 2932150"/>
                <a:gd name="connsiteY142" fmla="*/ 614279 h 701180"/>
                <a:gd name="connsiteX143" fmla="*/ 2870832 w 2932150"/>
                <a:gd name="connsiteY143" fmla="*/ 687246 h 701180"/>
                <a:gd name="connsiteX144" fmla="*/ 2845460 w 2932150"/>
                <a:gd name="connsiteY144" fmla="*/ 683840 h 701180"/>
                <a:gd name="connsiteX145" fmla="*/ 2826848 w 2932150"/>
                <a:gd name="connsiteY145" fmla="*/ 673328 h 701180"/>
                <a:gd name="connsiteX146" fmla="*/ 2718078 w 2932150"/>
                <a:gd name="connsiteY146" fmla="*/ 670326 h 701180"/>
                <a:gd name="connsiteX147" fmla="*/ 2466294 w 2932150"/>
                <a:gd name="connsiteY147" fmla="*/ 670326 h 701180"/>
                <a:gd name="connsiteX148" fmla="*/ 2302149 w 2932150"/>
                <a:gd name="connsiteY148" fmla="*/ 676181 h 701180"/>
                <a:gd name="connsiteX149" fmla="*/ 2302958 w 2932150"/>
                <a:gd name="connsiteY149" fmla="*/ 659281 h 701180"/>
                <a:gd name="connsiteX150" fmla="*/ 2303036 w 2932150"/>
                <a:gd name="connsiteY150" fmla="*/ 650677 h 701180"/>
                <a:gd name="connsiteX151" fmla="*/ 2432847 w 2932150"/>
                <a:gd name="connsiteY151" fmla="*/ 509455 h 701180"/>
                <a:gd name="connsiteX152" fmla="*/ 2549155 w 2932150"/>
                <a:gd name="connsiteY152" fmla="*/ 370857 h 701180"/>
                <a:gd name="connsiteX153" fmla="*/ 2663104 w 2932150"/>
                <a:gd name="connsiteY153" fmla="*/ 221541 h 701180"/>
                <a:gd name="connsiteX154" fmla="*/ 2775222 w 2932150"/>
                <a:gd name="connsiteY154" fmla="*/ 75657 h 701180"/>
                <a:gd name="connsiteX155" fmla="*/ 2701516 w 2932150"/>
                <a:gd name="connsiteY155" fmla="*/ 73647 h 701180"/>
                <a:gd name="connsiteX156" fmla="*/ 2598519 w 2932150"/>
                <a:gd name="connsiteY156" fmla="*/ 72656 h 701180"/>
                <a:gd name="connsiteX157" fmla="*/ 2446567 w 2932150"/>
                <a:gd name="connsiteY157" fmla="*/ 78557 h 701180"/>
                <a:gd name="connsiteX158" fmla="*/ 2379070 w 2932150"/>
                <a:gd name="connsiteY158" fmla="*/ 101262 h 701180"/>
                <a:gd name="connsiteX159" fmla="*/ 2334014 w 2932150"/>
                <a:gd name="connsiteY159" fmla="*/ 164720 h 701180"/>
                <a:gd name="connsiteX160" fmla="*/ 2305120 w 2932150"/>
                <a:gd name="connsiteY160" fmla="*/ 152403 h 701180"/>
                <a:gd name="connsiteX161" fmla="*/ 2316243 w 2932150"/>
                <a:gd name="connsiteY161" fmla="*/ 107378 h 701180"/>
                <a:gd name="connsiteX162" fmla="*/ 2323070 w 2932150"/>
                <a:gd name="connsiteY162" fmla="*/ 79281 h 701180"/>
                <a:gd name="connsiteX163" fmla="*/ 2326503 w 2932150"/>
                <a:gd name="connsiteY163" fmla="*/ 64616 h 701180"/>
                <a:gd name="connsiteX164" fmla="*/ 2336650 w 2932150"/>
                <a:gd name="connsiteY164" fmla="*/ 17215 h 701180"/>
                <a:gd name="connsiteX165" fmla="*/ 2340895 w 2932150"/>
                <a:gd name="connsiteY165" fmla="*/ 6298 h 701180"/>
                <a:gd name="connsiteX166" fmla="*/ 2353632 w 2932150"/>
                <a:gd name="connsiteY166" fmla="*/ 0 h 70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932150" h="701180">
                  <a:moveTo>
                    <a:pt x="1827213" y="63200"/>
                  </a:moveTo>
                  <a:cubicBezTo>
                    <a:pt x="1788122" y="63200"/>
                    <a:pt x="1751490" y="72899"/>
                    <a:pt x="1717315" y="92297"/>
                  </a:cubicBezTo>
                  <a:cubicBezTo>
                    <a:pt x="1683141" y="111695"/>
                    <a:pt x="1655602" y="140094"/>
                    <a:pt x="1634699" y="177495"/>
                  </a:cubicBezTo>
                  <a:cubicBezTo>
                    <a:pt x="1613795" y="214896"/>
                    <a:pt x="1603343" y="258660"/>
                    <a:pt x="1603343" y="308788"/>
                  </a:cubicBezTo>
                  <a:cubicBezTo>
                    <a:pt x="1603343" y="364332"/>
                    <a:pt x="1616276" y="416684"/>
                    <a:pt x="1642140" y="465845"/>
                  </a:cubicBezTo>
                  <a:cubicBezTo>
                    <a:pt x="1668005" y="515006"/>
                    <a:pt x="1702592" y="554243"/>
                    <a:pt x="1745903" y="583557"/>
                  </a:cubicBezTo>
                  <a:cubicBezTo>
                    <a:pt x="1789213" y="612872"/>
                    <a:pt x="1834870" y="627529"/>
                    <a:pt x="1882872" y="627529"/>
                  </a:cubicBezTo>
                  <a:cubicBezTo>
                    <a:pt x="1918292" y="627529"/>
                    <a:pt x="1952220" y="618769"/>
                    <a:pt x="1984655" y="601251"/>
                  </a:cubicBezTo>
                  <a:cubicBezTo>
                    <a:pt x="2017090" y="583732"/>
                    <a:pt x="2043758" y="556586"/>
                    <a:pt x="2064659" y="519812"/>
                  </a:cubicBezTo>
                  <a:cubicBezTo>
                    <a:pt x="2085560" y="483038"/>
                    <a:pt x="2096011" y="437405"/>
                    <a:pt x="2096011" y="382913"/>
                  </a:cubicBezTo>
                  <a:cubicBezTo>
                    <a:pt x="2096011" y="339463"/>
                    <a:pt x="2088943" y="298062"/>
                    <a:pt x="2074807" y="258712"/>
                  </a:cubicBezTo>
                  <a:cubicBezTo>
                    <a:pt x="2060670" y="219362"/>
                    <a:pt x="2041113" y="185014"/>
                    <a:pt x="2016135" y="155669"/>
                  </a:cubicBezTo>
                  <a:cubicBezTo>
                    <a:pt x="1991157" y="126323"/>
                    <a:pt x="1962344" y="103576"/>
                    <a:pt x="1929697" y="87426"/>
                  </a:cubicBezTo>
                  <a:cubicBezTo>
                    <a:pt x="1897049" y="71275"/>
                    <a:pt x="1862888" y="63200"/>
                    <a:pt x="1827213" y="63200"/>
                  </a:cubicBezTo>
                  <a:close/>
                  <a:moveTo>
                    <a:pt x="998538" y="63200"/>
                  </a:moveTo>
                  <a:cubicBezTo>
                    <a:pt x="959447" y="63200"/>
                    <a:pt x="922815" y="72899"/>
                    <a:pt x="888640" y="92297"/>
                  </a:cubicBezTo>
                  <a:cubicBezTo>
                    <a:pt x="854466" y="111695"/>
                    <a:pt x="826927" y="140094"/>
                    <a:pt x="806024" y="177495"/>
                  </a:cubicBezTo>
                  <a:cubicBezTo>
                    <a:pt x="785120" y="214896"/>
                    <a:pt x="774668" y="258660"/>
                    <a:pt x="774668" y="308788"/>
                  </a:cubicBezTo>
                  <a:cubicBezTo>
                    <a:pt x="774668" y="364332"/>
                    <a:pt x="787601" y="416684"/>
                    <a:pt x="813465" y="465845"/>
                  </a:cubicBezTo>
                  <a:cubicBezTo>
                    <a:pt x="839330" y="515006"/>
                    <a:pt x="873917" y="554243"/>
                    <a:pt x="917228" y="583557"/>
                  </a:cubicBezTo>
                  <a:cubicBezTo>
                    <a:pt x="960538" y="612872"/>
                    <a:pt x="1006195" y="627529"/>
                    <a:pt x="1054197" y="627529"/>
                  </a:cubicBezTo>
                  <a:cubicBezTo>
                    <a:pt x="1089617" y="627529"/>
                    <a:pt x="1123545" y="618769"/>
                    <a:pt x="1155980" y="601251"/>
                  </a:cubicBezTo>
                  <a:cubicBezTo>
                    <a:pt x="1188415" y="583732"/>
                    <a:pt x="1215083" y="556586"/>
                    <a:pt x="1235984" y="519812"/>
                  </a:cubicBezTo>
                  <a:cubicBezTo>
                    <a:pt x="1256885" y="483038"/>
                    <a:pt x="1267336" y="437405"/>
                    <a:pt x="1267336" y="382913"/>
                  </a:cubicBezTo>
                  <a:cubicBezTo>
                    <a:pt x="1267336" y="339463"/>
                    <a:pt x="1260268" y="298062"/>
                    <a:pt x="1246132" y="258712"/>
                  </a:cubicBezTo>
                  <a:cubicBezTo>
                    <a:pt x="1231995" y="219362"/>
                    <a:pt x="1212438" y="185014"/>
                    <a:pt x="1187460" y="155669"/>
                  </a:cubicBezTo>
                  <a:cubicBezTo>
                    <a:pt x="1162482" y="126323"/>
                    <a:pt x="1133669" y="103576"/>
                    <a:pt x="1101022" y="87426"/>
                  </a:cubicBezTo>
                  <a:cubicBezTo>
                    <a:pt x="1068374" y="71275"/>
                    <a:pt x="1034213" y="63200"/>
                    <a:pt x="998538" y="63200"/>
                  </a:cubicBezTo>
                  <a:close/>
                  <a:moveTo>
                    <a:pt x="240532" y="55238"/>
                  </a:moveTo>
                  <a:cubicBezTo>
                    <a:pt x="227023" y="55238"/>
                    <a:pt x="212366" y="56874"/>
                    <a:pt x="196561" y="60145"/>
                  </a:cubicBezTo>
                  <a:cubicBezTo>
                    <a:pt x="180756" y="63416"/>
                    <a:pt x="172065" y="67236"/>
                    <a:pt x="170489" y="71606"/>
                  </a:cubicBezTo>
                  <a:cubicBezTo>
                    <a:pt x="163325" y="86857"/>
                    <a:pt x="159743" y="169740"/>
                    <a:pt x="159743" y="320257"/>
                  </a:cubicBezTo>
                  <a:cubicBezTo>
                    <a:pt x="175357" y="324057"/>
                    <a:pt x="198223" y="325957"/>
                    <a:pt x="228340" y="325957"/>
                  </a:cubicBezTo>
                  <a:cubicBezTo>
                    <a:pt x="243814" y="325957"/>
                    <a:pt x="259860" y="324869"/>
                    <a:pt x="276480" y="322695"/>
                  </a:cubicBezTo>
                  <a:cubicBezTo>
                    <a:pt x="293099" y="320520"/>
                    <a:pt x="309943" y="315809"/>
                    <a:pt x="327014" y="308562"/>
                  </a:cubicBezTo>
                  <a:cubicBezTo>
                    <a:pt x="344084" y="301315"/>
                    <a:pt x="358709" y="289231"/>
                    <a:pt x="370888" y="272308"/>
                  </a:cubicBezTo>
                  <a:cubicBezTo>
                    <a:pt x="383068" y="255386"/>
                    <a:pt x="389157" y="232373"/>
                    <a:pt x="389157" y="203272"/>
                  </a:cubicBezTo>
                  <a:cubicBezTo>
                    <a:pt x="389157" y="182765"/>
                    <a:pt x="383720" y="161107"/>
                    <a:pt x="372844" y="138298"/>
                  </a:cubicBezTo>
                  <a:cubicBezTo>
                    <a:pt x="361968" y="115489"/>
                    <a:pt x="345263" y="95944"/>
                    <a:pt x="322729" y="79662"/>
                  </a:cubicBezTo>
                  <a:cubicBezTo>
                    <a:pt x="300195" y="63379"/>
                    <a:pt x="272796" y="55238"/>
                    <a:pt x="240532" y="55238"/>
                  </a:cubicBezTo>
                  <a:close/>
                  <a:moveTo>
                    <a:pt x="256737" y="14431"/>
                  </a:moveTo>
                  <a:cubicBezTo>
                    <a:pt x="291847" y="14431"/>
                    <a:pt x="323703" y="19371"/>
                    <a:pt x="352304" y="29252"/>
                  </a:cubicBezTo>
                  <a:cubicBezTo>
                    <a:pt x="380906" y="39132"/>
                    <a:pt x="404916" y="52327"/>
                    <a:pt x="424334" y="68838"/>
                  </a:cubicBezTo>
                  <a:cubicBezTo>
                    <a:pt x="443753" y="85348"/>
                    <a:pt x="458503" y="104304"/>
                    <a:pt x="468586" y="125705"/>
                  </a:cubicBezTo>
                  <a:cubicBezTo>
                    <a:pt x="478668" y="147107"/>
                    <a:pt x="483709" y="168971"/>
                    <a:pt x="483709" y="191297"/>
                  </a:cubicBezTo>
                  <a:cubicBezTo>
                    <a:pt x="483709" y="214401"/>
                    <a:pt x="478493" y="236898"/>
                    <a:pt x="468061" y="258786"/>
                  </a:cubicBezTo>
                  <a:cubicBezTo>
                    <a:pt x="457629" y="280675"/>
                    <a:pt x="441989" y="300409"/>
                    <a:pt x="421143" y="317990"/>
                  </a:cubicBezTo>
                  <a:cubicBezTo>
                    <a:pt x="400296" y="335571"/>
                    <a:pt x="375884" y="348970"/>
                    <a:pt x="347907" y="358187"/>
                  </a:cubicBezTo>
                  <a:lnTo>
                    <a:pt x="368225" y="381094"/>
                  </a:lnTo>
                  <a:cubicBezTo>
                    <a:pt x="398441" y="426457"/>
                    <a:pt x="423805" y="463523"/>
                    <a:pt x="444318" y="492290"/>
                  </a:cubicBezTo>
                  <a:cubicBezTo>
                    <a:pt x="464830" y="521058"/>
                    <a:pt x="486473" y="548444"/>
                    <a:pt x="509248" y="574448"/>
                  </a:cubicBezTo>
                  <a:cubicBezTo>
                    <a:pt x="532024" y="600453"/>
                    <a:pt x="554845" y="621268"/>
                    <a:pt x="577713" y="636895"/>
                  </a:cubicBezTo>
                  <a:cubicBezTo>
                    <a:pt x="600582" y="652521"/>
                    <a:pt x="622982" y="661268"/>
                    <a:pt x="644915" y="663134"/>
                  </a:cubicBezTo>
                  <a:cubicBezTo>
                    <a:pt x="656547" y="664969"/>
                    <a:pt x="662364" y="671425"/>
                    <a:pt x="662364" y="682503"/>
                  </a:cubicBezTo>
                  <a:cubicBezTo>
                    <a:pt x="662364" y="689475"/>
                    <a:pt x="659612" y="694331"/>
                    <a:pt x="654110" y="697071"/>
                  </a:cubicBezTo>
                  <a:cubicBezTo>
                    <a:pt x="648607" y="699810"/>
                    <a:pt x="639433" y="701180"/>
                    <a:pt x="626588" y="701180"/>
                  </a:cubicBezTo>
                  <a:cubicBezTo>
                    <a:pt x="593499" y="701180"/>
                    <a:pt x="561807" y="694008"/>
                    <a:pt x="531510" y="679665"/>
                  </a:cubicBezTo>
                  <a:cubicBezTo>
                    <a:pt x="501213" y="665321"/>
                    <a:pt x="472589" y="646139"/>
                    <a:pt x="445636" y="622117"/>
                  </a:cubicBezTo>
                  <a:cubicBezTo>
                    <a:pt x="418683" y="598095"/>
                    <a:pt x="394923" y="573194"/>
                    <a:pt x="374356" y="547412"/>
                  </a:cubicBezTo>
                  <a:cubicBezTo>
                    <a:pt x="353789" y="521630"/>
                    <a:pt x="329357" y="488676"/>
                    <a:pt x="301059" y="448548"/>
                  </a:cubicBezTo>
                  <a:lnTo>
                    <a:pt x="247880" y="372735"/>
                  </a:lnTo>
                  <a:cubicBezTo>
                    <a:pt x="207431" y="372735"/>
                    <a:pt x="176969" y="370617"/>
                    <a:pt x="156493" y="366382"/>
                  </a:cubicBezTo>
                  <a:lnTo>
                    <a:pt x="155762" y="463695"/>
                  </a:lnTo>
                  <a:cubicBezTo>
                    <a:pt x="155762" y="497037"/>
                    <a:pt x="156451" y="528128"/>
                    <a:pt x="157830" y="556968"/>
                  </a:cubicBezTo>
                  <a:cubicBezTo>
                    <a:pt x="159209" y="585808"/>
                    <a:pt x="162237" y="605920"/>
                    <a:pt x="166912" y="617304"/>
                  </a:cubicBezTo>
                  <a:cubicBezTo>
                    <a:pt x="168986" y="623514"/>
                    <a:pt x="172410" y="627844"/>
                    <a:pt x="177184" y="630293"/>
                  </a:cubicBezTo>
                  <a:cubicBezTo>
                    <a:pt x="181958" y="632742"/>
                    <a:pt x="194293" y="636632"/>
                    <a:pt x="214189" y="641960"/>
                  </a:cubicBezTo>
                  <a:cubicBezTo>
                    <a:pt x="227988" y="645014"/>
                    <a:pt x="234887" y="650915"/>
                    <a:pt x="234887" y="659666"/>
                  </a:cubicBezTo>
                  <a:cubicBezTo>
                    <a:pt x="234887" y="673408"/>
                    <a:pt x="229128" y="680279"/>
                    <a:pt x="217610" y="680279"/>
                  </a:cubicBezTo>
                  <a:cubicBezTo>
                    <a:pt x="211374" y="680279"/>
                    <a:pt x="196940" y="678579"/>
                    <a:pt x="174307" y="675178"/>
                  </a:cubicBezTo>
                  <a:cubicBezTo>
                    <a:pt x="147221" y="672607"/>
                    <a:pt x="130947" y="671321"/>
                    <a:pt x="125484" y="671321"/>
                  </a:cubicBezTo>
                  <a:cubicBezTo>
                    <a:pt x="94832" y="671321"/>
                    <a:pt x="62765" y="673644"/>
                    <a:pt x="29283" y="678288"/>
                  </a:cubicBezTo>
                  <a:cubicBezTo>
                    <a:pt x="26945" y="678288"/>
                    <a:pt x="24146" y="678620"/>
                    <a:pt x="20885" y="679284"/>
                  </a:cubicBezTo>
                  <a:cubicBezTo>
                    <a:pt x="6961" y="679284"/>
                    <a:pt x="0" y="673058"/>
                    <a:pt x="0" y="660607"/>
                  </a:cubicBezTo>
                  <a:cubicBezTo>
                    <a:pt x="0" y="653805"/>
                    <a:pt x="2133" y="648991"/>
                    <a:pt x="6399" y="646163"/>
                  </a:cubicBezTo>
                  <a:cubicBezTo>
                    <a:pt x="10665" y="643335"/>
                    <a:pt x="17630" y="640618"/>
                    <a:pt x="27292" y="638010"/>
                  </a:cubicBezTo>
                  <a:cubicBezTo>
                    <a:pt x="39806" y="634667"/>
                    <a:pt x="48680" y="629782"/>
                    <a:pt x="53916" y="623357"/>
                  </a:cubicBezTo>
                  <a:cubicBezTo>
                    <a:pt x="59152" y="616932"/>
                    <a:pt x="63172" y="602551"/>
                    <a:pt x="65976" y="580214"/>
                  </a:cubicBezTo>
                  <a:cubicBezTo>
                    <a:pt x="68780" y="557877"/>
                    <a:pt x="70344" y="521383"/>
                    <a:pt x="70665" y="470732"/>
                  </a:cubicBezTo>
                  <a:lnTo>
                    <a:pt x="70665" y="254894"/>
                  </a:lnTo>
                  <a:cubicBezTo>
                    <a:pt x="71313" y="202377"/>
                    <a:pt x="71076" y="164093"/>
                    <a:pt x="69953" y="140040"/>
                  </a:cubicBezTo>
                  <a:cubicBezTo>
                    <a:pt x="68831" y="115987"/>
                    <a:pt x="66469" y="99030"/>
                    <a:pt x="62866" y="89167"/>
                  </a:cubicBezTo>
                  <a:cubicBezTo>
                    <a:pt x="59263" y="79305"/>
                    <a:pt x="53931" y="72799"/>
                    <a:pt x="46871" y="69650"/>
                  </a:cubicBezTo>
                  <a:cubicBezTo>
                    <a:pt x="39811" y="66501"/>
                    <a:pt x="24519" y="63452"/>
                    <a:pt x="995" y="60502"/>
                  </a:cubicBezTo>
                  <a:lnTo>
                    <a:pt x="4051" y="25900"/>
                  </a:lnTo>
                  <a:cubicBezTo>
                    <a:pt x="24692" y="26548"/>
                    <a:pt x="49588" y="26872"/>
                    <a:pt x="78736" y="26872"/>
                  </a:cubicBezTo>
                  <a:cubicBezTo>
                    <a:pt x="87139" y="26872"/>
                    <a:pt x="115808" y="24799"/>
                    <a:pt x="164743" y="20652"/>
                  </a:cubicBezTo>
                  <a:cubicBezTo>
                    <a:pt x="213678" y="16505"/>
                    <a:pt x="244343" y="14431"/>
                    <a:pt x="256737" y="14431"/>
                  </a:cubicBezTo>
                  <a:close/>
                  <a:moveTo>
                    <a:pt x="1857982" y="8957"/>
                  </a:moveTo>
                  <a:cubicBezTo>
                    <a:pt x="1898897" y="8957"/>
                    <a:pt x="1939403" y="17043"/>
                    <a:pt x="1979500" y="33213"/>
                  </a:cubicBezTo>
                  <a:cubicBezTo>
                    <a:pt x="2019596" y="49384"/>
                    <a:pt x="2055396" y="71961"/>
                    <a:pt x="2086898" y="100944"/>
                  </a:cubicBezTo>
                  <a:cubicBezTo>
                    <a:pt x="2118400" y="129926"/>
                    <a:pt x="2143553" y="165401"/>
                    <a:pt x="2162357" y="207369"/>
                  </a:cubicBezTo>
                  <a:cubicBezTo>
                    <a:pt x="2181161" y="249337"/>
                    <a:pt x="2190564" y="294851"/>
                    <a:pt x="2190564" y="343911"/>
                  </a:cubicBezTo>
                  <a:cubicBezTo>
                    <a:pt x="2190564" y="403752"/>
                    <a:pt x="2175616" y="459781"/>
                    <a:pt x="2145721" y="511998"/>
                  </a:cubicBezTo>
                  <a:cubicBezTo>
                    <a:pt x="2115826" y="564214"/>
                    <a:pt x="2074331" y="605730"/>
                    <a:pt x="2021236" y="636545"/>
                  </a:cubicBezTo>
                  <a:cubicBezTo>
                    <a:pt x="1968141" y="667360"/>
                    <a:pt x="1908029" y="682767"/>
                    <a:pt x="1840898" y="682767"/>
                  </a:cubicBezTo>
                  <a:cubicBezTo>
                    <a:pt x="1789387" y="682767"/>
                    <a:pt x="1743017" y="672713"/>
                    <a:pt x="1701787" y="652605"/>
                  </a:cubicBezTo>
                  <a:cubicBezTo>
                    <a:pt x="1660558" y="632497"/>
                    <a:pt x="1625422" y="605323"/>
                    <a:pt x="1596380" y="571081"/>
                  </a:cubicBezTo>
                  <a:cubicBezTo>
                    <a:pt x="1567338" y="536840"/>
                    <a:pt x="1545728" y="500293"/>
                    <a:pt x="1531550" y="461440"/>
                  </a:cubicBezTo>
                  <a:cubicBezTo>
                    <a:pt x="1517373" y="422588"/>
                    <a:pt x="1510284" y="384062"/>
                    <a:pt x="1510284" y="345862"/>
                  </a:cubicBezTo>
                  <a:cubicBezTo>
                    <a:pt x="1510284" y="284719"/>
                    <a:pt x="1526445" y="228362"/>
                    <a:pt x="1558765" y="176792"/>
                  </a:cubicBezTo>
                  <a:cubicBezTo>
                    <a:pt x="1591086" y="125221"/>
                    <a:pt x="1634061" y="84355"/>
                    <a:pt x="1687690" y="54196"/>
                  </a:cubicBezTo>
                  <a:cubicBezTo>
                    <a:pt x="1741319" y="24037"/>
                    <a:pt x="1798083" y="8957"/>
                    <a:pt x="1857982" y="8957"/>
                  </a:cubicBezTo>
                  <a:close/>
                  <a:moveTo>
                    <a:pt x="1029307" y="8957"/>
                  </a:moveTo>
                  <a:cubicBezTo>
                    <a:pt x="1070222" y="8957"/>
                    <a:pt x="1110728" y="17043"/>
                    <a:pt x="1150825" y="33213"/>
                  </a:cubicBezTo>
                  <a:cubicBezTo>
                    <a:pt x="1190922" y="49384"/>
                    <a:pt x="1226721" y="71961"/>
                    <a:pt x="1258223" y="100944"/>
                  </a:cubicBezTo>
                  <a:cubicBezTo>
                    <a:pt x="1289725" y="129926"/>
                    <a:pt x="1314878" y="165401"/>
                    <a:pt x="1333682" y="207369"/>
                  </a:cubicBezTo>
                  <a:cubicBezTo>
                    <a:pt x="1352486" y="249337"/>
                    <a:pt x="1361888" y="294851"/>
                    <a:pt x="1361888" y="343911"/>
                  </a:cubicBezTo>
                  <a:cubicBezTo>
                    <a:pt x="1361888" y="403752"/>
                    <a:pt x="1346941" y="459781"/>
                    <a:pt x="1317046" y="511998"/>
                  </a:cubicBezTo>
                  <a:cubicBezTo>
                    <a:pt x="1287151" y="564214"/>
                    <a:pt x="1245656" y="605730"/>
                    <a:pt x="1192561" y="636545"/>
                  </a:cubicBezTo>
                  <a:cubicBezTo>
                    <a:pt x="1139466" y="667360"/>
                    <a:pt x="1079354" y="682767"/>
                    <a:pt x="1012223" y="682767"/>
                  </a:cubicBezTo>
                  <a:cubicBezTo>
                    <a:pt x="960712" y="682767"/>
                    <a:pt x="914342" y="672713"/>
                    <a:pt x="873112" y="652605"/>
                  </a:cubicBezTo>
                  <a:cubicBezTo>
                    <a:pt x="831883" y="632497"/>
                    <a:pt x="796747" y="605323"/>
                    <a:pt x="767705" y="571081"/>
                  </a:cubicBezTo>
                  <a:cubicBezTo>
                    <a:pt x="738663" y="536840"/>
                    <a:pt x="717053" y="500293"/>
                    <a:pt x="702875" y="461440"/>
                  </a:cubicBezTo>
                  <a:cubicBezTo>
                    <a:pt x="688698" y="422588"/>
                    <a:pt x="681609" y="384062"/>
                    <a:pt x="681609" y="345862"/>
                  </a:cubicBezTo>
                  <a:cubicBezTo>
                    <a:pt x="681609" y="284719"/>
                    <a:pt x="697769" y="228362"/>
                    <a:pt x="730090" y="176792"/>
                  </a:cubicBezTo>
                  <a:cubicBezTo>
                    <a:pt x="762411" y="125221"/>
                    <a:pt x="805386" y="84355"/>
                    <a:pt x="859015" y="54196"/>
                  </a:cubicBezTo>
                  <a:cubicBezTo>
                    <a:pt x="912644" y="24037"/>
                    <a:pt x="969408" y="8957"/>
                    <a:pt x="1029307" y="8957"/>
                  </a:cubicBezTo>
                  <a:close/>
                  <a:moveTo>
                    <a:pt x="2353632" y="0"/>
                  </a:moveTo>
                  <a:cubicBezTo>
                    <a:pt x="2359319" y="0"/>
                    <a:pt x="2364697" y="3276"/>
                    <a:pt x="2369766" y="9828"/>
                  </a:cubicBezTo>
                  <a:cubicBezTo>
                    <a:pt x="2374333" y="17671"/>
                    <a:pt x="2383775" y="22295"/>
                    <a:pt x="2398093" y="23700"/>
                  </a:cubicBezTo>
                  <a:cubicBezTo>
                    <a:pt x="2407808" y="25297"/>
                    <a:pt x="2418047" y="26285"/>
                    <a:pt x="2428811" y="26666"/>
                  </a:cubicBezTo>
                  <a:cubicBezTo>
                    <a:pt x="2439575" y="27047"/>
                    <a:pt x="2450549" y="27343"/>
                    <a:pt x="2461733" y="27553"/>
                  </a:cubicBezTo>
                  <a:cubicBezTo>
                    <a:pt x="2472917" y="27763"/>
                    <a:pt x="2497873" y="27868"/>
                    <a:pt x="2536602" y="27868"/>
                  </a:cubicBezTo>
                  <a:cubicBezTo>
                    <a:pt x="2662277" y="27868"/>
                    <a:pt x="2786994" y="26240"/>
                    <a:pt x="2910752" y="22985"/>
                  </a:cubicBezTo>
                  <a:lnTo>
                    <a:pt x="2910752" y="44966"/>
                  </a:lnTo>
                  <a:cubicBezTo>
                    <a:pt x="2886274" y="77500"/>
                    <a:pt x="2867150" y="101353"/>
                    <a:pt x="2853380" y="116526"/>
                  </a:cubicBezTo>
                  <a:cubicBezTo>
                    <a:pt x="2839608" y="131699"/>
                    <a:pt x="2821175" y="154194"/>
                    <a:pt x="2798078" y="184011"/>
                  </a:cubicBezTo>
                  <a:cubicBezTo>
                    <a:pt x="2774982" y="213828"/>
                    <a:pt x="2758724" y="235214"/>
                    <a:pt x="2749305" y="248168"/>
                  </a:cubicBezTo>
                  <a:cubicBezTo>
                    <a:pt x="2739886" y="261123"/>
                    <a:pt x="2734096" y="268919"/>
                    <a:pt x="2731934" y="271558"/>
                  </a:cubicBezTo>
                  <a:lnTo>
                    <a:pt x="2622570" y="410369"/>
                  </a:lnTo>
                  <a:cubicBezTo>
                    <a:pt x="2617780" y="415481"/>
                    <a:pt x="2605211" y="431602"/>
                    <a:pt x="2584865" y="458734"/>
                  </a:cubicBezTo>
                  <a:cubicBezTo>
                    <a:pt x="2576110" y="468837"/>
                    <a:pt x="2566480" y="480396"/>
                    <a:pt x="2555978" y="493410"/>
                  </a:cubicBezTo>
                  <a:cubicBezTo>
                    <a:pt x="2545476" y="506424"/>
                    <a:pt x="2533729" y="521200"/>
                    <a:pt x="2520739" y="537739"/>
                  </a:cubicBezTo>
                  <a:cubicBezTo>
                    <a:pt x="2507748" y="554278"/>
                    <a:pt x="2495232" y="570152"/>
                    <a:pt x="2483190" y="585361"/>
                  </a:cubicBezTo>
                  <a:cubicBezTo>
                    <a:pt x="2471148" y="600570"/>
                    <a:pt x="2458585" y="612711"/>
                    <a:pt x="2445502" y="621783"/>
                  </a:cubicBezTo>
                  <a:cubicBezTo>
                    <a:pt x="2469741" y="625613"/>
                    <a:pt x="2509231" y="627529"/>
                    <a:pt x="2563972" y="627529"/>
                  </a:cubicBezTo>
                  <a:cubicBezTo>
                    <a:pt x="2642615" y="627529"/>
                    <a:pt x="2699002" y="625305"/>
                    <a:pt x="2733132" y="620857"/>
                  </a:cubicBezTo>
                  <a:cubicBezTo>
                    <a:pt x="2767262" y="616410"/>
                    <a:pt x="2797248" y="610020"/>
                    <a:pt x="2823089" y="601690"/>
                  </a:cubicBezTo>
                  <a:cubicBezTo>
                    <a:pt x="2846940" y="590037"/>
                    <a:pt x="2863430" y="579422"/>
                    <a:pt x="2872558" y="569845"/>
                  </a:cubicBezTo>
                  <a:cubicBezTo>
                    <a:pt x="2881686" y="560268"/>
                    <a:pt x="2891500" y="542836"/>
                    <a:pt x="2901997" y="517549"/>
                  </a:cubicBezTo>
                  <a:lnTo>
                    <a:pt x="2932150" y="532455"/>
                  </a:lnTo>
                  <a:cubicBezTo>
                    <a:pt x="2924784" y="554004"/>
                    <a:pt x="2914454" y="581279"/>
                    <a:pt x="2901161" y="614279"/>
                  </a:cubicBezTo>
                  <a:cubicBezTo>
                    <a:pt x="2887867" y="647279"/>
                    <a:pt x="2877757" y="671601"/>
                    <a:pt x="2870832" y="687246"/>
                  </a:cubicBezTo>
                  <a:cubicBezTo>
                    <a:pt x="2860796" y="687246"/>
                    <a:pt x="2852338" y="686111"/>
                    <a:pt x="2845460" y="683840"/>
                  </a:cubicBezTo>
                  <a:cubicBezTo>
                    <a:pt x="2844894" y="678833"/>
                    <a:pt x="2838691" y="675328"/>
                    <a:pt x="2826848" y="673328"/>
                  </a:cubicBezTo>
                  <a:cubicBezTo>
                    <a:pt x="2815006" y="671327"/>
                    <a:pt x="2778749" y="670326"/>
                    <a:pt x="2718078" y="670326"/>
                  </a:cubicBezTo>
                  <a:lnTo>
                    <a:pt x="2466294" y="670326"/>
                  </a:lnTo>
                  <a:cubicBezTo>
                    <a:pt x="2415332" y="670326"/>
                    <a:pt x="2360617" y="672278"/>
                    <a:pt x="2302149" y="676181"/>
                  </a:cubicBezTo>
                  <a:cubicBezTo>
                    <a:pt x="2302574" y="665980"/>
                    <a:pt x="2302843" y="660346"/>
                    <a:pt x="2302958" y="659281"/>
                  </a:cubicBezTo>
                  <a:cubicBezTo>
                    <a:pt x="2303071" y="658216"/>
                    <a:pt x="2303098" y="655348"/>
                    <a:pt x="2303036" y="650677"/>
                  </a:cubicBezTo>
                  <a:cubicBezTo>
                    <a:pt x="2345791" y="606485"/>
                    <a:pt x="2389062" y="559411"/>
                    <a:pt x="2432847" y="509455"/>
                  </a:cubicBezTo>
                  <a:cubicBezTo>
                    <a:pt x="2476632" y="459499"/>
                    <a:pt x="2515401" y="413300"/>
                    <a:pt x="2549155" y="370857"/>
                  </a:cubicBezTo>
                  <a:cubicBezTo>
                    <a:pt x="2582910" y="328415"/>
                    <a:pt x="2620892" y="278643"/>
                    <a:pt x="2663104" y="221541"/>
                  </a:cubicBezTo>
                  <a:cubicBezTo>
                    <a:pt x="2705316" y="164439"/>
                    <a:pt x="2742688" y="115811"/>
                    <a:pt x="2775222" y="75657"/>
                  </a:cubicBezTo>
                  <a:cubicBezTo>
                    <a:pt x="2757638" y="74978"/>
                    <a:pt x="2733070" y="74308"/>
                    <a:pt x="2701516" y="73647"/>
                  </a:cubicBezTo>
                  <a:cubicBezTo>
                    <a:pt x="2669962" y="72986"/>
                    <a:pt x="2635630" y="72656"/>
                    <a:pt x="2598519" y="72656"/>
                  </a:cubicBezTo>
                  <a:cubicBezTo>
                    <a:pt x="2527910" y="72656"/>
                    <a:pt x="2477260" y="74623"/>
                    <a:pt x="2446567" y="78557"/>
                  </a:cubicBezTo>
                  <a:cubicBezTo>
                    <a:pt x="2415873" y="82492"/>
                    <a:pt x="2393375" y="90060"/>
                    <a:pt x="2379070" y="101262"/>
                  </a:cubicBezTo>
                  <a:cubicBezTo>
                    <a:pt x="2364765" y="112465"/>
                    <a:pt x="2349746" y="133617"/>
                    <a:pt x="2334014" y="164720"/>
                  </a:cubicBezTo>
                  <a:lnTo>
                    <a:pt x="2305120" y="152403"/>
                  </a:lnTo>
                  <a:cubicBezTo>
                    <a:pt x="2309297" y="135328"/>
                    <a:pt x="2313005" y="120319"/>
                    <a:pt x="2316243" y="107378"/>
                  </a:cubicBezTo>
                  <a:cubicBezTo>
                    <a:pt x="2319480" y="94437"/>
                    <a:pt x="2321755" y="85071"/>
                    <a:pt x="2323070" y="79281"/>
                  </a:cubicBezTo>
                  <a:cubicBezTo>
                    <a:pt x="2324384" y="73490"/>
                    <a:pt x="2325528" y="68602"/>
                    <a:pt x="2326503" y="64616"/>
                  </a:cubicBezTo>
                  <a:lnTo>
                    <a:pt x="2336650" y="17215"/>
                  </a:lnTo>
                  <a:cubicBezTo>
                    <a:pt x="2337412" y="14136"/>
                    <a:pt x="2338827" y="10497"/>
                    <a:pt x="2340895" y="6298"/>
                  </a:cubicBezTo>
                  <a:cubicBezTo>
                    <a:pt x="2342964" y="2099"/>
                    <a:pt x="2347209" y="0"/>
                    <a:pt x="2353632" y="0"/>
                  </a:cubicBez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0" b="1" cap="none" spc="600" dirty="0">
                <a:ln w="0"/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900188-5116-A655-00DA-C230B8208DB5}"/>
                </a:ext>
              </a:extLst>
            </p:cNvPr>
            <p:cNvSpPr/>
            <p:nvPr/>
          </p:nvSpPr>
          <p:spPr>
            <a:xfrm>
              <a:off x="4256827" y="2487046"/>
              <a:ext cx="2292711" cy="820192"/>
            </a:xfrm>
            <a:custGeom>
              <a:avLst/>
              <a:gdLst>
                <a:gd name="connsiteX0" fmla="*/ 813584 w 1870852"/>
                <a:gd name="connsiteY0" fmla="*/ 150094 h 669277"/>
                <a:gd name="connsiteX1" fmla="*/ 805902 w 1870852"/>
                <a:gd name="connsiteY1" fmla="*/ 182853 h 669277"/>
                <a:gd name="connsiteX2" fmla="*/ 791789 w 1870852"/>
                <a:gd name="connsiteY2" fmla="*/ 217735 h 669277"/>
                <a:gd name="connsiteX3" fmla="*/ 736100 w 1870852"/>
                <a:gd name="connsiteY3" fmla="*/ 360815 h 669277"/>
                <a:gd name="connsiteX4" fmla="*/ 727698 w 1870852"/>
                <a:gd name="connsiteY4" fmla="*/ 380486 h 669277"/>
                <a:gd name="connsiteX5" fmla="*/ 724986 w 1870852"/>
                <a:gd name="connsiteY5" fmla="*/ 384205 h 669277"/>
                <a:gd name="connsiteX6" fmla="*/ 757145 w 1870852"/>
                <a:gd name="connsiteY6" fmla="*/ 386751 h 669277"/>
                <a:gd name="connsiteX7" fmla="*/ 804728 w 1870852"/>
                <a:gd name="connsiteY7" fmla="*/ 387649 h 669277"/>
                <a:gd name="connsiteX8" fmla="*/ 849485 w 1870852"/>
                <a:gd name="connsiteY8" fmla="*/ 386669 h 669277"/>
                <a:gd name="connsiteX9" fmla="*/ 905384 w 1870852"/>
                <a:gd name="connsiteY9" fmla="*/ 385643 h 669277"/>
                <a:gd name="connsiteX10" fmla="*/ 884211 w 1870852"/>
                <a:gd name="connsiteY10" fmla="*/ 339541 h 669277"/>
                <a:gd name="connsiteX11" fmla="*/ 849150 w 1870852"/>
                <a:gd name="connsiteY11" fmla="*/ 249669 h 669277"/>
                <a:gd name="connsiteX12" fmla="*/ 827005 w 1870852"/>
                <a:gd name="connsiteY12" fmla="*/ 195205 h 669277"/>
                <a:gd name="connsiteX13" fmla="*/ 813584 w 1870852"/>
                <a:gd name="connsiteY13" fmla="*/ 150094 h 669277"/>
                <a:gd name="connsiteX14" fmla="*/ 225661 w 1870852"/>
                <a:gd name="connsiteY14" fmla="*/ 47276 h 669277"/>
                <a:gd name="connsiteX15" fmla="*/ 169248 w 1870852"/>
                <a:gd name="connsiteY15" fmla="*/ 54095 h 669277"/>
                <a:gd name="connsiteX16" fmla="*/ 167923 w 1870852"/>
                <a:gd name="connsiteY16" fmla="*/ 94560 h 669277"/>
                <a:gd name="connsiteX17" fmla="*/ 165850 w 1870852"/>
                <a:gd name="connsiteY17" fmla="*/ 174284 h 669277"/>
                <a:gd name="connsiteX18" fmla="*/ 164202 w 1870852"/>
                <a:gd name="connsiteY18" fmla="*/ 236731 h 669277"/>
                <a:gd name="connsiteX19" fmla="*/ 163300 w 1870852"/>
                <a:gd name="connsiteY19" fmla="*/ 280173 h 669277"/>
                <a:gd name="connsiteX20" fmla="*/ 163976 w 1870852"/>
                <a:gd name="connsiteY20" fmla="*/ 376724 h 669277"/>
                <a:gd name="connsiteX21" fmla="*/ 232916 w 1870852"/>
                <a:gd name="connsiteY21" fmla="*/ 385674 h 669277"/>
                <a:gd name="connsiteX22" fmla="*/ 310669 w 1870852"/>
                <a:gd name="connsiteY22" fmla="*/ 370741 h 669277"/>
                <a:gd name="connsiteX23" fmla="*/ 376047 w 1870852"/>
                <a:gd name="connsiteY23" fmla="*/ 319767 h 669277"/>
                <a:gd name="connsiteX24" fmla="*/ 402644 w 1870852"/>
                <a:gd name="connsiteY24" fmla="*/ 224538 h 669277"/>
                <a:gd name="connsiteX25" fmla="*/ 383022 w 1870852"/>
                <a:gd name="connsiteY25" fmla="*/ 138119 h 669277"/>
                <a:gd name="connsiteX26" fmla="*/ 322787 w 1870852"/>
                <a:gd name="connsiteY26" fmla="*/ 72465 h 669277"/>
                <a:gd name="connsiteX27" fmla="*/ 225661 w 1870852"/>
                <a:gd name="connsiteY27" fmla="*/ 47276 h 669277"/>
                <a:gd name="connsiteX28" fmla="*/ 1494158 w 1870852"/>
                <a:gd name="connsiteY28" fmla="*/ 5972 h 669277"/>
                <a:gd name="connsiteX29" fmla="*/ 1494158 w 1870852"/>
                <a:gd name="connsiteY29" fmla="*/ 40192 h 669277"/>
                <a:gd name="connsiteX30" fmla="*/ 1424154 w 1870852"/>
                <a:gd name="connsiteY30" fmla="*/ 64297 h 669277"/>
                <a:gd name="connsiteX31" fmla="*/ 1417774 w 1870852"/>
                <a:gd name="connsiteY31" fmla="*/ 113101 h 669277"/>
                <a:gd name="connsiteX32" fmla="*/ 1412696 w 1870852"/>
                <a:gd name="connsiteY32" fmla="*/ 203408 h 669277"/>
                <a:gd name="connsiteX33" fmla="*/ 1411052 w 1870852"/>
                <a:gd name="connsiteY33" fmla="*/ 279341 h 669277"/>
                <a:gd name="connsiteX34" fmla="*/ 1411052 w 1870852"/>
                <a:gd name="connsiteY34" fmla="*/ 327481 h 669277"/>
                <a:gd name="connsiteX35" fmla="*/ 1450708 w 1870852"/>
                <a:gd name="connsiteY35" fmla="*/ 281651 h 669277"/>
                <a:gd name="connsiteX36" fmla="*/ 1570344 w 1870852"/>
                <a:gd name="connsiteY36" fmla="*/ 163872 h 669277"/>
                <a:gd name="connsiteX37" fmla="*/ 1636694 w 1870852"/>
                <a:gd name="connsiteY37" fmla="*/ 86730 h 669277"/>
                <a:gd name="connsiteX38" fmla="*/ 1646515 w 1870852"/>
                <a:gd name="connsiteY38" fmla="*/ 63605 h 669277"/>
                <a:gd name="connsiteX39" fmla="*/ 1599122 w 1870852"/>
                <a:gd name="connsiteY39" fmla="*/ 48823 h 669277"/>
                <a:gd name="connsiteX40" fmla="*/ 1597668 w 1870852"/>
                <a:gd name="connsiteY40" fmla="*/ 10971 h 669277"/>
                <a:gd name="connsiteX41" fmla="*/ 1688869 w 1870852"/>
                <a:gd name="connsiteY41" fmla="*/ 12099 h 669277"/>
                <a:gd name="connsiteX42" fmla="*/ 1802472 w 1870852"/>
                <a:gd name="connsiteY42" fmla="*/ 6967 h 669277"/>
                <a:gd name="connsiteX43" fmla="*/ 1804167 w 1870852"/>
                <a:gd name="connsiteY43" fmla="*/ 44228 h 669277"/>
                <a:gd name="connsiteX44" fmla="*/ 1694911 w 1870852"/>
                <a:gd name="connsiteY44" fmla="*/ 101854 h 669277"/>
                <a:gd name="connsiteX45" fmla="*/ 1580966 w 1870852"/>
                <a:gd name="connsiteY45" fmla="*/ 203552 h 669277"/>
                <a:gd name="connsiteX46" fmla="*/ 1502704 w 1870852"/>
                <a:gd name="connsiteY46" fmla="*/ 278183 h 669277"/>
                <a:gd name="connsiteX47" fmla="*/ 1465723 w 1870852"/>
                <a:gd name="connsiteY47" fmla="*/ 314620 h 669277"/>
                <a:gd name="connsiteX48" fmla="*/ 1642884 w 1870852"/>
                <a:gd name="connsiteY48" fmla="*/ 458828 h 669277"/>
                <a:gd name="connsiteX49" fmla="*/ 1798374 w 1870852"/>
                <a:gd name="connsiteY49" fmla="*/ 585342 h 669277"/>
                <a:gd name="connsiteX50" fmla="*/ 1869390 w 1870852"/>
                <a:gd name="connsiteY50" fmla="*/ 634185 h 669277"/>
                <a:gd name="connsiteX51" fmla="*/ 1870852 w 1870852"/>
                <a:gd name="connsiteY51" fmla="*/ 665350 h 669277"/>
                <a:gd name="connsiteX52" fmla="*/ 1845576 w 1870852"/>
                <a:gd name="connsiteY52" fmla="*/ 663433 h 669277"/>
                <a:gd name="connsiteX53" fmla="*/ 1829197 w 1870852"/>
                <a:gd name="connsiteY53" fmla="*/ 661369 h 669277"/>
                <a:gd name="connsiteX54" fmla="*/ 1784230 w 1870852"/>
                <a:gd name="connsiteY54" fmla="*/ 659378 h 669277"/>
                <a:gd name="connsiteX55" fmla="*/ 1668077 w 1870852"/>
                <a:gd name="connsiteY55" fmla="*/ 665350 h 669277"/>
                <a:gd name="connsiteX56" fmla="*/ 1666359 w 1870852"/>
                <a:gd name="connsiteY56" fmla="*/ 635351 h 669277"/>
                <a:gd name="connsiteX57" fmla="*/ 1681082 w 1870852"/>
                <a:gd name="connsiteY57" fmla="*/ 630033 h 669277"/>
                <a:gd name="connsiteX58" fmla="*/ 1697003 w 1870852"/>
                <a:gd name="connsiteY58" fmla="*/ 626674 h 669277"/>
                <a:gd name="connsiteX59" fmla="*/ 1707383 w 1870852"/>
                <a:gd name="connsiteY59" fmla="*/ 625951 h 669277"/>
                <a:gd name="connsiteX60" fmla="*/ 1603228 w 1870852"/>
                <a:gd name="connsiteY60" fmla="*/ 533428 h 669277"/>
                <a:gd name="connsiteX61" fmla="*/ 1512766 w 1870852"/>
                <a:gd name="connsiteY61" fmla="*/ 459838 h 669277"/>
                <a:gd name="connsiteX62" fmla="*/ 1485741 w 1870852"/>
                <a:gd name="connsiteY62" fmla="*/ 438199 h 669277"/>
                <a:gd name="connsiteX63" fmla="*/ 1451287 w 1870852"/>
                <a:gd name="connsiteY63" fmla="*/ 410245 h 669277"/>
                <a:gd name="connsiteX64" fmla="*/ 1427782 w 1870852"/>
                <a:gd name="connsiteY64" fmla="*/ 392293 h 669277"/>
                <a:gd name="connsiteX65" fmla="*/ 1411114 w 1870852"/>
                <a:gd name="connsiteY65" fmla="*/ 381159 h 669277"/>
                <a:gd name="connsiteX66" fmla="*/ 1411189 w 1870852"/>
                <a:gd name="connsiteY66" fmla="*/ 394796 h 669277"/>
                <a:gd name="connsiteX67" fmla="*/ 1413186 w 1870852"/>
                <a:gd name="connsiteY67" fmla="*/ 501260 h 669277"/>
                <a:gd name="connsiteX68" fmla="*/ 1419340 w 1870852"/>
                <a:gd name="connsiteY68" fmla="*/ 603137 h 669277"/>
                <a:gd name="connsiteX69" fmla="*/ 1449157 w 1870852"/>
                <a:gd name="connsiteY69" fmla="*/ 623898 h 669277"/>
                <a:gd name="connsiteX70" fmla="*/ 1495153 w 1870852"/>
                <a:gd name="connsiteY70" fmla="*/ 633003 h 669277"/>
                <a:gd name="connsiteX71" fmla="*/ 1495153 w 1870852"/>
                <a:gd name="connsiteY71" fmla="*/ 667340 h 669277"/>
                <a:gd name="connsiteX72" fmla="*/ 1420336 w 1870852"/>
                <a:gd name="connsiteY72" fmla="*/ 662364 h 669277"/>
                <a:gd name="connsiteX73" fmla="*/ 1343730 w 1870852"/>
                <a:gd name="connsiteY73" fmla="*/ 661369 h 669277"/>
                <a:gd name="connsiteX74" fmla="*/ 1252801 w 1870852"/>
                <a:gd name="connsiteY74" fmla="*/ 663359 h 669277"/>
                <a:gd name="connsiteX75" fmla="*/ 1252801 w 1870852"/>
                <a:gd name="connsiteY75" fmla="*/ 627436 h 669277"/>
                <a:gd name="connsiteX76" fmla="*/ 1299381 w 1870852"/>
                <a:gd name="connsiteY76" fmla="*/ 618871 h 669277"/>
                <a:gd name="connsiteX77" fmla="*/ 1313840 w 1870852"/>
                <a:gd name="connsiteY77" fmla="*/ 594801 h 669277"/>
                <a:gd name="connsiteX78" fmla="*/ 1320756 w 1870852"/>
                <a:gd name="connsiteY78" fmla="*/ 527312 h 669277"/>
                <a:gd name="connsiteX79" fmla="*/ 1325515 w 1870852"/>
                <a:gd name="connsiteY79" fmla="*/ 410412 h 669277"/>
                <a:gd name="connsiteX80" fmla="*/ 1326950 w 1870852"/>
                <a:gd name="connsiteY80" fmla="*/ 334697 h 669277"/>
                <a:gd name="connsiteX81" fmla="*/ 1323964 w 1870852"/>
                <a:gd name="connsiteY81" fmla="*/ 159985 h 669277"/>
                <a:gd name="connsiteX82" fmla="*/ 1321818 w 1870852"/>
                <a:gd name="connsiteY82" fmla="*/ 95963 h 669277"/>
                <a:gd name="connsiteX83" fmla="*/ 1314979 w 1870852"/>
                <a:gd name="connsiteY83" fmla="*/ 65090 h 669277"/>
                <a:gd name="connsiteX84" fmla="*/ 1300353 w 1870852"/>
                <a:gd name="connsiteY84" fmla="*/ 52641 h 669277"/>
                <a:gd name="connsiteX85" fmla="*/ 1258228 w 1870852"/>
                <a:gd name="connsiteY85" fmla="*/ 44687 h 669277"/>
                <a:gd name="connsiteX86" fmla="*/ 1256782 w 1870852"/>
                <a:gd name="connsiteY86" fmla="*/ 8957 h 669277"/>
                <a:gd name="connsiteX87" fmla="*/ 1382779 w 1870852"/>
                <a:gd name="connsiteY87" fmla="*/ 12939 h 669277"/>
                <a:gd name="connsiteX88" fmla="*/ 1440362 w 1870852"/>
                <a:gd name="connsiteY88" fmla="*/ 10816 h 669277"/>
                <a:gd name="connsiteX89" fmla="*/ 1494158 w 1870852"/>
                <a:gd name="connsiteY89" fmla="*/ 5972 h 669277"/>
                <a:gd name="connsiteX90" fmla="*/ 216952 w 1870852"/>
                <a:gd name="connsiteY90" fmla="*/ 1990 h 669277"/>
                <a:gd name="connsiteX91" fmla="*/ 341126 w 1870852"/>
                <a:gd name="connsiteY91" fmla="*/ 21686 h 669277"/>
                <a:gd name="connsiteX92" fmla="*/ 431102 w 1870852"/>
                <a:gd name="connsiteY92" fmla="*/ 74374 h 669277"/>
                <a:gd name="connsiteX93" fmla="*/ 485396 w 1870852"/>
                <a:gd name="connsiteY93" fmla="*/ 145285 h 669277"/>
                <a:gd name="connsiteX94" fmla="*/ 503168 w 1870852"/>
                <a:gd name="connsiteY94" fmla="*/ 219173 h 669277"/>
                <a:gd name="connsiteX95" fmla="*/ 469207 w 1870852"/>
                <a:gd name="connsiteY95" fmla="*/ 323818 h 669277"/>
                <a:gd name="connsiteX96" fmla="*/ 370036 w 1870852"/>
                <a:gd name="connsiteY96" fmla="*/ 402598 h 669277"/>
                <a:gd name="connsiteX97" fmla="*/ 216812 w 1870852"/>
                <a:gd name="connsiteY97" fmla="*/ 432453 h 669277"/>
                <a:gd name="connsiteX98" fmla="*/ 164272 w 1870852"/>
                <a:gd name="connsiteY98" fmla="*/ 427476 h 669277"/>
                <a:gd name="connsiteX99" fmla="*/ 165240 w 1870852"/>
                <a:gd name="connsiteY99" fmla="*/ 506399 h 669277"/>
                <a:gd name="connsiteX100" fmla="*/ 166387 w 1870852"/>
                <a:gd name="connsiteY100" fmla="*/ 568084 h 669277"/>
                <a:gd name="connsiteX101" fmla="*/ 172502 w 1870852"/>
                <a:gd name="connsiteY101" fmla="*/ 605267 h 669277"/>
                <a:gd name="connsiteX102" fmla="*/ 192505 w 1870852"/>
                <a:gd name="connsiteY102" fmla="*/ 619769 h 669277"/>
                <a:gd name="connsiteX103" fmla="*/ 258824 w 1870852"/>
                <a:gd name="connsiteY103" fmla="*/ 627272 h 669277"/>
                <a:gd name="connsiteX104" fmla="*/ 257176 w 1870852"/>
                <a:gd name="connsiteY104" fmla="*/ 668336 h 669277"/>
                <a:gd name="connsiteX105" fmla="*/ 197093 w 1870852"/>
                <a:gd name="connsiteY105" fmla="*/ 663359 h 669277"/>
                <a:gd name="connsiteX106" fmla="*/ 145603 w 1870852"/>
                <a:gd name="connsiteY106" fmla="*/ 661369 h 669277"/>
                <a:gd name="connsiteX107" fmla="*/ 64627 w 1870852"/>
                <a:gd name="connsiteY107" fmla="*/ 666151 h 669277"/>
                <a:gd name="connsiteX108" fmla="*/ 38104 w 1870852"/>
                <a:gd name="connsiteY108" fmla="*/ 669277 h 669277"/>
                <a:gd name="connsiteX109" fmla="*/ 9007 w 1870852"/>
                <a:gd name="connsiteY109" fmla="*/ 663569 h 669277"/>
                <a:gd name="connsiteX110" fmla="*/ 9007 w 1870852"/>
                <a:gd name="connsiteY110" fmla="*/ 634550 h 669277"/>
                <a:gd name="connsiteX111" fmla="*/ 61143 w 1870852"/>
                <a:gd name="connsiteY111" fmla="*/ 617541 h 669277"/>
                <a:gd name="connsiteX112" fmla="*/ 70715 w 1870852"/>
                <a:gd name="connsiteY112" fmla="*/ 607382 h 669277"/>
                <a:gd name="connsiteX113" fmla="*/ 78180 w 1870852"/>
                <a:gd name="connsiteY113" fmla="*/ 382354 h 669277"/>
                <a:gd name="connsiteX114" fmla="*/ 77931 w 1870852"/>
                <a:gd name="connsiteY114" fmla="*/ 315720 h 669277"/>
                <a:gd name="connsiteX115" fmla="*/ 77192 w 1870852"/>
                <a:gd name="connsiteY115" fmla="*/ 260237 h 669277"/>
                <a:gd name="connsiteX116" fmla="*/ 74719 w 1870852"/>
                <a:gd name="connsiteY116" fmla="*/ 199407 h 669277"/>
                <a:gd name="connsiteX117" fmla="*/ 71247 w 1870852"/>
                <a:gd name="connsiteY117" fmla="*/ 129030 h 669277"/>
                <a:gd name="connsiteX118" fmla="*/ 66780 w 1870852"/>
                <a:gd name="connsiteY118" fmla="*/ 76625 h 669277"/>
                <a:gd name="connsiteX119" fmla="*/ 62745 w 1870852"/>
                <a:gd name="connsiteY119" fmla="*/ 62765 h 669277"/>
                <a:gd name="connsiteX120" fmla="*/ 45257 w 1870852"/>
                <a:gd name="connsiteY120" fmla="*/ 50413 h 669277"/>
                <a:gd name="connsiteX121" fmla="*/ 811 w 1870852"/>
                <a:gd name="connsiteY121" fmla="*/ 43388 h 669277"/>
                <a:gd name="connsiteX122" fmla="*/ 1068 w 1870852"/>
                <a:gd name="connsiteY122" fmla="*/ 4976 h 669277"/>
                <a:gd name="connsiteX123" fmla="*/ 101763 w 1870852"/>
                <a:gd name="connsiteY123" fmla="*/ 7962 h 669277"/>
                <a:gd name="connsiteX124" fmla="*/ 153534 w 1870852"/>
                <a:gd name="connsiteY124" fmla="*/ 5995 h 669277"/>
                <a:gd name="connsiteX125" fmla="*/ 184699 w 1870852"/>
                <a:gd name="connsiteY125" fmla="*/ 3234 h 669277"/>
                <a:gd name="connsiteX126" fmla="*/ 216952 w 1870852"/>
                <a:gd name="connsiteY126" fmla="*/ 1990 h 669277"/>
                <a:gd name="connsiteX127" fmla="*/ 855721 w 1870852"/>
                <a:gd name="connsiteY127" fmla="*/ 0 h 669277"/>
                <a:gd name="connsiteX128" fmla="*/ 891660 w 1870852"/>
                <a:gd name="connsiteY128" fmla="*/ 121098 h 669277"/>
                <a:gd name="connsiteX129" fmla="*/ 991741 w 1870852"/>
                <a:gd name="connsiteY129" fmla="*/ 379912 h 669277"/>
                <a:gd name="connsiteX130" fmla="*/ 1052974 w 1870852"/>
                <a:gd name="connsiteY130" fmla="*/ 535088 h 669277"/>
                <a:gd name="connsiteX131" fmla="*/ 1083603 w 1870852"/>
                <a:gd name="connsiteY131" fmla="*/ 600516 h 669277"/>
                <a:gd name="connsiteX132" fmla="*/ 1141501 w 1870852"/>
                <a:gd name="connsiteY132" fmla="*/ 623657 h 669277"/>
                <a:gd name="connsiteX133" fmla="*/ 1141501 w 1870852"/>
                <a:gd name="connsiteY133" fmla="*/ 659378 h 669277"/>
                <a:gd name="connsiteX134" fmla="*/ 1054009 w 1870852"/>
                <a:gd name="connsiteY134" fmla="*/ 655397 h 669277"/>
                <a:gd name="connsiteX135" fmla="*/ 1000601 w 1870852"/>
                <a:gd name="connsiteY135" fmla="*/ 656863 h 669277"/>
                <a:gd name="connsiteX136" fmla="*/ 960984 w 1870852"/>
                <a:gd name="connsiteY136" fmla="*/ 659600 h 669277"/>
                <a:gd name="connsiteX137" fmla="*/ 928011 w 1870852"/>
                <a:gd name="connsiteY137" fmla="*/ 661369 h 669277"/>
                <a:gd name="connsiteX138" fmla="*/ 928011 w 1870852"/>
                <a:gd name="connsiteY138" fmla="*/ 627109 h 669277"/>
                <a:gd name="connsiteX139" fmla="*/ 967473 w 1870852"/>
                <a:gd name="connsiteY139" fmla="*/ 617273 h 669277"/>
                <a:gd name="connsiteX140" fmla="*/ 977255 w 1870852"/>
                <a:gd name="connsiteY140" fmla="*/ 603627 h 669277"/>
                <a:gd name="connsiteX141" fmla="*/ 968667 w 1870852"/>
                <a:gd name="connsiteY141" fmla="*/ 565269 h 669277"/>
                <a:gd name="connsiteX142" fmla="*/ 956004 w 1870852"/>
                <a:gd name="connsiteY142" fmla="*/ 529859 h 669277"/>
                <a:gd name="connsiteX143" fmla="*/ 921363 w 1870852"/>
                <a:gd name="connsiteY143" fmla="*/ 436605 h 669277"/>
                <a:gd name="connsiteX144" fmla="*/ 836352 w 1870852"/>
                <a:gd name="connsiteY144" fmla="*/ 433448 h 669277"/>
                <a:gd name="connsiteX145" fmla="*/ 797310 w 1870852"/>
                <a:gd name="connsiteY145" fmla="*/ 433448 h 669277"/>
                <a:gd name="connsiteX146" fmla="*/ 703387 w 1870852"/>
                <a:gd name="connsiteY146" fmla="*/ 438207 h 669277"/>
                <a:gd name="connsiteX147" fmla="*/ 668475 w 1870852"/>
                <a:gd name="connsiteY147" fmla="*/ 526367 h 669277"/>
                <a:gd name="connsiteX148" fmla="*/ 646811 w 1870852"/>
                <a:gd name="connsiteY148" fmla="*/ 590439 h 669277"/>
                <a:gd name="connsiteX149" fmla="*/ 659101 w 1870852"/>
                <a:gd name="connsiteY149" fmla="*/ 612036 h 669277"/>
                <a:gd name="connsiteX150" fmla="*/ 724973 w 1870852"/>
                <a:gd name="connsiteY150" fmla="*/ 628983 h 669277"/>
                <a:gd name="connsiteX151" fmla="*/ 724973 w 1870852"/>
                <a:gd name="connsiteY151" fmla="*/ 663359 h 669277"/>
                <a:gd name="connsiteX152" fmla="*/ 617311 w 1870852"/>
                <a:gd name="connsiteY152" fmla="*/ 656392 h 669277"/>
                <a:gd name="connsiteX153" fmla="*/ 518450 w 1870852"/>
                <a:gd name="connsiteY153" fmla="*/ 660373 h 669277"/>
                <a:gd name="connsiteX154" fmla="*/ 518450 w 1870852"/>
                <a:gd name="connsiteY154" fmla="*/ 628719 h 669277"/>
                <a:gd name="connsiteX155" fmla="*/ 566660 w 1870852"/>
                <a:gd name="connsiteY155" fmla="*/ 605928 h 669277"/>
                <a:gd name="connsiteX156" fmla="*/ 595978 w 1870852"/>
                <a:gd name="connsiteY156" fmla="*/ 559122 h 669277"/>
                <a:gd name="connsiteX157" fmla="*/ 634339 w 1870852"/>
                <a:gd name="connsiteY157" fmla="*/ 477116 h 669277"/>
                <a:gd name="connsiteX158" fmla="*/ 662915 w 1870852"/>
                <a:gd name="connsiteY158" fmla="*/ 406295 h 669277"/>
                <a:gd name="connsiteX159" fmla="*/ 739956 w 1870852"/>
                <a:gd name="connsiteY159" fmla="*/ 225666 h 669277"/>
                <a:gd name="connsiteX160" fmla="*/ 770095 w 1870852"/>
                <a:gd name="connsiteY160" fmla="*/ 152691 h 669277"/>
                <a:gd name="connsiteX161" fmla="*/ 799483 w 1870852"/>
                <a:gd name="connsiteY161" fmla="*/ 76155 h 669277"/>
                <a:gd name="connsiteX162" fmla="*/ 818965 w 1870852"/>
                <a:gd name="connsiteY162" fmla="*/ 18677 h 669277"/>
                <a:gd name="connsiteX163" fmla="*/ 827239 w 1870852"/>
                <a:gd name="connsiteY163" fmla="*/ 1399 h 6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870852" h="669277">
                  <a:moveTo>
                    <a:pt x="813584" y="150094"/>
                  </a:moveTo>
                  <a:cubicBezTo>
                    <a:pt x="813102" y="160104"/>
                    <a:pt x="810542" y="171023"/>
                    <a:pt x="805902" y="182853"/>
                  </a:cubicBezTo>
                  <a:cubicBezTo>
                    <a:pt x="801263" y="194682"/>
                    <a:pt x="796558" y="206310"/>
                    <a:pt x="791789" y="217735"/>
                  </a:cubicBezTo>
                  <a:lnTo>
                    <a:pt x="736100" y="360815"/>
                  </a:lnTo>
                  <a:cubicBezTo>
                    <a:pt x="732663" y="370055"/>
                    <a:pt x="729862" y="376612"/>
                    <a:pt x="727698" y="380486"/>
                  </a:cubicBezTo>
                  <a:lnTo>
                    <a:pt x="724986" y="384205"/>
                  </a:lnTo>
                  <a:lnTo>
                    <a:pt x="757145" y="386751"/>
                  </a:lnTo>
                  <a:cubicBezTo>
                    <a:pt x="770747" y="387350"/>
                    <a:pt x="786608" y="387649"/>
                    <a:pt x="804728" y="387649"/>
                  </a:cubicBezTo>
                  <a:lnTo>
                    <a:pt x="849485" y="386669"/>
                  </a:lnTo>
                  <a:cubicBezTo>
                    <a:pt x="873211" y="386669"/>
                    <a:pt x="891844" y="386327"/>
                    <a:pt x="905384" y="385643"/>
                  </a:cubicBezTo>
                  <a:cubicBezTo>
                    <a:pt x="894503" y="361082"/>
                    <a:pt x="887446" y="345715"/>
                    <a:pt x="884211" y="339541"/>
                  </a:cubicBezTo>
                  <a:lnTo>
                    <a:pt x="849150" y="249669"/>
                  </a:lnTo>
                  <a:cubicBezTo>
                    <a:pt x="844848" y="237420"/>
                    <a:pt x="837466" y="219265"/>
                    <a:pt x="827005" y="195205"/>
                  </a:cubicBezTo>
                  <a:cubicBezTo>
                    <a:pt x="816544" y="171144"/>
                    <a:pt x="812071" y="156107"/>
                    <a:pt x="813584" y="150094"/>
                  </a:cubicBezTo>
                  <a:close/>
                  <a:moveTo>
                    <a:pt x="225661" y="47276"/>
                  </a:moveTo>
                  <a:cubicBezTo>
                    <a:pt x="206377" y="47276"/>
                    <a:pt x="187573" y="49549"/>
                    <a:pt x="169248" y="54095"/>
                  </a:cubicBezTo>
                  <a:cubicBezTo>
                    <a:pt x="169248" y="47942"/>
                    <a:pt x="168806" y="61430"/>
                    <a:pt x="167923" y="94560"/>
                  </a:cubicBezTo>
                  <a:cubicBezTo>
                    <a:pt x="167039" y="127690"/>
                    <a:pt x="166348" y="154264"/>
                    <a:pt x="165850" y="174284"/>
                  </a:cubicBezTo>
                  <a:cubicBezTo>
                    <a:pt x="165353" y="194304"/>
                    <a:pt x="164803" y="215119"/>
                    <a:pt x="164202" y="236731"/>
                  </a:cubicBezTo>
                  <a:cubicBezTo>
                    <a:pt x="163601" y="258342"/>
                    <a:pt x="163300" y="272823"/>
                    <a:pt x="163300" y="280173"/>
                  </a:cubicBezTo>
                  <a:cubicBezTo>
                    <a:pt x="163300" y="317989"/>
                    <a:pt x="163525" y="350173"/>
                    <a:pt x="163976" y="376724"/>
                  </a:cubicBezTo>
                  <a:cubicBezTo>
                    <a:pt x="186122" y="382691"/>
                    <a:pt x="209101" y="385674"/>
                    <a:pt x="232916" y="385674"/>
                  </a:cubicBezTo>
                  <a:cubicBezTo>
                    <a:pt x="258897" y="385674"/>
                    <a:pt x="284815" y="380696"/>
                    <a:pt x="310669" y="370741"/>
                  </a:cubicBezTo>
                  <a:cubicBezTo>
                    <a:pt x="336523" y="360785"/>
                    <a:pt x="358316" y="343794"/>
                    <a:pt x="376047" y="319767"/>
                  </a:cubicBezTo>
                  <a:cubicBezTo>
                    <a:pt x="393778" y="295740"/>
                    <a:pt x="402644" y="263997"/>
                    <a:pt x="402644" y="224538"/>
                  </a:cubicBezTo>
                  <a:cubicBezTo>
                    <a:pt x="402644" y="193902"/>
                    <a:pt x="396103" y="165096"/>
                    <a:pt x="383022" y="138119"/>
                  </a:cubicBezTo>
                  <a:cubicBezTo>
                    <a:pt x="369940" y="111143"/>
                    <a:pt x="349862" y="89258"/>
                    <a:pt x="322787" y="72465"/>
                  </a:cubicBezTo>
                  <a:cubicBezTo>
                    <a:pt x="295712" y="55672"/>
                    <a:pt x="263337" y="47276"/>
                    <a:pt x="225661" y="47276"/>
                  </a:cubicBezTo>
                  <a:close/>
                  <a:moveTo>
                    <a:pt x="1494158" y="5972"/>
                  </a:moveTo>
                  <a:lnTo>
                    <a:pt x="1494158" y="40192"/>
                  </a:lnTo>
                  <a:cubicBezTo>
                    <a:pt x="1453626" y="45049"/>
                    <a:pt x="1430291" y="53084"/>
                    <a:pt x="1424154" y="64297"/>
                  </a:cubicBezTo>
                  <a:cubicBezTo>
                    <a:pt x="1422189" y="68449"/>
                    <a:pt x="1420062" y="84717"/>
                    <a:pt x="1417774" y="113101"/>
                  </a:cubicBezTo>
                  <a:cubicBezTo>
                    <a:pt x="1415485" y="141485"/>
                    <a:pt x="1413793" y="171587"/>
                    <a:pt x="1412696" y="203408"/>
                  </a:cubicBezTo>
                  <a:cubicBezTo>
                    <a:pt x="1411600" y="235229"/>
                    <a:pt x="1411052" y="260540"/>
                    <a:pt x="1411052" y="279341"/>
                  </a:cubicBezTo>
                  <a:lnTo>
                    <a:pt x="1411052" y="327481"/>
                  </a:lnTo>
                  <a:cubicBezTo>
                    <a:pt x="1410119" y="319938"/>
                    <a:pt x="1423337" y="304662"/>
                    <a:pt x="1450708" y="281651"/>
                  </a:cubicBezTo>
                  <a:lnTo>
                    <a:pt x="1570344" y="163872"/>
                  </a:lnTo>
                  <a:cubicBezTo>
                    <a:pt x="1606087" y="123677"/>
                    <a:pt x="1628203" y="97963"/>
                    <a:pt x="1636694" y="86730"/>
                  </a:cubicBezTo>
                  <a:cubicBezTo>
                    <a:pt x="1643242" y="79317"/>
                    <a:pt x="1646515" y="71609"/>
                    <a:pt x="1646515" y="63605"/>
                  </a:cubicBezTo>
                  <a:cubicBezTo>
                    <a:pt x="1646515" y="55321"/>
                    <a:pt x="1630717" y="50394"/>
                    <a:pt x="1599122" y="48823"/>
                  </a:cubicBezTo>
                  <a:lnTo>
                    <a:pt x="1597668" y="10971"/>
                  </a:lnTo>
                  <a:lnTo>
                    <a:pt x="1688869" y="12099"/>
                  </a:lnTo>
                  <a:cubicBezTo>
                    <a:pt x="1720993" y="13058"/>
                    <a:pt x="1758861" y="11347"/>
                    <a:pt x="1802472" y="6967"/>
                  </a:cubicBezTo>
                  <a:lnTo>
                    <a:pt x="1804167" y="44228"/>
                  </a:lnTo>
                  <a:cubicBezTo>
                    <a:pt x="1773210" y="47587"/>
                    <a:pt x="1736791" y="66796"/>
                    <a:pt x="1694911" y="101854"/>
                  </a:cubicBezTo>
                  <a:cubicBezTo>
                    <a:pt x="1653031" y="136911"/>
                    <a:pt x="1615049" y="170811"/>
                    <a:pt x="1580966" y="203552"/>
                  </a:cubicBezTo>
                  <a:lnTo>
                    <a:pt x="1502704" y="278183"/>
                  </a:lnTo>
                  <a:cubicBezTo>
                    <a:pt x="1487463" y="295517"/>
                    <a:pt x="1475136" y="307663"/>
                    <a:pt x="1465723" y="314620"/>
                  </a:cubicBezTo>
                  <a:lnTo>
                    <a:pt x="1642884" y="458828"/>
                  </a:lnTo>
                  <a:cubicBezTo>
                    <a:pt x="1721496" y="523625"/>
                    <a:pt x="1773326" y="565796"/>
                    <a:pt x="1798374" y="585342"/>
                  </a:cubicBezTo>
                  <a:cubicBezTo>
                    <a:pt x="1823422" y="604887"/>
                    <a:pt x="1847094" y="621168"/>
                    <a:pt x="1869390" y="634185"/>
                  </a:cubicBezTo>
                  <a:lnTo>
                    <a:pt x="1870852" y="665350"/>
                  </a:lnTo>
                  <a:cubicBezTo>
                    <a:pt x="1858685" y="664894"/>
                    <a:pt x="1850260" y="664255"/>
                    <a:pt x="1845576" y="663433"/>
                  </a:cubicBezTo>
                  <a:cubicBezTo>
                    <a:pt x="1840893" y="662612"/>
                    <a:pt x="1835433" y="661923"/>
                    <a:pt x="1829197" y="661369"/>
                  </a:cubicBezTo>
                  <a:cubicBezTo>
                    <a:pt x="1813584" y="660042"/>
                    <a:pt x="1798595" y="659378"/>
                    <a:pt x="1784230" y="659378"/>
                  </a:cubicBezTo>
                  <a:cubicBezTo>
                    <a:pt x="1757430" y="659378"/>
                    <a:pt x="1718712" y="661369"/>
                    <a:pt x="1668077" y="665350"/>
                  </a:cubicBezTo>
                  <a:lnTo>
                    <a:pt x="1666359" y="635351"/>
                  </a:lnTo>
                  <a:cubicBezTo>
                    <a:pt x="1674280" y="632277"/>
                    <a:pt x="1679187" y="630504"/>
                    <a:pt x="1681082" y="630033"/>
                  </a:cubicBezTo>
                  <a:cubicBezTo>
                    <a:pt x="1682977" y="629561"/>
                    <a:pt x="1688283" y="628441"/>
                    <a:pt x="1697003" y="626674"/>
                  </a:cubicBezTo>
                  <a:cubicBezTo>
                    <a:pt x="1703923" y="625445"/>
                    <a:pt x="1707383" y="625204"/>
                    <a:pt x="1707383" y="625951"/>
                  </a:cubicBezTo>
                  <a:cubicBezTo>
                    <a:pt x="1707383" y="619243"/>
                    <a:pt x="1672665" y="588402"/>
                    <a:pt x="1603228" y="533428"/>
                  </a:cubicBezTo>
                  <a:lnTo>
                    <a:pt x="1512766" y="459838"/>
                  </a:lnTo>
                  <a:cubicBezTo>
                    <a:pt x="1501781" y="451150"/>
                    <a:pt x="1492773" y="443937"/>
                    <a:pt x="1485741" y="438199"/>
                  </a:cubicBezTo>
                  <a:cubicBezTo>
                    <a:pt x="1478709" y="432460"/>
                    <a:pt x="1467225" y="423142"/>
                    <a:pt x="1451287" y="410245"/>
                  </a:cubicBezTo>
                  <a:cubicBezTo>
                    <a:pt x="1443318" y="403796"/>
                    <a:pt x="1435483" y="397812"/>
                    <a:pt x="1427782" y="392293"/>
                  </a:cubicBezTo>
                  <a:lnTo>
                    <a:pt x="1411114" y="381159"/>
                  </a:lnTo>
                  <a:lnTo>
                    <a:pt x="1411189" y="394796"/>
                  </a:lnTo>
                  <a:cubicBezTo>
                    <a:pt x="1411453" y="421217"/>
                    <a:pt x="1412119" y="456705"/>
                    <a:pt x="1413186" y="501260"/>
                  </a:cubicBezTo>
                  <a:cubicBezTo>
                    <a:pt x="1414609" y="560666"/>
                    <a:pt x="1416660" y="594625"/>
                    <a:pt x="1419340" y="603137"/>
                  </a:cubicBezTo>
                  <a:cubicBezTo>
                    <a:pt x="1422969" y="610907"/>
                    <a:pt x="1432908" y="617827"/>
                    <a:pt x="1449157" y="623898"/>
                  </a:cubicBezTo>
                  <a:cubicBezTo>
                    <a:pt x="1465405" y="629968"/>
                    <a:pt x="1480737" y="633003"/>
                    <a:pt x="1495153" y="633003"/>
                  </a:cubicBezTo>
                  <a:lnTo>
                    <a:pt x="1495153" y="667340"/>
                  </a:lnTo>
                  <a:cubicBezTo>
                    <a:pt x="1475071" y="665303"/>
                    <a:pt x="1450132" y="663644"/>
                    <a:pt x="1420336" y="662364"/>
                  </a:cubicBezTo>
                  <a:cubicBezTo>
                    <a:pt x="1403473" y="661700"/>
                    <a:pt x="1377938" y="661369"/>
                    <a:pt x="1343730" y="661369"/>
                  </a:cubicBezTo>
                  <a:cubicBezTo>
                    <a:pt x="1315436" y="661369"/>
                    <a:pt x="1285127" y="662032"/>
                    <a:pt x="1252801" y="663359"/>
                  </a:cubicBezTo>
                  <a:lnTo>
                    <a:pt x="1252801" y="627436"/>
                  </a:lnTo>
                  <a:cubicBezTo>
                    <a:pt x="1276931" y="625435"/>
                    <a:pt x="1292458" y="622580"/>
                    <a:pt x="1299381" y="618871"/>
                  </a:cubicBezTo>
                  <a:cubicBezTo>
                    <a:pt x="1306304" y="615162"/>
                    <a:pt x="1311124" y="607138"/>
                    <a:pt x="1313840" y="594801"/>
                  </a:cubicBezTo>
                  <a:cubicBezTo>
                    <a:pt x="1316235" y="585076"/>
                    <a:pt x="1318540" y="562580"/>
                    <a:pt x="1320756" y="527312"/>
                  </a:cubicBezTo>
                  <a:cubicBezTo>
                    <a:pt x="1322972" y="492044"/>
                    <a:pt x="1324559" y="453077"/>
                    <a:pt x="1325515" y="410412"/>
                  </a:cubicBezTo>
                  <a:cubicBezTo>
                    <a:pt x="1326472" y="367747"/>
                    <a:pt x="1326950" y="342509"/>
                    <a:pt x="1326950" y="334697"/>
                  </a:cubicBezTo>
                  <a:cubicBezTo>
                    <a:pt x="1326950" y="256976"/>
                    <a:pt x="1325954" y="198739"/>
                    <a:pt x="1323964" y="159985"/>
                  </a:cubicBezTo>
                  <a:cubicBezTo>
                    <a:pt x="1323964" y="131982"/>
                    <a:pt x="1323249" y="110641"/>
                    <a:pt x="1321818" y="95963"/>
                  </a:cubicBezTo>
                  <a:cubicBezTo>
                    <a:pt x="1320387" y="81286"/>
                    <a:pt x="1318108" y="70994"/>
                    <a:pt x="1314979" y="65090"/>
                  </a:cubicBezTo>
                  <a:cubicBezTo>
                    <a:pt x="1311851" y="59186"/>
                    <a:pt x="1306976" y="55036"/>
                    <a:pt x="1300353" y="52641"/>
                  </a:cubicBezTo>
                  <a:cubicBezTo>
                    <a:pt x="1293731" y="50246"/>
                    <a:pt x="1279689" y="47595"/>
                    <a:pt x="1258228" y="44687"/>
                  </a:cubicBezTo>
                  <a:lnTo>
                    <a:pt x="1256782" y="8957"/>
                  </a:lnTo>
                  <a:cubicBezTo>
                    <a:pt x="1314960" y="11611"/>
                    <a:pt x="1356959" y="12939"/>
                    <a:pt x="1382779" y="12939"/>
                  </a:cubicBezTo>
                  <a:cubicBezTo>
                    <a:pt x="1406832" y="12939"/>
                    <a:pt x="1426026" y="12231"/>
                    <a:pt x="1440362" y="10816"/>
                  </a:cubicBezTo>
                  <a:cubicBezTo>
                    <a:pt x="1454698" y="9401"/>
                    <a:pt x="1472630" y="7786"/>
                    <a:pt x="1494158" y="5972"/>
                  </a:cubicBezTo>
                  <a:close/>
                  <a:moveTo>
                    <a:pt x="216952" y="1990"/>
                  </a:moveTo>
                  <a:cubicBezTo>
                    <a:pt x="264099" y="1990"/>
                    <a:pt x="305490" y="8556"/>
                    <a:pt x="341126" y="21686"/>
                  </a:cubicBezTo>
                  <a:cubicBezTo>
                    <a:pt x="376762" y="34817"/>
                    <a:pt x="406754" y="52379"/>
                    <a:pt x="431102" y="74374"/>
                  </a:cubicBezTo>
                  <a:cubicBezTo>
                    <a:pt x="455451" y="96369"/>
                    <a:pt x="473549" y="120006"/>
                    <a:pt x="485396" y="145285"/>
                  </a:cubicBezTo>
                  <a:cubicBezTo>
                    <a:pt x="497244" y="170563"/>
                    <a:pt x="503168" y="195193"/>
                    <a:pt x="503168" y="219173"/>
                  </a:cubicBezTo>
                  <a:cubicBezTo>
                    <a:pt x="503168" y="256320"/>
                    <a:pt x="491848" y="291202"/>
                    <a:pt x="469207" y="323818"/>
                  </a:cubicBezTo>
                  <a:cubicBezTo>
                    <a:pt x="446567" y="356435"/>
                    <a:pt x="413510" y="382695"/>
                    <a:pt x="370036" y="402598"/>
                  </a:cubicBezTo>
                  <a:cubicBezTo>
                    <a:pt x="326562" y="422501"/>
                    <a:pt x="275488" y="432453"/>
                    <a:pt x="216812" y="432453"/>
                  </a:cubicBezTo>
                  <a:cubicBezTo>
                    <a:pt x="193864" y="432453"/>
                    <a:pt x="176350" y="430794"/>
                    <a:pt x="164272" y="427476"/>
                  </a:cubicBezTo>
                  <a:cubicBezTo>
                    <a:pt x="164542" y="446257"/>
                    <a:pt x="164864" y="472565"/>
                    <a:pt x="165240" y="506399"/>
                  </a:cubicBezTo>
                  <a:cubicBezTo>
                    <a:pt x="165616" y="540234"/>
                    <a:pt x="165998" y="560795"/>
                    <a:pt x="166387" y="568084"/>
                  </a:cubicBezTo>
                  <a:cubicBezTo>
                    <a:pt x="167439" y="586258"/>
                    <a:pt x="169478" y="598653"/>
                    <a:pt x="172502" y="605267"/>
                  </a:cubicBezTo>
                  <a:cubicBezTo>
                    <a:pt x="175527" y="611882"/>
                    <a:pt x="182195" y="616716"/>
                    <a:pt x="192505" y="619769"/>
                  </a:cubicBezTo>
                  <a:cubicBezTo>
                    <a:pt x="202816" y="622822"/>
                    <a:pt x="224922" y="625323"/>
                    <a:pt x="258824" y="627272"/>
                  </a:cubicBezTo>
                  <a:lnTo>
                    <a:pt x="257176" y="668336"/>
                  </a:lnTo>
                  <a:cubicBezTo>
                    <a:pt x="237534" y="665998"/>
                    <a:pt x="217507" y="664339"/>
                    <a:pt x="197093" y="663359"/>
                  </a:cubicBezTo>
                  <a:cubicBezTo>
                    <a:pt x="171786" y="662032"/>
                    <a:pt x="154622" y="661369"/>
                    <a:pt x="145603" y="661369"/>
                  </a:cubicBezTo>
                  <a:cubicBezTo>
                    <a:pt x="110970" y="661369"/>
                    <a:pt x="83978" y="662963"/>
                    <a:pt x="64627" y="666151"/>
                  </a:cubicBezTo>
                  <a:lnTo>
                    <a:pt x="38104" y="669277"/>
                  </a:lnTo>
                  <a:cubicBezTo>
                    <a:pt x="29457" y="669277"/>
                    <a:pt x="19758" y="667374"/>
                    <a:pt x="9007" y="663569"/>
                  </a:cubicBezTo>
                  <a:lnTo>
                    <a:pt x="9007" y="634550"/>
                  </a:lnTo>
                  <a:cubicBezTo>
                    <a:pt x="38124" y="625914"/>
                    <a:pt x="55503" y="620244"/>
                    <a:pt x="61143" y="617541"/>
                  </a:cubicBezTo>
                  <a:cubicBezTo>
                    <a:pt x="66783" y="614838"/>
                    <a:pt x="69974" y="611451"/>
                    <a:pt x="70715" y="607382"/>
                  </a:cubicBezTo>
                  <a:cubicBezTo>
                    <a:pt x="75691" y="588591"/>
                    <a:pt x="78180" y="513581"/>
                    <a:pt x="78180" y="382354"/>
                  </a:cubicBezTo>
                  <a:cubicBezTo>
                    <a:pt x="78180" y="361961"/>
                    <a:pt x="78097" y="339749"/>
                    <a:pt x="77931" y="315720"/>
                  </a:cubicBezTo>
                  <a:cubicBezTo>
                    <a:pt x="77765" y="291690"/>
                    <a:pt x="77519" y="273196"/>
                    <a:pt x="77192" y="260237"/>
                  </a:cubicBezTo>
                  <a:cubicBezTo>
                    <a:pt x="76865" y="247277"/>
                    <a:pt x="76041" y="227001"/>
                    <a:pt x="74719" y="199407"/>
                  </a:cubicBezTo>
                  <a:cubicBezTo>
                    <a:pt x="74051" y="180455"/>
                    <a:pt x="72893" y="156996"/>
                    <a:pt x="71247" y="129030"/>
                  </a:cubicBezTo>
                  <a:cubicBezTo>
                    <a:pt x="69602" y="101063"/>
                    <a:pt x="68113" y="83595"/>
                    <a:pt x="66780" y="76625"/>
                  </a:cubicBezTo>
                  <a:cubicBezTo>
                    <a:pt x="65448" y="69656"/>
                    <a:pt x="64103" y="65036"/>
                    <a:pt x="62745" y="62765"/>
                  </a:cubicBezTo>
                  <a:cubicBezTo>
                    <a:pt x="58717" y="56716"/>
                    <a:pt x="52888" y="52598"/>
                    <a:pt x="45257" y="50413"/>
                  </a:cubicBezTo>
                  <a:cubicBezTo>
                    <a:pt x="37627" y="48228"/>
                    <a:pt x="22811" y="45887"/>
                    <a:pt x="811" y="43388"/>
                  </a:cubicBezTo>
                  <a:cubicBezTo>
                    <a:pt x="-350" y="30584"/>
                    <a:pt x="-264" y="17780"/>
                    <a:pt x="1068" y="4976"/>
                  </a:cubicBezTo>
                  <a:cubicBezTo>
                    <a:pt x="32109" y="6967"/>
                    <a:pt x="65674" y="7962"/>
                    <a:pt x="101763" y="7962"/>
                  </a:cubicBezTo>
                  <a:cubicBezTo>
                    <a:pt x="113256" y="7962"/>
                    <a:pt x="130512" y="7306"/>
                    <a:pt x="153534" y="5995"/>
                  </a:cubicBezTo>
                  <a:lnTo>
                    <a:pt x="184699" y="3234"/>
                  </a:lnTo>
                  <a:cubicBezTo>
                    <a:pt x="193179" y="2405"/>
                    <a:pt x="203931" y="1990"/>
                    <a:pt x="216952" y="1990"/>
                  </a:cubicBezTo>
                  <a:close/>
                  <a:moveTo>
                    <a:pt x="855721" y="0"/>
                  </a:moveTo>
                  <a:cubicBezTo>
                    <a:pt x="867146" y="40490"/>
                    <a:pt x="879126" y="80857"/>
                    <a:pt x="891660" y="121098"/>
                  </a:cubicBezTo>
                  <a:lnTo>
                    <a:pt x="991741" y="379912"/>
                  </a:lnTo>
                  <a:cubicBezTo>
                    <a:pt x="1018862" y="450303"/>
                    <a:pt x="1039274" y="502028"/>
                    <a:pt x="1052974" y="535088"/>
                  </a:cubicBezTo>
                  <a:cubicBezTo>
                    <a:pt x="1066675" y="568147"/>
                    <a:pt x="1076885" y="589957"/>
                    <a:pt x="1083603" y="600516"/>
                  </a:cubicBezTo>
                  <a:cubicBezTo>
                    <a:pt x="1093063" y="613030"/>
                    <a:pt x="1112363" y="620743"/>
                    <a:pt x="1141501" y="623657"/>
                  </a:cubicBezTo>
                  <a:lnTo>
                    <a:pt x="1141501" y="659378"/>
                  </a:lnTo>
                  <a:cubicBezTo>
                    <a:pt x="1107153" y="656724"/>
                    <a:pt x="1077989" y="655397"/>
                    <a:pt x="1054009" y="655397"/>
                  </a:cubicBezTo>
                  <a:cubicBezTo>
                    <a:pt x="1034834" y="655397"/>
                    <a:pt x="1017031" y="655886"/>
                    <a:pt x="1000601" y="656863"/>
                  </a:cubicBezTo>
                  <a:cubicBezTo>
                    <a:pt x="984171" y="657840"/>
                    <a:pt x="970966" y="658752"/>
                    <a:pt x="960984" y="659600"/>
                  </a:cubicBezTo>
                  <a:cubicBezTo>
                    <a:pt x="951003" y="660447"/>
                    <a:pt x="940012" y="661037"/>
                    <a:pt x="928011" y="661369"/>
                  </a:cubicBezTo>
                  <a:lnTo>
                    <a:pt x="928011" y="627109"/>
                  </a:lnTo>
                  <a:cubicBezTo>
                    <a:pt x="947798" y="623651"/>
                    <a:pt x="960952" y="620373"/>
                    <a:pt x="967473" y="617273"/>
                  </a:cubicBezTo>
                  <a:cubicBezTo>
                    <a:pt x="973994" y="614173"/>
                    <a:pt x="977255" y="609624"/>
                    <a:pt x="977255" y="603627"/>
                  </a:cubicBezTo>
                  <a:cubicBezTo>
                    <a:pt x="977255" y="595384"/>
                    <a:pt x="974392" y="582598"/>
                    <a:pt x="968667" y="565269"/>
                  </a:cubicBezTo>
                  <a:cubicBezTo>
                    <a:pt x="962941" y="547940"/>
                    <a:pt x="958720" y="536136"/>
                    <a:pt x="956004" y="529859"/>
                  </a:cubicBezTo>
                  <a:lnTo>
                    <a:pt x="921363" y="436605"/>
                  </a:lnTo>
                  <a:cubicBezTo>
                    <a:pt x="906403" y="434500"/>
                    <a:pt x="878066" y="433448"/>
                    <a:pt x="836352" y="433448"/>
                  </a:cubicBezTo>
                  <a:lnTo>
                    <a:pt x="797310" y="433448"/>
                  </a:lnTo>
                  <a:cubicBezTo>
                    <a:pt x="759359" y="432147"/>
                    <a:pt x="728052" y="433733"/>
                    <a:pt x="703387" y="438207"/>
                  </a:cubicBezTo>
                  <a:lnTo>
                    <a:pt x="668475" y="526367"/>
                  </a:lnTo>
                  <a:cubicBezTo>
                    <a:pt x="654032" y="560902"/>
                    <a:pt x="646811" y="582259"/>
                    <a:pt x="646811" y="590439"/>
                  </a:cubicBezTo>
                  <a:cubicBezTo>
                    <a:pt x="646811" y="598707"/>
                    <a:pt x="650908" y="605906"/>
                    <a:pt x="659101" y="612036"/>
                  </a:cubicBezTo>
                  <a:cubicBezTo>
                    <a:pt x="667294" y="618166"/>
                    <a:pt x="689251" y="623815"/>
                    <a:pt x="724973" y="628983"/>
                  </a:cubicBezTo>
                  <a:lnTo>
                    <a:pt x="724973" y="663359"/>
                  </a:lnTo>
                  <a:cubicBezTo>
                    <a:pt x="679055" y="658715"/>
                    <a:pt x="643167" y="656392"/>
                    <a:pt x="617311" y="656392"/>
                  </a:cubicBezTo>
                  <a:cubicBezTo>
                    <a:pt x="590500" y="656392"/>
                    <a:pt x="557547" y="657719"/>
                    <a:pt x="518450" y="660373"/>
                  </a:cubicBezTo>
                  <a:lnTo>
                    <a:pt x="518450" y="628719"/>
                  </a:lnTo>
                  <a:cubicBezTo>
                    <a:pt x="541155" y="623011"/>
                    <a:pt x="557225" y="615414"/>
                    <a:pt x="566660" y="605928"/>
                  </a:cubicBezTo>
                  <a:cubicBezTo>
                    <a:pt x="573559" y="599858"/>
                    <a:pt x="583332" y="584256"/>
                    <a:pt x="595978" y="559122"/>
                  </a:cubicBezTo>
                  <a:cubicBezTo>
                    <a:pt x="608624" y="533989"/>
                    <a:pt x="621411" y="506653"/>
                    <a:pt x="634339" y="477116"/>
                  </a:cubicBezTo>
                  <a:cubicBezTo>
                    <a:pt x="647268" y="447579"/>
                    <a:pt x="656793" y="423972"/>
                    <a:pt x="662915" y="406295"/>
                  </a:cubicBezTo>
                  <a:lnTo>
                    <a:pt x="739956" y="225666"/>
                  </a:lnTo>
                  <a:cubicBezTo>
                    <a:pt x="749712" y="202909"/>
                    <a:pt x="759759" y="178584"/>
                    <a:pt x="770095" y="152691"/>
                  </a:cubicBezTo>
                  <a:cubicBezTo>
                    <a:pt x="780431" y="126798"/>
                    <a:pt x="790228" y="101286"/>
                    <a:pt x="799483" y="76155"/>
                  </a:cubicBezTo>
                  <a:cubicBezTo>
                    <a:pt x="808739" y="51024"/>
                    <a:pt x="815233" y="31865"/>
                    <a:pt x="818965" y="18677"/>
                  </a:cubicBezTo>
                  <a:cubicBezTo>
                    <a:pt x="818965" y="12674"/>
                    <a:pt x="821723" y="6915"/>
                    <a:pt x="827239" y="13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0" b="1" cap="none" spc="600" dirty="0">
                <a:ln w="0"/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4" name="Graphic 139">
              <a:extLst>
                <a:ext uri="{FF2B5EF4-FFF2-40B4-BE49-F238E27FC236}">
                  <a16:creationId xmlns:a16="http://schemas.microsoft.com/office/drawing/2014/main" id="{6BCE914C-2E91-DC07-6360-B91176C5F472}"/>
                </a:ext>
              </a:extLst>
            </p:cNvPr>
            <p:cNvSpPr/>
            <p:nvPr/>
          </p:nvSpPr>
          <p:spPr>
            <a:xfrm>
              <a:off x="3048034" y="2365284"/>
              <a:ext cx="949022" cy="1063716"/>
            </a:xfrm>
            <a:custGeom>
              <a:avLst/>
              <a:gdLst>
                <a:gd name="connsiteX0" fmla="*/ 647706 w 2177573"/>
                <a:gd name="connsiteY0" fmla="*/ 560476 h 2440743"/>
                <a:gd name="connsiteX1" fmla="*/ 647688 w 2177573"/>
                <a:gd name="connsiteY1" fmla="*/ 558725 h 2440743"/>
                <a:gd name="connsiteX2" fmla="*/ 647688 w 2177573"/>
                <a:gd name="connsiteY2" fmla="*/ 441098 h 2440743"/>
                <a:gd name="connsiteX3" fmla="*/ 1088789 w 2177573"/>
                <a:gd name="connsiteY3" fmla="*/ 0 h 2440743"/>
                <a:gd name="connsiteX4" fmla="*/ 1529887 w 2177573"/>
                <a:gd name="connsiteY4" fmla="*/ 441098 h 2440743"/>
                <a:gd name="connsiteX5" fmla="*/ 1529887 w 2177573"/>
                <a:gd name="connsiteY5" fmla="*/ 558725 h 2440743"/>
                <a:gd name="connsiteX6" fmla="*/ 1529863 w 2177573"/>
                <a:gd name="connsiteY6" fmla="*/ 560476 h 2440743"/>
                <a:gd name="connsiteX7" fmla="*/ 1844667 w 2177573"/>
                <a:gd name="connsiteY7" fmla="*/ 640060 h 2440743"/>
                <a:gd name="connsiteX8" fmla="*/ 2020118 w 2177573"/>
                <a:gd name="connsiteY8" fmla="*/ 1134423 h 2440743"/>
                <a:gd name="connsiteX9" fmla="*/ 2108337 w 2177573"/>
                <a:gd name="connsiteY9" fmla="*/ 1604927 h 2440743"/>
                <a:gd name="connsiteX10" fmla="*/ 2111396 w 2177573"/>
                <a:gd name="connsiteY10" fmla="*/ 2313225 h 2440743"/>
                <a:gd name="connsiteX11" fmla="*/ 1414660 w 2177573"/>
                <a:gd name="connsiteY11" fmla="*/ 2440744 h 2440743"/>
                <a:gd name="connsiteX12" fmla="*/ 762910 w 2177573"/>
                <a:gd name="connsiteY12" fmla="*/ 2440744 h 2440743"/>
                <a:gd name="connsiteX13" fmla="*/ 66175 w 2177573"/>
                <a:gd name="connsiteY13" fmla="*/ 2313225 h 2440743"/>
                <a:gd name="connsiteX14" fmla="*/ 69241 w 2177573"/>
                <a:gd name="connsiteY14" fmla="*/ 1604927 h 2440743"/>
                <a:gd name="connsiteX15" fmla="*/ 157461 w 2177573"/>
                <a:gd name="connsiteY15" fmla="*/ 1134423 h 2440743"/>
                <a:gd name="connsiteX16" fmla="*/ 332906 w 2177573"/>
                <a:gd name="connsiteY16" fmla="*/ 640060 h 2440743"/>
                <a:gd name="connsiteX17" fmla="*/ 647706 w 2177573"/>
                <a:gd name="connsiteY17" fmla="*/ 560476 h 2440743"/>
                <a:gd name="connsiteX18" fmla="*/ 824127 w 2177573"/>
                <a:gd name="connsiteY18" fmla="*/ 441098 h 2440743"/>
                <a:gd name="connsiteX19" fmla="*/ 1088789 w 2177573"/>
                <a:gd name="connsiteY19" fmla="*/ 176439 h 2440743"/>
                <a:gd name="connsiteX20" fmla="*/ 1353448 w 2177573"/>
                <a:gd name="connsiteY20" fmla="*/ 441098 h 2440743"/>
                <a:gd name="connsiteX21" fmla="*/ 1353448 w 2177573"/>
                <a:gd name="connsiteY21" fmla="*/ 558725 h 2440743"/>
                <a:gd name="connsiteX22" fmla="*/ 1353448 w 2177573"/>
                <a:gd name="connsiteY22" fmla="*/ 558725 h 2440743"/>
                <a:gd name="connsiteX23" fmla="*/ 1326441 w 2177573"/>
                <a:gd name="connsiteY23" fmla="*/ 558725 h 2440743"/>
                <a:gd name="connsiteX24" fmla="*/ 851130 w 2177573"/>
                <a:gd name="connsiteY24" fmla="*/ 558725 h 2440743"/>
                <a:gd name="connsiteX25" fmla="*/ 824127 w 2177573"/>
                <a:gd name="connsiteY25" fmla="*/ 558727 h 2440743"/>
                <a:gd name="connsiteX26" fmla="*/ 824127 w 2177573"/>
                <a:gd name="connsiteY26" fmla="*/ 558727 h 2440743"/>
                <a:gd name="connsiteX27" fmla="*/ 824127 w 2177573"/>
                <a:gd name="connsiteY27" fmla="*/ 441098 h 244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77573" h="2440743">
                  <a:moveTo>
                    <a:pt x="647706" y="560476"/>
                  </a:moveTo>
                  <a:cubicBezTo>
                    <a:pt x="647694" y="559894"/>
                    <a:pt x="647688" y="559310"/>
                    <a:pt x="647688" y="558725"/>
                  </a:cubicBezTo>
                  <a:lnTo>
                    <a:pt x="647688" y="441098"/>
                  </a:lnTo>
                  <a:cubicBezTo>
                    <a:pt x="647688" y="197486"/>
                    <a:pt x="845175" y="0"/>
                    <a:pt x="1088789" y="0"/>
                  </a:cubicBezTo>
                  <a:cubicBezTo>
                    <a:pt x="1332404" y="0"/>
                    <a:pt x="1529887" y="197486"/>
                    <a:pt x="1529887" y="441098"/>
                  </a:cubicBezTo>
                  <a:lnTo>
                    <a:pt x="1529887" y="558725"/>
                  </a:lnTo>
                  <a:cubicBezTo>
                    <a:pt x="1529887" y="559310"/>
                    <a:pt x="1529875" y="559894"/>
                    <a:pt x="1529863" y="560476"/>
                  </a:cubicBezTo>
                  <a:cubicBezTo>
                    <a:pt x="1681284" y="565021"/>
                    <a:pt x="1773938" y="581356"/>
                    <a:pt x="1844667" y="640060"/>
                  </a:cubicBezTo>
                  <a:cubicBezTo>
                    <a:pt x="1942673" y="721396"/>
                    <a:pt x="1968480" y="859070"/>
                    <a:pt x="2020118" y="1134423"/>
                  </a:cubicBezTo>
                  <a:lnTo>
                    <a:pt x="2108337" y="1604927"/>
                  </a:lnTo>
                  <a:cubicBezTo>
                    <a:pt x="2180936" y="1992118"/>
                    <a:pt x="2217224" y="2185707"/>
                    <a:pt x="2111396" y="2313225"/>
                  </a:cubicBezTo>
                  <a:cubicBezTo>
                    <a:pt x="2005568" y="2440744"/>
                    <a:pt x="1808602" y="2440744"/>
                    <a:pt x="1414660" y="2440744"/>
                  </a:cubicBezTo>
                  <a:lnTo>
                    <a:pt x="762910" y="2440744"/>
                  </a:lnTo>
                  <a:cubicBezTo>
                    <a:pt x="368973" y="2440744"/>
                    <a:pt x="172004" y="2440744"/>
                    <a:pt x="66175" y="2313225"/>
                  </a:cubicBezTo>
                  <a:cubicBezTo>
                    <a:pt x="-39656" y="2185707"/>
                    <a:pt x="-3357" y="1992118"/>
                    <a:pt x="69241" y="1604927"/>
                  </a:cubicBezTo>
                  <a:lnTo>
                    <a:pt x="157461" y="1134423"/>
                  </a:lnTo>
                  <a:cubicBezTo>
                    <a:pt x="209088" y="859070"/>
                    <a:pt x="234902" y="721396"/>
                    <a:pt x="332906" y="640060"/>
                  </a:cubicBezTo>
                  <a:cubicBezTo>
                    <a:pt x="403641" y="581356"/>
                    <a:pt x="496290" y="565021"/>
                    <a:pt x="647706" y="560476"/>
                  </a:cubicBezTo>
                  <a:close/>
                  <a:moveTo>
                    <a:pt x="824127" y="441098"/>
                  </a:moveTo>
                  <a:cubicBezTo>
                    <a:pt x="824127" y="294931"/>
                    <a:pt x="942615" y="176439"/>
                    <a:pt x="1088789" y="176439"/>
                  </a:cubicBezTo>
                  <a:cubicBezTo>
                    <a:pt x="1234951" y="176439"/>
                    <a:pt x="1353448" y="294931"/>
                    <a:pt x="1353448" y="441098"/>
                  </a:cubicBezTo>
                  <a:lnTo>
                    <a:pt x="1353448" y="558725"/>
                  </a:lnTo>
                  <a:cubicBezTo>
                    <a:pt x="1353448" y="558723"/>
                    <a:pt x="1353448" y="558726"/>
                    <a:pt x="1353448" y="558725"/>
                  </a:cubicBezTo>
                  <a:cubicBezTo>
                    <a:pt x="1344590" y="558722"/>
                    <a:pt x="1335592" y="558725"/>
                    <a:pt x="1326441" y="558725"/>
                  </a:cubicBezTo>
                  <a:lnTo>
                    <a:pt x="851130" y="558725"/>
                  </a:lnTo>
                  <a:cubicBezTo>
                    <a:pt x="841981" y="558725"/>
                    <a:pt x="832981" y="558725"/>
                    <a:pt x="824127" y="558727"/>
                  </a:cubicBezTo>
                  <a:cubicBezTo>
                    <a:pt x="824127" y="558727"/>
                    <a:pt x="824127" y="558728"/>
                    <a:pt x="824127" y="558727"/>
                  </a:cubicBezTo>
                  <a:lnTo>
                    <a:pt x="824127" y="441098"/>
                  </a:lnTo>
                  <a:close/>
                </a:path>
              </a:pathLst>
            </a:custGeom>
            <a:solidFill>
              <a:srgbClr val="FF0000"/>
            </a:solidFill>
            <a:ln w="117475" cap="flat">
              <a:noFill/>
              <a:prstDash val="solid"/>
              <a:miter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C3504-C9F4-8960-E826-16AA8FB5782A}"/>
                </a:ext>
              </a:extLst>
            </p:cNvPr>
            <p:cNvSpPr/>
            <p:nvPr/>
          </p:nvSpPr>
          <p:spPr>
            <a:xfrm>
              <a:off x="3325396" y="2760717"/>
              <a:ext cx="407168" cy="494834"/>
            </a:xfrm>
            <a:custGeom>
              <a:avLst/>
              <a:gdLst>
                <a:gd name="connsiteX0" fmla="*/ 294440 w 372609"/>
                <a:gd name="connsiteY0" fmla="*/ 292535 h 452834"/>
                <a:gd name="connsiteX1" fmla="*/ 363790 w 372609"/>
                <a:gd name="connsiteY1" fmla="*/ 422667 h 452834"/>
                <a:gd name="connsiteX2" fmla="*/ 369253 w 372609"/>
                <a:gd name="connsiteY2" fmla="*/ 432739 h 452834"/>
                <a:gd name="connsiteX3" fmla="*/ 372609 w 372609"/>
                <a:gd name="connsiteY3" fmla="*/ 442811 h 452834"/>
                <a:gd name="connsiteX4" fmla="*/ 369502 w 372609"/>
                <a:gd name="connsiteY4" fmla="*/ 450377 h 452834"/>
                <a:gd name="connsiteX5" fmla="*/ 360734 w 372609"/>
                <a:gd name="connsiteY5" fmla="*/ 452732 h 452834"/>
                <a:gd name="connsiteX6" fmla="*/ 256006 w 372609"/>
                <a:gd name="connsiteY6" fmla="*/ 452732 h 452834"/>
                <a:gd name="connsiteX7" fmla="*/ 246586 w 372609"/>
                <a:gd name="connsiteY7" fmla="*/ 449827 h 452834"/>
                <a:gd name="connsiteX8" fmla="*/ 241224 w 372609"/>
                <a:gd name="connsiteY8" fmla="*/ 441558 h 452834"/>
                <a:gd name="connsiteX9" fmla="*/ 179791 w 372609"/>
                <a:gd name="connsiteY9" fmla="*/ 325556 h 452834"/>
                <a:gd name="connsiteX10" fmla="*/ 197279 w 372609"/>
                <a:gd name="connsiteY10" fmla="*/ 323752 h 452834"/>
                <a:gd name="connsiteX11" fmla="*/ 294440 w 372609"/>
                <a:gd name="connsiteY11" fmla="*/ 292535 h 452834"/>
                <a:gd name="connsiteX12" fmla="*/ 178488 w 372609"/>
                <a:gd name="connsiteY12" fmla="*/ 38484 h 452834"/>
                <a:gd name="connsiteX13" fmla="*/ 149024 w 372609"/>
                <a:gd name="connsiteY13" fmla="*/ 42493 h 452834"/>
                <a:gd name="connsiteX14" fmla="*/ 122466 w 372609"/>
                <a:gd name="connsiteY14" fmla="*/ 53667 h 452834"/>
                <a:gd name="connsiteX15" fmla="*/ 99867 w 372609"/>
                <a:gd name="connsiteY15" fmla="*/ 70853 h 452834"/>
                <a:gd name="connsiteX16" fmla="*/ 82479 w 372609"/>
                <a:gd name="connsiteY16" fmla="*/ 93654 h 452834"/>
                <a:gd name="connsiteX17" fmla="*/ 71254 w 372609"/>
                <a:gd name="connsiteY17" fmla="*/ 120261 h 452834"/>
                <a:gd name="connsiteX18" fmla="*/ 67246 w 372609"/>
                <a:gd name="connsiteY18" fmla="*/ 149725 h 452834"/>
                <a:gd name="connsiteX19" fmla="*/ 71254 w 372609"/>
                <a:gd name="connsiteY19" fmla="*/ 179239 h 452834"/>
                <a:gd name="connsiteX20" fmla="*/ 82479 w 372609"/>
                <a:gd name="connsiteY20" fmla="*/ 205846 h 452834"/>
                <a:gd name="connsiteX21" fmla="*/ 99867 w 372609"/>
                <a:gd name="connsiteY21" fmla="*/ 228196 h 452834"/>
                <a:gd name="connsiteX22" fmla="*/ 122466 w 372609"/>
                <a:gd name="connsiteY22" fmla="*/ 245684 h 452834"/>
                <a:gd name="connsiteX23" fmla="*/ 149024 w 372609"/>
                <a:gd name="connsiteY23" fmla="*/ 256857 h 452834"/>
                <a:gd name="connsiteX24" fmla="*/ 178488 w 372609"/>
                <a:gd name="connsiteY24" fmla="*/ 260616 h 452834"/>
                <a:gd name="connsiteX25" fmla="*/ 211560 w 372609"/>
                <a:gd name="connsiteY25" fmla="*/ 255705 h 452834"/>
                <a:gd name="connsiteX26" fmla="*/ 241074 w 372609"/>
                <a:gd name="connsiteY26" fmla="*/ 241375 h 452834"/>
                <a:gd name="connsiteX27" fmla="*/ 244632 w 372609"/>
                <a:gd name="connsiteY27" fmla="*/ 237867 h 452834"/>
                <a:gd name="connsiteX28" fmla="*/ 244230 w 372609"/>
                <a:gd name="connsiteY28" fmla="*/ 232505 h 452834"/>
                <a:gd name="connsiteX29" fmla="*/ 219378 w 372609"/>
                <a:gd name="connsiteY29" fmla="*/ 196777 h 452834"/>
                <a:gd name="connsiteX30" fmla="*/ 215819 w 372609"/>
                <a:gd name="connsiteY30" fmla="*/ 194072 h 452834"/>
                <a:gd name="connsiteX31" fmla="*/ 211560 w 372609"/>
                <a:gd name="connsiteY31" fmla="*/ 195375 h 452834"/>
                <a:gd name="connsiteX32" fmla="*/ 195675 w 372609"/>
                <a:gd name="connsiteY32" fmla="*/ 203642 h 452834"/>
                <a:gd name="connsiteX33" fmla="*/ 177436 w 372609"/>
                <a:gd name="connsiteY33" fmla="*/ 206599 h 452834"/>
                <a:gd name="connsiteX34" fmla="*/ 155488 w 372609"/>
                <a:gd name="connsiteY34" fmla="*/ 202138 h 452834"/>
                <a:gd name="connsiteX35" fmla="*/ 138301 w 372609"/>
                <a:gd name="connsiteY35" fmla="*/ 189811 h 452834"/>
                <a:gd name="connsiteX36" fmla="*/ 126927 w 372609"/>
                <a:gd name="connsiteY36" fmla="*/ 171672 h 452834"/>
                <a:gd name="connsiteX37" fmla="*/ 122866 w 372609"/>
                <a:gd name="connsiteY37" fmla="*/ 149375 h 452834"/>
                <a:gd name="connsiteX38" fmla="*/ 126927 w 372609"/>
                <a:gd name="connsiteY38" fmla="*/ 127026 h 452834"/>
                <a:gd name="connsiteX39" fmla="*/ 138301 w 372609"/>
                <a:gd name="connsiteY39" fmla="*/ 108686 h 452834"/>
                <a:gd name="connsiteX40" fmla="*/ 155488 w 372609"/>
                <a:gd name="connsiteY40" fmla="*/ 96410 h 452834"/>
                <a:gd name="connsiteX41" fmla="*/ 177436 w 372609"/>
                <a:gd name="connsiteY41" fmla="*/ 91951 h 452834"/>
                <a:gd name="connsiteX42" fmla="*/ 195525 w 372609"/>
                <a:gd name="connsiteY42" fmla="*/ 94856 h 452834"/>
                <a:gd name="connsiteX43" fmla="*/ 211360 w 372609"/>
                <a:gd name="connsiteY43" fmla="*/ 103124 h 452834"/>
                <a:gd name="connsiteX44" fmla="*/ 215769 w 372609"/>
                <a:gd name="connsiteY44" fmla="*/ 104227 h 452834"/>
                <a:gd name="connsiteX45" fmla="*/ 219127 w 372609"/>
                <a:gd name="connsiteY45" fmla="*/ 101571 h 452834"/>
                <a:gd name="connsiteX46" fmla="*/ 243730 w 372609"/>
                <a:gd name="connsiteY46" fmla="*/ 66694 h 452834"/>
                <a:gd name="connsiteX47" fmla="*/ 244181 w 372609"/>
                <a:gd name="connsiteY47" fmla="*/ 61082 h 452834"/>
                <a:gd name="connsiteX48" fmla="*/ 240372 w 372609"/>
                <a:gd name="connsiteY48" fmla="*/ 57275 h 452834"/>
                <a:gd name="connsiteX49" fmla="*/ 211360 w 372609"/>
                <a:gd name="connsiteY49" fmla="*/ 43194 h 452834"/>
                <a:gd name="connsiteX50" fmla="*/ 178488 w 372609"/>
                <a:gd name="connsiteY50" fmla="*/ 38484 h 452834"/>
                <a:gd name="connsiteX51" fmla="*/ 13379 w 372609"/>
                <a:gd name="connsiteY51" fmla="*/ 0 h 452834"/>
                <a:gd name="connsiteX52" fmla="*/ 210207 w 372609"/>
                <a:gd name="connsiteY52" fmla="*/ 0 h 452834"/>
                <a:gd name="connsiteX53" fmla="*/ 268934 w 372609"/>
                <a:gd name="connsiteY53" fmla="*/ 11876 h 452834"/>
                <a:gd name="connsiteX54" fmla="*/ 316739 w 372609"/>
                <a:gd name="connsiteY54" fmla="*/ 43594 h 452834"/>
                <a:gd name="connsiteX55" fmla="*/ 348908 w 372609"/>
                <a:gd name="connsiteY55" fmla="*/ 90747 h 452834"/>
                <a:gd name="connsiteX56" fmla="*/ 360734 w 372609"/>
                <a:gd name="connsiteY56" fmla="*/ 148272 h 452834"/>
                <a:gd name="connsiteX57" fmla="*/ 355122 w 372609"/>
                <a:gd name="connsiteY57" fmla="*/ 187808 h 452834"/>
                <a:gd name="connsiteX58" fmla="*/ 339287 w 372609"/>
                <a:gd name="connsiteY58" fmla="*/ 222884 h 452834"/>
                <a:gd name="connsiteX59" fmla="*/ 315436 w 372609"/>
                <a:gd name="connsiteY59" fmla="*/ 252398 h 452834"/>
                <a:gd name="connsiteX60" fmla="*/ 156841 w 372609"/>
                <a:gd name="connsiteY60" fmla="*/ 302457 h 452834"/>
                <a:gd name="connsiteX61" fmla="*/ 118157 w 372609"/>
                <a:gd name="connsiteY61" fmla="*/ 302457 h 452834"/>
                <a:gd name="connsiteX62" fmla="*/ 118157 w 372609"/>
                <a:gd name="connsiteY62" fmla="*/ 439955 h 452834"/>
                <a:gd name="connsiteX63" fmla="*/ 104076 w 372609"/>
                <a:gd name="connsiteY63" fmla="*/ 452834 h 452834"/>
                <a:gd name="connsiteX64" fmla="*/ 13379 w 372609"/>
                <a:gd name="connsiteY64" fmla="*/ 452834 h 452834"/>
                <a:gd name="connsiteX65" fmla="*/ 3508 w 372609"/>
                <a:gd name="connsiteY65" fmla="*/ 449726 h 452834"/>
                <a:gd name="connsiteX66" fmla="*/ 0 w 372609"/>
                <a:gd name="connsiteY66" fmla="*/ 439955 h 452834"/>
                <a:gd name="connsiteX67" fmla="*/ 0 w 372609"/>
                <a:gd name="connsiteY67" fmla="*/ 14131 h 452834"/>
                <a:gd name="connsiteX68" fmla="*/ 3358 w 372609"/>
                <a:gd name="connsiteY68" fmla="*/ 3809 h 452834"/>
                <a:gd name="connsiteX69" fmla="*/ 13379 w 372609"/>
                <a:gd name="connsiteY69" fmla="*/ 0 h 45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72609" h="452834">
                  <a:moveTo>
                    <a:pt x="294440" y="292535"/>
                  </a:moveTo>
                  <a:lnTo>
                    <a:pt x="363790" y="422667"/>
                  </a:lnTo>
                  <a:cubicBezTo>
                    <a:pt x="365243" y="425574"/>
                    <a:pt x="366997" y="428981"/>
                    <a:pt x="369253" y="432739"/>
                  </a:cubicBezTo>
                  <a:cubicBezTo>
                    <a:pt x="371507" y="436697"/>
                    <a:pt x="372609" y="440106"/>
                    <a:pt x="372609" y="442811"/>
                  </a:cubicBezTo>
                  <a:cubicBezTo>
                    <a:pt x="372609" y="446068"/>
                    <a:pt x="371507" y="448573"/>
                    <a:pt x="369502" y="450377"/>
                  </a:cubicBezTo>
                  <a:cubicBezTo>
                    <a:pt x="367248" y="451880"/>
                    <a:pt x="364292" y="452732"/>
                    <a:pt x="360734" y="452732"/>
                  </a:cubicBezTo>
                  <a:lnTo>
                    <a:pt x="256006" y="452732"/>
                  </a:lnTo>
                  <a:cubicBezTo>
                    <a:pt x="252399" y="452732"/>
                    <a:pt x="249241" y="451880"/>
                    <a:pt x="246586" y="449827"/>
                  </a:cubicBezTo>
                  <a:cubicBezTo>
                    <a:pt x="243880" y="447921"/>
                    <a:pt x="242126" y="445016"/>
                    <a:pt x="241224" y="441558"/>
                  </a:cubicBezTo>
                  <a:lnTo>
                    <a:pt x="179791" y="325556"/>
                  </a:lnTo>
                  <a:cubicBezTo>
                    <a:pt x="185003" y="325105"/>
                    <a:pt x="190714" y="324654"/>
                    <a:pt x="197279" y="323752"/>
                  </a:cubicBezTo>
                  <a:cubicBezTo>
                    <a:pt x="239269" y="318492"/>
                    <a:pt x="271641" y="305313"/>
                    <a:pt x="294440" y="292535"/>
                  </a:cubicBezTo>
                  <a:close/>
                  <a:moveTo>
                    <a:pt x="178488" y="38484"/>
                  </a:moveTo>
                  <a:cubicBezTo>
                    <a:pt x="168215" y="38484"/>
                    <a:pt x="158394" y="39787"/>
                    <a:pt x="149024" y="42493"/>
                  </a:cubicBezTo>
                  <a:cubicBezTo>
                    <a:pt x="139403" y="45148"/>
                    <a:pt x="130684" y="48757"/>
                    <a:pt x="122466" y="53667"/>
                  </a:cubicBezTo>
                  <a:cubicBezTo>
                    <a:pt x="114199" y="58327"/>
                    <a:pt x="106582" y="64139"/>
                    <a:pt x="99867" y="70853"/>
                  </a:cubicBezTo>
                  <a:cubicBezTo>
                    <a:pt x="93203" y="77819"/>
                    <a:pt x="87390" y="85135"/>
                    <a:pt x="82479" y="93654"/>
                  </a:cubicBezTo>
                  <a:cubicBezTo>
                    <a:pt x="77718" y="101921"/>
                    <a:pt x="73961" y="110640"/>
                    <a:pt x="71254" y="120261"/>
                  </a:cubicBezTo>
                  <a:cubicBezTo>
                    <a:pt x="68600" y="129631"/>
                    <a:pt x="67246" y="139453"/>
                    <a:pt x="67246" y="149725"/>
                  </a:cubicBezTo>
                  <a:cubicBezTo>
                    <a:pt x="67246" y="160047"/>
                    <a:pt x="68600" y="169869"/>
                    <a:pt x="71254" y="179239"/>
                  </a:cubicBezTo>
                  <a:cubicBezTo>
                    <a:pt x="73961" y="188861"/>
                    <a:pt x="77718" y="197580"/>
                    <a:pt x="82479" y="205846"/>
                  </a:cubicBezTo>
                  <a:cubicBezTo>
                    <a:pt x="87390" y="213864"/>
                    <a:pt x="93203" y="221481"/>
                    <a:pt x="99867" y="228196"/>
                  </a:cubicBezTo>
                  <a:cubicBezTo>
                    <a:pt x="106582" y="234959"/>
                    <a:pt x="114199" y="240723"/>
                    <a:pt x="122466" y="245684"/>
                  </a:cubicBezTo>
                  <a:cubicBezTo>
                    <a:pt x="130684" y="250394"/>
                    <a:pt x="139403" y="254202"/>
                    <a:pt x="149024" y="256857"/>
                  </a:cubicBezTo>
                  <a:cubicBezTo>
                    <a:pt x="158394" y="259313"/>
                    <a:pt x="168215" y="260616"/>
                    <a:pt x="178488" y="260616"/>
                  </a:cubicBezTo>
                  <a:cubicBezTo>
                    <a:pt x="190063" y="260616"/>
                    <a:pt x="201037" y="259063"/>
                    <a:pt x="211560" y="255705"/>
                  </a:cubicBezTo>
                  <a:cubicBezTo>
                    <a:pt x="222083" y="252348"/>
                    <a:pt x="231905" y="247638"/>
                    <a:pt x="241074" y="241375"/>
                  </a:cubicBezTo>
                  <a:cubicBezTo>
                    <a:pt x="242628" y="240472"/>
                    <a:pt x="243930" y="239370"/>
                    <a:pt x="244632" y="237867"/>
                  </a:cubicBezTo>
                  <a:cubicBezTo>
                    <a:pt x="245484" y="236513"/>
                    <a:pt x="245333" y="234710"/>
                    <a:pt x="244230" y="232505"/>
                  </a:cubicBezTo>
                  <a:lnTo>
                    <a:pt x="219378" y="196777"/>
                  </a:lnTo>
                  <a:cubicBezTo>
                    <a:pt x="218275" y="195175"/>
                    <a:pt x="217172" y="194272"/>
                    <a:pt x="215819" y="194072"/>
                  </a:cubicBezTo>
                  <a:cubicBezTo>
                    <a:pt x="214717" y="193871"/>
                    <a:pt x="213314" y="194272"/>
                    <a:pt x="211560" y="195375"/>
                  </a:cubicBezTo>
                  <a:cubicBezTo>
                    <a:pt x="206900" y="198982"/>
                    <a:pt x="201538" y="201687"/>
                    <a:pt x="195675" y="203642"/>
                  </a:cubicBezTo>
                  <a:cubicBezTo>
                    <a:pt x="189964" y="205697"/>
                    <a:pt x="183850" y="206599"/>
                    <a:pt x="177436" y="206599"/>
                  </a:cubicBezTo>
                  <a:cubicBezTo>
                    <a:pt x="169568" y="206599"/>
                    <a:pt x="162202" y="205246"/>
                    <a:pt x="155488" y="202138"/>
                  </a:cubicBezTo>
                  <a:cubicBezTo>
                    <a:pt x="148823" y="199233"/>
                    <a:pt x="142960" y="194974"/>
                    <a:pt x="138301" y="189811"/>
                  </a:cubicBezTo>
                  <a:cubicBezTo>
                    <a:pt x="133390" y="184651"/>
                    <a:pt x="129581" y="178638"/>
                    <a:pt x="126927" y="171672"/>
                  </a:cubicBezTo>
                  <a:cubicBezTo>
                    <a:pt x="124220" y="164808"/>
                    <a:pt x="122866" y="157393"/>
                    <a:pt x="122866" y="149375"/>
                  </a:cubicBezTo>
                  <a:cubicBezTo>
                    <a:pt x="122866" y="141558"/>
                    <a:pt x="124220" y="133941"/>
                    <a:pt x="126927" y="127026"/>
                  </a:cubicBezTo>
                  <a:cubicBezTo>
                    <a:pt x="129581" y="120060"/>
                    <a:pt x="133390" y="114047"/>
                    <a:pt x="138301" y="108686"/>
                  </a:cubicBezTo>
                  <a:cubicBezTo>
                    <a:pt x="143011" y="103525"/>
                    <a:pt x="148823" y="99566"/>
                    <a:pt x="155488" y="96410"/>
                  </a:cubicBezTo>
                  <a:cubicBezTo>
                    <a:pt x="162202" y="93553"/>
                    <a:pt x="169568" y="91951"/>
                    <a:pt x="177436" y="91951"/>
                  </a:cubicBezTo>
                  <a:cubicBezTo>
                    <a:pt x="183850" y="91951"/>
                    <a:pt x="189964" y="92851"/>
                    <a:pt x="195525" y="94856"/>
                  </a:cubicBezTo>
                  <a:cubicBezTo>
                    <a:pt x="201287" y="96861"/>
                    <a:pt x="206399" y="99566"/>
                    <a:pt x="211360" y="103124"/>
                  </a:cubicBezTo>
                  <a:cubicBezTo>
                    <a:pt x="212863" y="104227"/>
                    <a:pt x="214417" y="104678"/>
                    <a:pt x="215769" y="104227"/>
                  </a:cubicBezTo>
                  <a:cubicBezTo>
                    <a:pt x="216871" y="104026"/>
                    <a:pt x="217974" y="103124"/>
                    <a:pt x="219127" y="101571"/>
                  </a:cubicBezTo>
                  <a:lnTo>
                    <a:pt x="243730" y="66694"/>
                  </a:lnTo>
                  <a:cubicBezTo>
                    <a:pt x="244582" y="64440"/>
                    <a:pt x="244833" y="62636"/>
                    <a:pt x="244181" y="61082"/>
                  </a:cubicBezTo>
                  <a:cubicBezTo>
                    <a:pt x="243279" y="59530"/>
                    <a:pt x="242126" y="58377"/>
                    <a:pt x="240372" y="57275"/>
                  </a:cubicBezTo>
                  <a:cubicBezTo>
                    <a:pt x="231403" y="51211"/>
                    <a:pt x="221632" y="46501"/>
                    <a:pt x="211360" y="43194"/>
                  </a:cubicBezTo>
                  <a:cubicBezTo>
                    <a:pt x="201087" y="40038"/>
                    <a:pt x="190114" y="38484"/>
                    <a:pt x="178488" y="38484"/>
                  </a:cubicBezTo>
                  <a:close/>
                  <a:moveTo>
                    <a:pt x="13379" y="0"/>
                  </a:moveTo>
                  <a:lnTo>
                    <a:pt x="210207" y="0"/>
                  </a:lnTo>
                  <a:cubicBezTo>
                    <a:pt x="231152" y="0"/>
                    <a:pt x="250645" y="4009"/>
                    <a:pt x="268934" y="11876"/>
                  </a:cubicBezTo>
                  <a:cubicBezTo>
                    <a:pt x="287274" y="19643"/>
                    <a:pt x="303109" y="30167"/>
                    <a:pt x="316739" y="43594"/>
                  </a:cubicBezTo>
                  <a:cubicBezTo>
                    <a:pt x="330417" y="56975"/>
                    <a:pt x="341142" y="72859"/>
                    <a:pt x="348908" y="90747"/>
                  </a:cubicBezTo>
                  <a:cubicBezTo>
                    <a:pt x="356774" y="108635"/>
                    <a:pt x="360784" y="127827"/>
                    <a:pt x="360734" y="148272"/>
                  </a:cubicBezTo>
                  <a:cubicBezTo>
                    <a:pt x="360734" y="162102"/>
                    <a:pt x="358729" y="175331"/>
                    <a:pt x="355122" y="187808"/>
                  </a:cubicBezTo>
                  <a:cubicBezTo>
                    <a:pt x="351413" y="200285"/>
                    <a:pt x="346001" y="211910"/>
                    <a:pt x="339287" y="222884"/>
                  </a:cubicBezTo>
                  <a:cubicBezTo>
                    <a:pt x="332673" y="233859"/>
                    <a:pt x="324805" y="243628"/>
                    <a:pt x="315436" y="252398"/>
                  </a:cubicBezTo>
                  <a:cubicBezTo>
                    <a:pt x="279908" y="286622"/>
                    <a:pt x="203041" y="300903"/>
                    <a:pt x="156841" y="302457"/>
                  </a:cubicBezTo>
                  <a:lnTo>
                    <a:pt x="118157" y="302457"/>
                  </a:lnTo>
                  <a:lnTo>
                    <a:pt x="118157" y="439955"/>
                  </a:lnTo>
                  <a:cubicBezTo>
                    <a:pt x="118157" y="448674"/>
                    <a:pt x="113497" y="452834"/>
                    <a:pt x="104076" y="452834"/>
                  </a:cubicBezTo>
                  <a:lnTo>
                    <a:pt x="13379" y="452834"/>
                  </a:lnTo>
                  <a:cubicBezTo>
                    <a:pt x="9320" y="452834"/>
                    <a:pt x="6013" y="451830"/>
                    <a:pt x="3508" y="449726"/>
                  </a:cubicBezTo>
                  <a:cubicBezTo>
                    <a:pt x="1353" y="447472"/>
                    <a:pt x="0" y="444365"/>
                    <a:pt x="0" y="439955"/>
                  </a:cubicBezTo>
                  <a:lnTo>
                    <a:pt x="0" y="14131"/>
                  </a:lnTo>
                  <a:cubicBezTo>
                    <a:pt x="0" y="9872"/>
                    <a:pt x="1102" y="6514"/>
                    <a:pt x="3358" y="3809"/>
                  </a:cubicBezTo>
                  <a:cubicBezTo>
                    <a:pt x="5612" y="1353"/>
                    <a:pt x="8919" y="0"/>
                    <a:pt x="13379" y="0"/>
                  </a:cubicBezTo>
                  <a:close/>
                </a:path>
              </a:pathLst>
            </a:custGeom>
            <a:solidFill>
              <a:schemeClr val="bg1"/>
            </a:solidFill>
            <a:ln w="97291" cap="flat">
              <a:noFill/>
              <a:prstDash val="solid"/>
              <a:miter/>
            </a:ln>
            <a:effectLst>
              <a:outerShdw blurRad="190500" dist="508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8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9F6E2-6D60-1143-7A64-0C50E7B8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32144D-3671-1A3F-8C88-4F85E2737A41}"/>
              </a:ext>
            </a:extLst>
          </p:cNvPr>
          <p:cNvGrpSpPr/>
          <p:nvPr/>
        </p:nvGrpSpPr>
        <p:grpSpPr>
          <a:xfrm>
            <a:off x="4965845" y="2162260"/>
            <a:ext cx="2260311" cy="2533481"/>
            <a:chOff x="2929875" y="2897142"/>
            <a:chExt cx="949022" cy="1063716"/>
          </a:xfrm>
        </p:grpSpPr>
        <p:sp>
          <p:nvSpPr>
            <p:cNvPr id="3" name="Graphic 139">
              <a:extLst>
                <a:ext uri="{FF2B5EF4-FFF2-40B4-BE49-F238E27FC236}">
                  <a16:creationId xmlns:a16="http://schemas.microsoft.com/office/drawing/2014/main" id="{768B02AD-497A-F794-DCF1-393DE9F7FC1D}"/>
                </a:ext>
              </a:extLst>
            </p:cNvPr>
            <p:cNvSpPr/>
            <p:nvPr/>
          </p:nvSpPr>
          <p:spPr>
            <a:xfrm>
              <a:off x="2929875" y="2897142"/>
              <a:ext cx="949022" cy="1063716"/>
            </a:xfrm>
            <a:custGeom>
              <a:avLst/>
              <a:gdLst>
                <a:gd name="connsiteX0" fmla="*/ 647706 w 2177573"/>
                <a:gd name="connsiteY0" fmla="*/ 560476 h 2440743"/>
                <a:gd name="connsiteX1" fmla="*/ 647688 w 2177573"/>
                <a:gd name="connsiteY1" fmla="*/ 558725 h 2440743"/>
                <a:gd name="connsiteX2" fmla="*/ 647688 w 2177573"/>
                <a:gd name="connsiteY2" fmla="*/ 441098 h 2440743"/>
                <a:gd name="connsiteX3" fmla="*/ 1088789 w 2177573"/>
                <a:gd name="connsiteY3" fmla="*/ 0 h 2440743"/>
                <a:gd name="connsiteX4" fmla="*/ 1529887 w 2177573"/>
                <a:gd name="connsiteY4" fmla="*/ 441098 h 2440743"/>
                <a:gd name="connsiteX5" fmla="*/ 1529887 w 2177573"/>
                <a:gd name="connsiteY5" fmla="*/ 558725 h 2440743"/>
                <a:gd name="connsiteX6" fmla="*/ 1529863 w 2177573"/>
                <a:gd name="connsiteY6" fmla="*/ 560476 h 2440743"/>
                <a:gd name="connsiteX7" fmla="*/ 1844667 w 2177573"/>
                <a:gd name="connsiteY7" fmla="*/ 640060 h 2440743"/>
                <a:gd name="connsiteX8" fmla="*/ 2020118 w 2177573"/>
                <a:gd name="connsiteY8" fmla="*/ 1134423 h 2440743"/>
                <a:gd name="connsiteX9" fmla="*/ 2108337 w 2177573"/>
                <a:gd name="connsiteY9" fmla="*/ 1604927 h 2440743"/>
                <a:gd name="connsiteX10" fmla="*/ 2111396 w 2177573"/>
                <a:gd name="connsiteY10" fmla="*/ 2313225 h 2440743"/>
                <a:gd name="connsiteX11" fmla="*/ 1414660 w 2177573"/>
                <a:gd name="connsiteY11" fmla="*/ 2440744 h 2440743"/>
                <a:gd name="connsiteX12" fmla="*/ 762910 w 2177573"/>
                <a:gd name="connsiteY12" fmla="*/ 2440744 h 2440743"/>
                <a:gd name="connsiteX13" fmla="*/ 66175 w 2177573"/>
                <a:gd name="connsiteY13" fmla="*/ 2313225 h 2440743"/>
                <a:gd name="connsiteX14" fmla="*/ 69241 w 2177573"/>
                <a:gd name="connsiteY14" fmla="*/ 1604927 h 2440743"/>
                <a:gd name="connsiteX15" fmla="*/ 157461 w 2177573"/>
                <a:gd name="connsiteY15" fmla="*/ 1134423 h 2440743"/>
                <a:gd name="connsiteX16" fmla="*/ 332906 w 2177573"/>
                <a:gd name="connsiteY16" fmla="*/ 640060 h 2440743"/>
                <a:gd name="connsiteX17" fmla="*/ 647706 w 2177573"/>
                <a:gd name="connsiteY17" fmla="*/ 560476 h 2440743"/>
                <a:gd name="connsiteX18" fmla="*/ 824127 w 2177573"/>
                <a:gd name="connsiteY18" fmla="*/ 441098 h 2440743"/>
                <a:gd name="connsiteX19" fmla="*/ 1088789 w 2177573"/>
                <a:gd name="connsiteY19" fmla="*/ 176439 h 2440743"/>
                <a:gd name="connsiteX20" fmla="*/ 1353448 w 2177573"/>
                <a:gd name="connsiteY20" fmla="*/ 441098 h 2440743"/>
                <a:gd name="connsiteX21" fmla="*/ 1353448 w 2177573"/>
                <a:gd name="connsiteY21" fmla="*/ 558725 h 2440743"/>
                <a:gd name="connsiteX22" fmla="*/ 1353448 w 2177573"/>
                <a:gd name="connsiteY22" fmla="*/ 558725 h 2440743"/>
                <a:gd name="connsiteX23" fmla="*/ 1326441 w 2177573"/>
                <a:gd name="connsiteY23" fmla="*/ 558725 h 2440743"/>
                <a:gd name="connsiteX24" fmla="*/ 851130 w 2177573"/>
                <a:gd name="connsiteY24" fmla="*/ 558725 h 2440743"/>
                <a:gd name="connsiteX25" fmla="*/ 824127 w 2177573"/>
                <a:gd name="connsiteY25" fmla="*/ 558727 h 2440743"/>
                <a:gd name="connsiteX26" fmla="*/ 824127 w 2177573"/>
                <a:gd name="connsiteY26" fmla="*/ 558727 h 2440743"/>
                <a:gd name="connsiteX27" fmla="*/ 824127 w 2177573"/>
                <a:gd name="connsiteY27" fmla="*/ 441098 h 244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77573" h="2440743">
                  <a:moveTo>
                    <a:pt x="647706" y="560476"/>
                  </a:moveTo>
                  <a:cubicBezTo>
                    <a:pt x="647694" y="559894"/>
                    <a:pt x="647688" y="559310"/>
                    <a:pt x="647688" y="558725"/>
                  </a:cubicBezTo>
                  <a:lnTo>
                    <a:pt x="647688" y="441098"/>
                  </a:lnTo>
                  <a:cubicBezTo>
                    <a:pt x="647688" y="197486"/>
                    <a:pt x="845175" y="0"/>
                    <a:pt x="1088789" y="0"/>
                  </a:cubicBezTo>
                  <a:cubicBezTo>
                    <a:pt x="1332404" y="0"/>
                    <a:pt x="1529887" y="197486"/>
                    <a:pt x="1529887" y="441098"/>
                  </a:cubicBezTo>
                  <a:lnTo>
                    <a:pt x="1529887" y="558725"/>
                  </a:lnTo>
                  <a:cubicBezTo>
                    <a:pt x="1529887" y="559310"/>
                    <a:pt x="1529875" y="559894"/>
                    <a:pt x="1529863" y="560476"/>
                  </a:cubicBezTo>
                  <a:cubicBezTo>
                    <a:pt x="1681284" y="565021"/>
                    <a:pt x="1773938" y="581356"/>
                    <a:pt x="1844667" y="640060"/>
                  </a:cubicBezTo>
                  <a:cubicBezTo>
                    <a:pt x="1942673" y="721396"/>
                    <a:pt x="1968480" y="859070"/>
                    <a:pt x="2020118" y="1134423"/>
                  </a:cubicBezTo>
                  <a:lnTo>
                    <a:pt x="2108337" y="1604927"/>
                  </a:lnTo>
                  <a:cubicBezTo>
                    <a:pt x="2180936" y="1992118"/>
                    <a:pt x="2217224" y="2185707"/>
                    <a:pt x="2111396" y="2313225"/>
                  </a:cubicBezTo>
                  <a:cubicBezTo>
                    <a:pt x="2005568" y="2440744"/>
                    <a:pt x="1808602" y="2440744"/>
                    <a:pt x="1414660" y="2440744"/>
                  </a:cubicBezTo>
                  <a:lnTo>
                    <a:pt x="762910" y="2440744"/>
                  </a:lnTo>
                  <a:cubicBezTo>
                    <a:pt x="368973" y="2440744"/>
                    <a:pt x="172004" y="2440744"/>
                    <a:pt x="66175" y="2313225"/>
                  </a:cubicBezTo>
                  <a:cubicBezTo>
                    <a:pt x="-39656" y="2185707"/>
                    <a:pt x="-3357" y="1992118"/>
                    <a:pt x="69241" y="1604927"/>
                  </a:cubicBezTo>
                  <a:lnTo>
                    <a:pt x="157461" y="1134423"/>
                  </a:lnTo>
                  <a:cubicBezTo>
                    <a:pt x="209088" y="859070"/>
                    <a:pt x="234902" y="721396"/>
                    <a:pt x="332906" y="640060"/>
                  </a:cubicBezTo>
                  <a:cubicBezTo>
                    <a:pt x="403641" y="581356"/>
                    <a:pt x="496290" y="565021"/>
                    <a:pt x="647706" y="560476"/>
                  </a:cubicBezTo>
                  <a:close/>
                  <a:moveTo>
                    <a:pt x="824127" y="441098"/>
                  </a:moveTo>
                  <a:cubicBezTo>
                    <a:pt x="824127" y="294931"/>
                    <a:pt x="942615" y="176439"/>
                    <a:pt x="1088789" y="176439"/>
                  </a:cubicBezTo>
                  <a:cubicBezTo>
                    <a:pt x="1234951" y="176439"/>
                    <a:pt x="1353448" y="294931"/>
                    <a:pt x="1353448" y="441098"/>
                  </a:cubicBezTo>
                  <a:lnTo>
                    <a:pt x="1353448" y="558725"/>
                  </a:lnTo>
                  <a:cubicBezTo>
                    <a:pt x="1353448" y="558723"/>
                    <a:pt x="1353448" y="558726"/>
                    <a:pt x="1353448" y="558725"/>
                  </a:cubicBezTo>
                  <a:cubicBezTo>
                    <a:pt x="1344590" y="558722"/>
                    <a:pt x="1335592" y="558725"/>
                    <a:pt x="1326441" y="558725"/>
                  </a:cubicBezTo>
                  <a:lnTo>
                    <a:pt x="851130" y="558725"/>
                  </a:lnTo>
                  <a:cubicBezTo>
                    <a:pt x="841981" y="558725"/>
                    <a:pt x="832981" y="558725"/>
                    <a:pt x="824127" y="558727"/>
                  </a:cubicBezTo>
                  <a:cubicBezTo>
                    <a:pt x="824127" y="558727"/>
                    <a:pt x="824127" y="558728"/>
                    <a:pt x="824127" y="558727"/>
                  </a:cubicBezTo>
                  <a:lnTo>
                    <a:pt x="824127" y="441098"/>
                  </a:lnTo>
                  <a:close/>
                </a:path>
              </a:pathLst>
            </a:custGeom>
            <a:solidFill>
              <a:srgbClr val="FF0000"/>
            </a:solidFill>
            <a:ln w="117475" cap="flat">
              <a:noFill/>
              <a:prstDash val="solid"/>
              <a:miter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5977635-B0C2-2A60-FA29-81F672B03A9A}"/>
                </a:ext>
              </a:extLst>
            </p:cNvPr>
            <p:cNvSpPr/>
            <p:nvPr/>
          </p:nvSpPr>
          <p:spPr>
            <a:xfrm>
              <a:off x="3207237" y="3292575"/>
              <a:ext cx="407168" cy="494834"/>
            </a:xfrm>
            <a:custGeom>
              <a:avLst/>
              <a:gdLst>
                <a:gd name="connsiteX0" fmla="*/ 294440 w 372609"/>
                <a:gd name="connsiteY0" fmla="*/ 292535 h 452834"/>
                <a:gd name="connsiteX1" fmla="*/ 363790 w 372609"/>
                <a:gd name="connsiteY1" fmla="*/ 422667 h 452834"/>
                <a:gd name="connsiteX2" fmla="*/ 369253 w 372609"/>
                <a:gd name="connsiteY2" fmla="*/ 432739 h 452834"/>
                <a:gd name="connsiteX3" fmla="*/ 372609 w 372609"/>
                <a:gd name="connsiteY3" fmla="*/ 442811 h 452834"/>
                <a:gd name="connsiteX4" fmla="*/ 369502 w 372609"/>
                <a:gd name="connsiteY4" fmla="*/ 450377 h 452834"/>
                <a:gd name="connsiteX5" fmla="*/ 360734 w 372609"/>
                <a:gd name="connsiteY5" fmla="*/ 452732 h 452834"/>
                <a:gd name="connsiteX6" fmla="*/ 256006 w 372609"/>
                <a:gd name="connsiteY6" fmla="*/ 452732 h 452834"/>
                <a:gd name="connsiteX7" fmla="*/ 246586 w 372609"/>
                <a:gd name="connsiteY7" fmla="*/ 449827 h 452834"/>
                <a:gd name="connsiteX8" fmla="*/ 241224 w 372609"/>
                <a:gd name="connsiteY8" fmla="*/ 441558 h 452834"/>
                <a:gd name="connsiteX9" fmla="*/ 179791 w 372609"/>
                <a:gd name="connsiteY9" fmla="*/ 325556 h 452834"/>
                <a:gd name="connsiteX10" fmla="*/ 197279 w 372609"/>
                <a:gd name="connsiteY10" fmla="*/ 323752 h 452834"/>
                <a:gd name="connsiteX11" fmla="*/ 294440 w 372609"/>
                <a:gd name="connsiteY11" fmla="*/ 292535 h 452834"/>
                <a:gd name="connsiteX12" fmla="*/ 178488 w 372609"/>
                <a:gd name="connsiteY12" fmla="*/ 38484 h 452834"/>
                <a:gd name="connsiteX13" fmla="*/ 149024 w 372609"/>
                <a:gd name="connsiteY13" fmla="*/ 42493 h 452834"/>
                <a:gd name="connsiteX14" fmla="*/ 122466 w 372609"/>
                <a:gd name="connsiteY14" fmla="*/ 53667 h 452834"/>
                <a:gd name="connsiteX15" fmla="*/ 99867 w 372609"/>
                <a:gd name="connsiteY15" fmla="*/ 70853 h 452834"/>
                <a:gd name="connsiteX16" fmla="*/ 82479 w 372609"/>
                <a:gd name="connsiteY16" fmla="*/ 93654 h 452834"/>
                <a:gd name="connsiteX17" fmla="*/ 71254 w 372609"/>
                <a:gd name="connsiteY17" fmla="*/ 120261 h 452834"/>
                <a:gd name="connsiteX18" fmla="*/ 67246 w 372609"/>
                <a:gd name="connsiteY18" fmla="*/ 149725 h 452834"/>
                <a:gd name="connsiteX19" fmla="*/ 71254 w 372609"/>
                <a:gd name="connsiteY19" fmla="*/ 179239 h 452834"/>
                <a:gd name="connsiteX20" fmla="*/ 82479 w 372609"/>
                <a:gd name="connsiteY20" fmla="*/ 205846 h 452834"/>
                <a:gd name="connsiteX21" fmla="*/ 99867 w 372609"/>
                <a:gd name="connsiteY21" fmla="*/ 228196 h 452834"/>
                <a:gd name="connsiteX22" fmla="*/ 122466 w 372609"/>
                <a:gd name="connsiteY22" fmla="*/ 245684 h 452834"/>
                <a:gd name="connsiteX23" fmla="*/ 149024 w 372609"/>
                <a:gd name="connsiteY23" fmla="*/ 256857 h 452834"/>
                <a:gd name="connsiteX24" fmla="*/ 178488 w 372609"/>
                <a:gd name="connsiteY24" fmla="*/ 260616 h 452834"/>
                <a:gd name="connsiteX25" fmla="*/ 211560 w 372609"/>
                <a:gd name="connsiteY25" fmla="*/ 255705 h 452834"/>
                <a:gd name="connsiteX26" fmla="*/ 241074 w 372609"/>
                <a:gd name="connsiteY26" fmla="*/ 241375 h 452834"/>
                <a:gd name="connsiteX27" fmla="*/ 244632 w 372609"/>
                <a:gd name="connsiteY27" fmla="*/ 237867 h 452834"/>
                <a:gd name="connsiteX28" fmla="*/ 244230 w 372609"/>
                <a:gd name="connsiteY28" fmla="*/ 232505 h 452834"/>
                <a:gd name="connsiteX29" fmla="*/ 219378 w 372609"/>
                <a:gd name="connsiteY29" fmla="*/ 196777 h 452834"/>
                <a:gd name="connsiteX30" fmla="*/ 215819 w 372609"/>
                <a:gd name="connsiteY30" fmla="*/ 194072 h 452834"/>
                <a:gd name="connsiteX31" fmla="*/ 211560 w 372609"/>
                <a:gd name="connsiteY31" fmla="*/ 195375 h 452834"/>
                <a:gd name="connsiteX32" fmla="*/ 195675 w 372609"/>
                <a:gd name="connsiteY32" fmla="*/ 203642 h 452834"/>
                <a:gd name="connsiteX33" fmla="*/ 177436 w 372609"/>
                <a:gd name="connsiteY33" fmla="*/ 206599 h 452834"/>
                <a:gd name="connsiteX34" fmla="*/ 155488 w 372609"/>
                <a:gd name="connsiteY34" fmla="*/ 202138 h 452834"/>
                <a:gd name="connsiteX35" fmla="*/ 138301 w 372609"/>
                <a:gd name="connsiteY35" fmla="*/ 189811 h 452834"/>
                <a:gd name="connsiteX36" fmla="*/ 126927 w 372609"/>
                <a:gd name="connsiteY36" fmla="*/ 171672 h 452834"/>
                <a:gd name="connsiteX37" fmla="*/ 122866 w 372609"/>
                <a:gd name="connsiteY37" fmla="*/ 149375 h 452834"/>
                <a:gd name="connsiteX38" fmla="*/ 126927 w 372609"/>
                <a:gd name="connsiteY38" fmla="*/ 127026 h 452834"/>
                <a:gd name="connsiteX39" fmla="*/ 138301 w 372609"/>
                <a:gd name="connsiteY39" fmla="*/ 108686 h 452834"/>
                <a:gd name="connsiteX40" fmla="*/ 155488 w 372609"/>
                <a:gd name="connsiteY40" fmla="*/ 96410 h 452834"/>
                <a:gd name="connsiteX41" fmla="*/ 177436 w 372609"/>
                <a:gd name="connsiteY41" fmla="*/ 91951 h 452834"/>
                <a:gd name="connsiteX42" fmla="*/ 195525 w 372609"/>
                <a:gd name="connsiteY42" fmla="*/ 94856 h 452834"/>
                <a:gd name="connsiteX43" fmla="*/ 211360 w 372609"/>
                <a:gd name="connsiteY43" fmla="*/ 103124 h 452834"/>
                <a:gd name="connsiteX44" fmla="*/ 215769 w 372609"/>
                <a:gd name="connsiteY44" fmla="*/ 104227 h 452834"/>
                <a:gd name="connsiteX45" fmla="*/ 219127 w 372609"/>
                <a:gd name="connsiteY45" fmla="*/ 101571 h 452834"/>
                <a:gd name="connsiteX46" fmla="*/ 243730 w 372609"/>
                <a:gd name="connsiteY46" fmla="*/ 66694 h 452834"/>
                <a:gd name="connsiteX47" fmla="*/ 244181 w 372609"/>
                <a:gd name="connsiteY47" fmla="*/ 61082 h 452834"/>
                <a:gd name="connsiteX48" fmla="*/ 240372 w 372609"/>
                <a:gd name="connsiteY48" fmla="*/ 57275 h 452834"/>
                <a:gd name="connsiteX49" fmla="*/ 211360 w 372609"/>
                <a:gd name="connsiteY49" fmla="*/ 43194 h 452834"/>
                <a:gd name="connsiteX50" fmla="*/ 178488 w 372609"/>
                <a:gd name="connsiteY50" fmla="*/ 38484 h 452834"/>
                <a:gd name="connsiteX51" fmla="*/ 13379 w 372609"/>
                <a:gd name="connsiteY51" fmla="*/ 0 h 452834"/>
                <a:gd name="connsiteX52" fmla="*/ 210207 w 372609"/>
                <a:gd name="connsiteY52" fmla="*/ 0 h 452834"/>
                <a:gd name="connsiteX53" fmla="*/ 268934 w 372609"/>
                <a:gd name="connsiteY53" fmla="*/ 11876 h 452834"/>
                <a:gd name="connsiteX54" fmla="*/ 316739 w 372609"/>
                <a:gd name="connsiteY54" fmla="*/ 43594 h 452834"/>
                <a:gd name="connsiteX55" fmla="*/ 348908 w 372609"/>
                <a:gd name="connsiteY55" fmla="*/ 90747 h 452834"/>
                <a:gd name="connsiteX56" fmla="*/ 360734 w 372609"/>
                <a:gd name="connsiteY56" fmla="*/ 148272 h 452834"/>
                <a:gd name="connsiteX57" fmla="*/ 355122 w 372609"/>
                <a:gd name="connsiteY57" fmla="*/ 187808 h 452834"/>
                <a:gd name="connsiteX58" fmla="*/ 339287 w 372609"/>
                <a:gd name="connsiteY58" fmla="*/ 222884 h 452834"/>
                <a:gd name="connsiteX59" fmla="*/ 315436 w 372609"/>
                <a:gd name="connsiteY59" fmla="*/ 252398 h 452834"/>
                <a:gd name="connsiteX60" fmla="*/ 156841 w 372609"/>
                <a:gd name="connsiteY60" fmla="*/ 302457 h 452834"/>
                <a:gd name="connsiteX61" fmla="*/ 118157 w 372609"/>
                <a:gd name="connsiteY61" fmla="*/ 302457 h 452834"/>
                <a:gd name="connsiteX62" fmla="*/ 118157 w 372609"/>
                <a:gd name="connsiteY62" fmla="*/ 439955 h 452834"/>
                <a:gd name="connsiteX63" fmla="*/ 104076 w 372609"/>
                <a:gd name="connsiteY63" fmla="*/ 452834 h 452834"/>
                <a:gd name="connsiteX64" fmla="*/ 13379 w 372609"/>
                <a:gd name="connsiteY64" fmla="*/ 452834 h 452834"/>
                <a:gd name="connsiteX65" fmla="*/ 3508 w 372609"/>
                <a:gd name="connsiteY65" fmla="*/ 449726 h 452834"/>
                <a:gd name="connsiteX66" fmla="*/ 0 w 372609"/>
                <a:gd name="connsiteY66" fmla="*/ 439955 h 452834"/>
                <a:gd name="connsiteX67" fmla="*/ 0 w 372609"/>
                <a:gd name="connsiteY67" fmla="*/ 14131 h 452834"/>
                <a:gd name="connsiteX68" fmla="*/ 3358 w 372609"/>
                <a:gd name="connsiteY68" fmla="*/ 3809 h 452834"/>
                <a:gd name="connsiteX69" fmla="*/ 13379 w 372609"/>
                <a:gd name="connsiteY69" fmla="*/ 0 h 45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72609" h="452834">
                  <a:moveTo>
                    <a:pt x="294440" y="292535"/>
                  </a:moveTo>
                  <a:lnTo>
                    <a:pt x="363790" y="422667"/>
                  </a:lnTo>
                  <a:cubicBezTo>
                    <a:pt x="365243" y="425574"/>
                    <a:pt x="366997" y="428981"/>
                    <a:pt x="369253" y="432739"/>
                  </a:cubicBezTo>
                  <a:cubicBezTo>
                    <a:pt x="371507" y="436697"/>
                    <a:pt x="372609" y="440106"/>
                    <a:pt x="372609" y="442811"/>
                  </a:cubicBezTo>
                  <a:cubicBezTo>
                    <a:pt x="372609" y="446068"/>
                    <a:pt x="371507" y="448573"/>
                    <a:pt x="369502" y="450377"/>
                  </a:cubicBezTo>
                  <a:cubicBezTo>
                    <a:pt x="367248" y="451880"/>
                    <a:pt x="364292" y="452732"/>
                    <a:pt x="360734" y="452732"/>
                  </a:cubicBezTo>
                  <a:lnTo>
                    <a:pt x="256006" y="452732"/>
                  </a:lnTo>
                  <a:cubicBezTo>
                    <a:pt x="252399" y="452732"/>
                    <a:pt x="249241" y="451880"/>
                    <a:pt x="246586" y="449827"/>
                  </a:cubicBezTo>
                  <a:cubicBezTo>
                    <a:pt x="243880" y="447921"/>
                    <a:pt x="242126" y="445016"/>
                    <a:pt x="241224" y="441558"/>
                  </a:cubicBezTo>
                  <a:lnTo>
                    <a:pt x="179791" y="325556"/>
                  </a:lnTo>
                  <a:cubicBezTo>
                    <a:pt x="185003" y="325105"/>
                    <a:pt x="190714" y="324654"/>
                    <a:pt x="197279" y="323752"/>
                  </a:cubicBezTo>
                  <a:cubicBezTo>
                    <a:pt x="239269" y="318492"/>
                    <a:pt x="271641" y="305313"/>
                    <a:pt x="294440" y="292535"/>
                  </a:cubicBezTo>
                  <a:close/>
                  <a:moveTo>
                    <a:pt x="178488" y="38484"/>
                  </a:moveTo>
                  <a:cubicBezTo>
                    <a:pt x="168215" y="38484"/>
                    <a:pt x="158394" y="39787"/>
                    <a:pt x="149024" y="42493"/>
                  </a:cubicBezTo>
                  <a:cubicBezTo>
                    <a:pt x="139403" y="45148"/>
                    <a:pt x="130684" y="48757"/>
                    <a:pt x="122466" y="53667"/>
                  </a:cubicBezTo>
                  <a:cubicBezTo>
                    <a:pt x="114199" y="58327"/>
                    <a:pt x="106582" y="64139"/>
                    <a:pt x="99867" y="70853"/>
                  </a:cubicBezTo>
                  <a:cubicBezTo>
                    <a:pt x="93203" y="77819"/>
                    <a:pt x="87390" y="85135"/>
                    <a:pt x="82479" y="93654"/>
                  </a:cubicBezTo>
                  <a:cubicBezTo>
                    <a:pt x="77718" y="101921"/>
                    <a:pt x="73961" y="110640"/>
                    <a:pt x="71254" y="120261"/>
                  </a:cubicBezTo>
                  <a:cubicBezTo>
                    <a:pt x="68600" y="129631"/>
                    <a:pt x="67246" y="139453"/>
                    <a:pt x="67246" y="149725"/>
                  </a:cubicBezTo>
                  <a:cubicBezTo>
                    <a:pt x="67246" y="160047"/>
                    <a:pt x="68600" y="169869"/>
                    <a:pt x="71254" y="179239"/>
                  </a:cubicBezTo>
                  <a:cubicBezTo>
                    <a:pt x="73961" y="188861"/>
                    <a:pt x="77718" y="197580"/>
                    <a:pt x="82479" y="205846"/>
                  </a:cubicBezTo>
                  <a:cubicBezTo>
                    <a:pt x="87390" y="213864"/>
                    <a:pt x="93203" y="221481"/>
                    <a:pt x="99867" y="228196"/>
                  </a:cubicBezTo>
                  <a:cubicBezTo>
                    <a:pt x="106582" y="234959"/>
                    <a:pt x="114199" y="240723"/>
                    <a:pt x="122466" y="245684"/>
                  </a:cubicBezTo>
                  <a:cubicBezTo>
                    <a:pt x="130684" y="250394"/>
                    <a:pt x="139403" y="254202"/>
                    <a:pt x="149024" y="256857"/>
                  </a:cubicBezTo>
                  <a:cubicBezTo>
                    <a:pt x="158394" y="259313"/>
                    <a:pt x="168215" y="260616"/>
                    <a:pt x="178488" y="260616"/>
                  </a:cubicBezTo>
                  <a:cubicBezTo>
                    <a:pt x="190063" y="260616"/>
                    <a:pt x="201037" y="259063"/>
                    <a:pt x="211560" y="255705"/>
                  </a:cubicBezTo>
                  <a:cubicBezTo>
                    <a:pt x="222083" y="252348"/>
                    <a:pt x="231905" y="247638"/>
                    <a:pt x="241074" y="241375"/>
                  </a:cubicBezTo>
                  <a:cubicBezTo>
                    <a:pt x="242628" y="240472"/>
                    <a:pt x="243930" y="239370"/>
                    <a:pt x="244632" y="237867"/>
                  </a:cubicBezTo>
                  <a:cubicBezTo>
                    <a:pt x="245484" y="236513"/>
                    <a:pt x="245333" y="234710"/>
                    <a:pt x="244230" y="232505"/>
                  </a:cubicBezTo>
                  <a:lnTo>
                    <a:pt x="219378" y="196777"/>
                  </a:lnTo>
                  <a:cubicBezTo>
                    <a:pt x="218275" y="195175"/>
                    <a:pt x="217172" y="194272"/>
                    <a:pt x="215819" y="194072"/>
                  </a:cubicBezTo>
                  <a:cubicBezTo>
                    <a:pt x="214717" y="193871"/>
                    <a:pt x="213314" y="194272"/>
                    <a:pt x="211560" y="195375"/>
                  </a:cubicBezTo>
                  <a:cubicBezTo>
                    <a:pt x="206900" y="198982"/>
                    <a:pt x="201538" y="201687"/>
                    <a:pt x="195675" y="203642"/>
                  </a:cubicBezTo>
                  <a:cubicBezTo>
                    <a:pt x="189964" y="205697"/>
                    <a:pt x="183850" y="206599"/>
                    <a:pt x="177436" y="206599"/>
                  </a:cubicBezTo>
                  <a:cubicBezTo>
                    <a:pt x="169568" y="206599"/>
                    <a:pt x="162202" y="205246"/>
                    <a:pt x="155488" y="202138"/>
                  </a:cubicBezTo>
                  <a:cubicBezTo>
                    <a:pt x="148823" y="199233"/>
                    <a:pt x="142960" y="194974"/>
                    <a:pt x="138301" y="189811"/>
                  </a:cubicBezTo>
                  <a:cubicBezTo>
                    <a:pt x="133390" y="184651"/>
                    <a:pt x="129581" y="178638"/>
                    <a:pt x="126927" y="171672"/>
                  </a:cubicBezTo>
                  <a:cubicBezTo>
                    <a:pt x="124220" y="164808"/>
                    <a:pt x="122866" y="157393"/>
                    <a:pt x="122866" y="149375"/>
                  </a:cubicBezTo>
                  <a:cubicBezTo>
                    <a:pt x="122866" y="141558"/>
                    <a:pt x="124220" y="133941"/>
                    <a:pt x="126927" y="127026"/>
                  </a:cubicBezTo>
                  <a:cubicBezTo>
                    <a:pt x="129581" y="120060"/>
                    <a:pt x="133390" y="114047"/>
                    <a:pt x="138301" y="108686"/>
                  </a:cubicBezTo>
                  <a:cubicBezTo>
                    <a:pt x="143011" y="103525"/>
                    <a:pt x="148823" y="99566"/>
                    <a:pt x="155488" y="96410"/>
                  </a:cubicBezTo>
                  <a:cubicBezTo>
                    <a:pt x="162202" y="93553"/>
                    <a:pt x="169568" y="91951"/>
                    <a:pt x="177436" y="91951"/>
                  </a:cubicBezTo>
                  <a:cubicBezTo>
                    <a:pt x="183850" y="91951"/>
                    <a:pt x="189964" y="92851"/>
                    <a:pt x="195525" y="94856"/>
                  </a:cubicBezTo>
                  <a:cubicBezTo>
                    <a:pt x="201287" y="96861"/>
                    <a:pt x="206399" y="99566"/>
                    <a:pt x="211360" y="103124"/>
                  </a:cubicBezTo>
                  <a:cubicBezTo>
                    <a:pt x="212863" y="104227"/>
                    <a:pt x="214417" y="104678"/>
                    <a:pt x="215769" y="104227"/>
                  </a:cubicBezTo>
                  <a:cubicBezTo>
                    <a:pt x="216871" y="104026"/>
                    <a:pt x="217974" y="103124"/>
                    <a:pt x="219127" y="101571"/>
                  </a:cubicBezTo>
                  <a:lnTo>
                    <a:pt x="243730" y="66694"/>
                  </a:lnTo>
                  <a:cubicBezTo>
                    <a:pt x="244582" y="64440"/>
                    <a:pt x="244833" y="62636"/>
                    <a:pt x="244181" y="61082"/>
                  </a:cubicBezTo>
                  <a:cubicBezTo>
                    <a:pt x="243279" y="59530"/>
                    <a:pt x="242126" y="58377"/>
                    <a:pt x="240372" y="57275"/>
                  </a:cubicBezTo>
                  <a:cubicBezTo>
                    <a:pt x="231403" y="51211"/>
                    <a:pt x="221632" y="46501"/>
                    <a:pt x="211360" y="43194"/>
                  </a:cubicBezTo>
                  <a:cubicBezTo>
                    <a:pt x="201087" y="40038"/>
                    <a:pt x="190114" y="38484"/>
                    <a:pt x="178488" y="38484"/>
                  </a:cubicBezTo>
                  <a:close/>
                  <a:moveTo>
                    <a:pt x="13379" y="0"/>
                  </a:moveTo>
                  <a:lnTo>
                    <a:pt x="210207" y="0"/>
                  </a:lnTo>
                  <a:cubicBezTo>
                    <a:pt x="231152" y="0"/>
                    <a:pt x="250645" y="4009"/>
                    <a:pt x="268934" y="11876"/>
                  </a:cubicBezTo>
                  <a:cubicBezTo>
                    <a:pt x="287274" y="19643"/>
                    <a:pt x="303109" y="30167"/>
                    <a:pt x="316739" y="43594"/>
                  </a:cubicBezTo>
                  <a:cubicBezTo>
                    <a:pt x="330417" y="56975"/>
                    <a:pt x="341142" y="72859"/>
                    <a:pt x="348908" y="90747"/>
                  </a:cubicBezTo>
                  <a:cubicBezTo>
                    <a:pt x="356774" y="108635"/>
                    <a:pt x="360784" y="127827"/>
                    <a:pt x="360734" y="148272"/>
                  </a:cubicBezTo>
                  <a:cubicBezTo>
                    <a:pt x="360734" y="162102"/>
                    <a:pt x="358729" y="175331"/>
                    <a:pt x="355122" y="187808"/>
                  </a:cubicBezTo>
                  <a:cubicBezTo>
                    <a:pt x="351413" y="200285"/>
                    <a:pt x="346001" y="211910"/>
                    <a:pt x="339287" y="222884"/>
                  </a:cubicBezTo>
                  <a:cubicBezTo>
                    <a:pt x="332673" y="233859"/>
                    <a:pt x="324805" y="243628"/>
                    <a:pt x="315436" y="252398"/>
                  </a:cubicBezTo>
                  <a:cubicBezTo>
                    <a:pt x="279908" y="286622"/>
                    <a:pt x="203041" y="300903"/>
                    <a:pt x="156841" y="302457"/>
                  </a:cubicBezTo>
                  <a:lnTo>
                    <a:pt x="118157" y="302457"/>
                  </a:lnTo>
                  <a:lnTo>
                    <a:pt x="118157" y="439955"/>
                  </a:lnTo>
                  <a:cubicBezTo>
                    <a:pt x="118157" y="448674"/>
                    <a:pt x="113497" y="452834"/>
                    <a:pt x="104076" y="452834"/>
                  </a:cubicBezTo>
                  <a:lnTo>
                    <a:pt x="13379" y="452834"/>
                  </a:lnTo>
                  <a:cubicBezTo>
                    <a:pt x="9320" y="452834"/>
                    <a:pt x="6013" y="451830"/>
                    <a:pt x="3508" y="449726"/>
                  </a:cubicBezTo>
                  <a:cubicBezTo>
                    <a:pt x="1353" y="447472"/>
                    <a:pt x="0" y="444365"/>
                    <a:pt x="0" y="439955"/>
                  </a:cubicBezTo>
                  <a:lnTo>
                    <a:pt x="0" y="14131"/>
                  </a:lnTo>
                  <a:cubicBezTo>
                    <a:pt x="0" y="9872"/>
                    <a:pt x="1102" y="6514"/>
                    <a:pt x="3358" y="3809"/>
                  </a:cubicBezTo>
                  <a:cubicBezTo>
                    <a:pt x="5612" y="1353"/>
                    <a:pt x="8919" y="0"/>
                    <a:pt x="13379" y="0"/>
                  </a:cubicBezTo>
                  <a:close/>
                </a:path>
              </a:pathLst>
            </a:custGeom>
            <a:solidFill>
              <a:schemeClr val="bg1"/>
            </a:solidFill>
            <a:ln w="97291" cap="flat">
              <a:noFill/>
              <a:prstDash val="solid"/>
              <a:miter/>
            </a:ln>
            <a:effectLst>
              <a:outerShdw blurRad="190500" dist="508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4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Centaur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4</cp:revision>
  <dcterms:created xsi:type="dcterms:W3CDTF">2024-11-11T15:22:17Z</dcterms:created>
  <dcterms:modified xsi:type="dcterms:W3CDTF">2024-11-22T16:45:02Z</dcterms:modified>
</cp:coreProperties>
</file>