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275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11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05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79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15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42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23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9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56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93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Aprendendo HTML na prática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guarde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palavra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básicos das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16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Formas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executar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uma página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17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h1, h2, h3, h4, h5, p,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u, strong, entre outros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textos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29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as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 e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ordenada e não ordenada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83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Faça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-se o site \o/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03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Aprendendo HTML na prática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725331" y="979118"/>
            <a:ext cx="5151033" cy="38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Ferramentas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utilizadas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Inspetor de Elementos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Executando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ordenadas e não ordenadas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71395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inspetor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Se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preparando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utilizadas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esse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recurso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tão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útil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 Inspetor de Elementos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79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“Bora”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básica do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0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Do que se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alimentam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Onde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vivem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5953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D225DE-4CD3-4670-A3D8-AEEFF246D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314</Words>
  <Application>Microsoft Office PowerPoint</Application>
  <PresentationFormat>Apresentação na tela (16:9)</PresentationFormat>
  <Paragraphs>57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15</cp:revision>
  <dcterms:modified xsi:type="dcterms:W3CDTF">2024-01-09T23:59:18Z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