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1" r:id="rId12"/>
    <p:sldId id="386" r:id="rId13"/>
    <p:sldId id="384" r:id="rId14"/>
    <p:sldId id="392" r:id="rId15"/>
    <p:sldId id="393" r:id="rId16"/>
    <p:sldId id="389" r:id="rId17"/>
    <p:sldId id="390" r:id="rId18"/>
    <p:sldId id="391" r:id="rId19"/>
    <p:sldId id="382" r:id="rId20"/>
    <p:sldId id="388" r:id="rId21"/>
    <p:sldId id="394" r:id="rId22"/>
    <p:sldId id="395" r:id="rId23"/>
    <p:sldId id="396" r:id="rId24"/>
    <p:sldId id="397" r:id="rId25"/>
    <p:sldId id="385" r:id="rId26"/>
    <p:sldId id="398" r:id="rId27"/>
    <p:sldId id="399" r:id="rId28"/>
    <p:sldId id="387" r:id="rId29"/>
    <p:sldId id="307" r:id="rId30"/>
    <p:sldId id="400" r:id="rId31"/>
    <p:sldId id="401" r:id="rId32"/>
    <p:sldId id="402" r:id="rId33"/>
    <p:sldId id="275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11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11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3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6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53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791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402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7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23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6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3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481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20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49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30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88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Estruturando seu HTML + Formatações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5A50B32C-D4F7-DB97-EDEC-7070967B58A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4" name="Picture 4" descr="Capitã Marvel lembra ao mundo como era a internet nos anos 90 - Vigília Nerd">
            <a:extLst>
              <a:ext uri="{FF2B5EF4-FFF2-40B4-BE49-F238E27FC236}">
                <a16:creationId xmlns:a16="http://schemas.microsoft.com/office/drawing/2014/main" id="{AE09B940-344E-A8C5-12B7-C1B6BA05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97000"/>
            <a:ext cx="5391884" cy="30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8;p3">
            <a:extLst>
              <a:ext uri="{FF2B5EF4-FFF2-40B4-BE49-F238E27FC236}">
                <a16:creationId xmlns:a16="http://schemas.microsoft.com/office/drawing/2014/main" id="{D0890B22-BAE1-D185-638F-3B1870BCD449}"/>
              </a:ext>
            </a:extLst>
          </p:cNvPr>
          <p:cNvSpPr txBox="1"/>
          <p:nvPr/>
        </p:nvSpPr>
        <p:spPr>
          <a:xfrm>
            <a:off x="5988784" y="1874220"/>
            <a:ext cx="2888516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Marvel </a:t>
            </a:r>
          </a:p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Capitã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Marvel</a:t>
            </a:r>
          </a:p>
        </p:txBody>
      </p:sp>
    </p:spTree>
    <p:extLst>
      <p:ext uri="{BB962C8B-B14F-4D97-AF65-F5344CB8AC3E}">
        <p14:creationId xmlns:p14="http://schemas.microsoft.com/office/powerpoint/2010/main" val="224593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Empresas e seus primeiros sites">
            <a:extLst>
              <a:ext uri="{FF2B5EF4-FFF2-40B4-BE49-F238E27FC236}">
                <a16:creationId xmlns:a16="http://schemas.microsoft.com/office/drawing/2014/main" id="{6893CAB5-D416-4E4F-4275-2A0B317A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3" y="1261288"/>
            <a:ext cx="4732866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0E7F7B2-E01E-42A7-F2D1-70CA0DF5D948}"/>
              </a:ext>
            </a:extLst>
          </p:cNvPr>
          <p:cNvSpPr txBox="1"/>
          <p:nvPr/>
        </p:nvSpPr>
        <p:spPr>
          <a:xfrm>
            <a:off x="5556250" y="1836120"/>
            <a:ext cx="3365500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3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Mercedes Benz </a:t>
            </a:r>
          </a:p>
        </p:txBody>
      </p:sp>
    </p:spTree>
    <p:extLst>
      <p:ext uri="{BB962C8B-B14F-4D97-AF65-F5344CB8AC3E}">
        <p14:creationId xmlns:p14="http://schemas.microsoft.com/office/powerpoint/2010/main" val="297286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Veja como eram os sites dessas 24 empresas nos anos 90 - Canaltech">
            <a:extLst>
              <a:ext uri="{FF2B5EF4-FFF2-40B4-BE49-F238E27FC236}">
                <a16:creationId xmlns:a16="http://schemas.microsoft.com/office/drawing/2014/main" id="{D4CAF9F0-8ABF-A48D-DBAE-49E31067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" y="1079500"/>
            <a:ext cx="4817533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D12D4CCA-A673-4EBE-085A-F49DE96AD1B8}"/>
              </a:ext>
            </a:extLst>
          </p:cNvPr>
          <p:cNvSpPr txBox="1"/>
          <p:nvPr/>
        </p:nvSpPr>
        <p:spPr>
          <a:xfrm>
            <a:off x="6007100" y="1740870"/>
            <a:ext cx="2337247" cy="59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18206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Empresas e seus primeiros sites">
            <a:extLst>
              <a:ext uri="{FF2B5EF4-FFF2-40B4-BE49-F238E27FC236}">
                <a16:creationId xmlns:a16="http://schemas.microsoft.com/office/drawing/2014/main" id="{DA3A45A0-8D72-CA00-AB28-EF261643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77062"/>
            <a:ext cx="4715933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1469EE1C-E923-6A76-6188-B4C3FBED7F99}"/>
              </a:ext>
            </a:extLst>
          </p:cNvPr>
          <p:cNvSpPr txBox="1"/>
          <p:nvPr/>
        </p:nvSpPr>
        <p:spPr>
          <a:xfrm>
            <a:off x="5949950" y="1963120"/>
            <a:ext cx="233724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EBay</a:t>
            </a:r>
            <a:endParaRPr lang="en-US" sz="4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8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Empresas e seus primeiros sites">
            <a:extLst>
              <a:ext uri="{FF2B5EF4-FFF2-40B4-BE49-F238E27FC236}">
                <a16:creationId xmlns:a16="http://schemas.microsoft.com/office/drawing/2014/main" id="{1151671C-EF70-0900-DE37-9AACB389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169074"/>
            <a:ext cx="474345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8;p3">
            <a:extLst>
              <a:ext uri="{FF2B5EF4-FFF2-40B4-BE49-F238E27FC236}">
                <a16:creationId xmlns:a16="http://schemas.microsoft.com/office/drawing/2014/main" id="{8628D45B-1A87-3DBF-049F-FE7B18CFCEE8}"/>
              </a:ext>
            </a:extLst>
          </p:cNvPr>
          <p:cNvSpPr txBox="1"/>
          <p:nvPr/>
        </p:nvSpPr>
        <p:spPr>
          <a:xfrm>
            <a:off x="5905500" y="2032970"/>
            <a:ext cx="259124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4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Hershey’s</a:t>
            </a:r>
          </a:p>
        </p:txBody>
      </p:sp>
    </p:spTree>
    <p:extLst>
      <p:ext uri="{BB962C8B-B14F-4D97-AF65-F5344CB8AC3E}">
        <p14:creationId xmlns:p14="http://schemas.microsoft.com/office/powerpoint/2010/main" val="111879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sted frameset | Shop The Best Discounts Online | avsenggcollege.ac.in">
            <a:extLst>
              <a:ext uri="{FF2B5EF4-FFF2-40B4-BE49-F238E27FC236}">
                <a16:creationId xmlns:a16="http://schemas.microsoft.com/office/drawing/2014/main" id="{A6772C60-DD66-AC5D-576F-1BB14558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96" y="1283346"/>
            <a:ext cx="4085803" cy="352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Google Shape;169;p3"/>
          <p:cNvSpPr txBox="1"/>
          <p:nvPr/>
        </p:nvSpPr>
        <p:spPr>
          <a:xfrm>
            <a:off x="479847" y="3325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90…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4" name="Picture 10" descr="HTML | Layout - GeeksforGeeks">
            <a:extLst>
              <a:ext uri="{FF2B5EF4-FFF2-40B4-BE49-F238E27FC236}">
                <a16:creationId xmlns:a16="http://schemas.microsoft.com/office/drawing/2014/main" id="{0E6FC706-CE93-1767-35D4-15AD0EFF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7" y="1898650"/>
            <a:ext cx="2737853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9EBC470C-3696-A200-9884-A6FF3E72D5CC}"/>
              </a:ext>
            </a:extLst>
          </p:cNvPr>
          <p:cNvSpPr/>
          <p:nvPr/>
        </p:nvSpPr>
        <p:spPr>
          <a:xfrm>
            <a:off x="3398594" y="2631678"/>
            <a:ext cx="618202" cy="345282"/>
          </a:xfrm>
          <a:prstGeom prst="rightArrow">
            <a:avLst>
              <a:gd name="adj1" fmla="val 50000"/>
              <a:gd name="adj2" fmla="val 597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004C25-B2F7-CD80-724D-E683A1F5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2" y="1189661"/>
            <a:ext cx="2636208" cy="276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rames Tutorial - HTML Nested Framesets">
            <a:extLst>
              <a:ext uri="{FF2B5EF4-FFF2-40B4-BE49-F238E27FC236}">
                <a16:creationId xmlns:a16="http://schemas.microsoft.com/office/drawing/2014/main" id="{AC6743AC-4CBD-B30C-BC71-D9C6EAD1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72310"/>
            <a:ext cx="3016250" cy="29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wer Tools for Technical Communication">
            <a:extLst>
              <a:ext uri="{FF2B5EF4-FFF2-40B4-BE49-F238E27FC236}">
                <a16:creationId xmlns:a16="http://schemas.microsoft.com/office/drawing/2014/main" id="{3D7E5584-89B0-C3D2-AE94-2BE17CA9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27" y="2204917"/>
            <a:ext cx="4426036" cy="27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6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adobe flash 8 logo vector | TOPpng">
            <a:extLst>
              <a:ext uri="{FF2B5EF4-FFF2-40B4-BE49-F238E27FC236}">
                <a16:creationId xmlns:a16="http://schemas.microsoft.com/office/drawing/2014/main" id="{B1E20FFE-885E-2045-0D75-6E30E33C3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9119" r="6411" b="8805"/>
          <a:stretch/>
        </p:blipFill>
        <p:spPr bwMode="auto">
          <a:xfrm>
            <a:off x="781049" y="2095498"/>
            <a:ext cx="1379229" cy="1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enda por que desativar o plugin do Java ajuda a segurança | Tecnologia e  Games | G1">
            <a:extLst>
              <a:ext uri="{FF2B5EF4-FFF2-40B4-BE49-F238E27FC236}">
                <a16:creationId xmlns:a16="http://schemas.microsoft.com/office/drawing/2014/main" id="{28A9A1A6-9F3A-01F3-62BB-A213205D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85" y="1822837"/>
            <a:ext cx="1113402" cy="160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8;p3">
            <a:extLst>
              <a:ext uri="{FF2B5EF4-FFF2-40B4-BE49-F238E27FC236}">
                <a16:creationId xmlns:a16="http://schemas.microsoft.com/office/drawing/2014/main" id="{45048781-06F1-7D68-4B73-F09537890A0C}"/>
              </a:ext>
            </a:extLst>
          </p:cNvPr>
          <p:cNvSpPr txBox="1"/>
          <p:nvPr/>
        </p:nvSpPr>
        <p:spPr>
          <a:xfrm>
            <a:off x="2084193" y="2571750"/>
            <a:ext cx="3249922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Flash player</a:t>
            </a:r>
          </a:p>
        </p:txBody>
      </p:sp>
      <p:sp>
        <p:nvSpPr>
          <p:cNvPr id="9" name="Google Shape;168;p3">
            <a:extLst>
              <a:ext uri="{FF2B5EF4-FFF2-40B4-BE49-F238E27FC236}">
                <a16:creationId xmlns:a16="http://schemas.microsoft.com/office/drawing/2014/main" id="{F838CD06-6B46-C4ED-E4C2-B8BF5F43F951}"/>
              </a:ext>
            </a:extLst>
          </p:cNvPr>
          <p:cNvSpPr txBox="1"/>
          <p:nvPr/>
        </p:nvSpPr>
        <p:spPr>
          <a:xfrm>
            <a:off x="5646935" y="2479093"/>
            <a:ext cx="3889489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Applets</a:t>
            </a:r>
          </a:p>
        </p:txBody>
      </p:sp>
    </p:spTree>
    <p:extLst>
      <p:ext uri="{BB962C8B-B14F-4D97-AF65-F5344CB8AC3E}">
        <p14:creationId xmlns:p14="http://schemas.microsoft.com/office/powerpoint/2010/main" val="9146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adobe flash 8 logo vector | TOPpng">
            <a:extLst>
              <a:ext uri="{FF2B5EF4-FFF2-40B4-BE49-F238E27FC236}">
                <a16:creationId xmlns:a16="http://schemas.microsoft.com/office/drawing/2014/main" id="{B1E20FFE-885E-2045-0D75-6E30E33C3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9119" r="6411" b="8805"/>
          <a:stretch/>
        </p:blipFill>
        <p:spPr bwMode="auto">
          <a:xfrm>
            <a:off x="387349" y="1046451"/>
            <a:ext cx="1379229" cy="1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8;p3">
            <a:extLst>
              <a:ext uri="{FF2B5EF4-FFF2-40B4-BE49-F238E27FC236}">
                <a16:creationId xmlns:a16="http://schemas.microsoft.com/office/drawing/2014/main" id="{45048781-06F1-7D68-4B73-F09537890A0C}"/>
              </a:ext>
            </a:extLst>
          </p:cNvPr>
          <p:cNvSpPr txBox="1"/>
          <p:nvPr/>
        </p:nvSpPr>
        <p:spPr>
          <a:xfrm>
            <a:off x="1620643" y="1522703"/>
            <a:ext cx="2094107" cy="5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Flash player</a:t>
            </a:r>
          </a:p>
        </p:txBody>
      </p:sp>
      <p:pic>
        <p:nvPicPr>
          <p:cNvPr id="8194" name="Picture 2" descr="V.I.R.A.L. - Avaiana de Pau | Paranerdia">
            <a:extLst>
              <a:ext uri="{FF2B5EF4-FFF2-40B4-BE49-F238E27FC236}">
                <a16:creationId xmlns:a16="http://schemas.microsoft.com/office/drawing/2014/main" id="{EE1F3128-8772-DA75-279A-98EF6795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3" y="2660642"/>
            <a:ext cx="2628221" cy="15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O Click Jogos morreu? TecMundo investiga mistério - TecMundo">
            <a:extLst>
              <a:ext uri="{FF2B5EF4-FFF2-40B4-BE49-F238E27FC236}">
                <a16:creationId xmlns:a16="http://schemas.microsoft.com/office/drawing/2014/main" id="{CBAA23FC-0D87-0510-CFCA-71E82AA9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03" y="1215902"/>
            <a:ext cx="3584203" cy="2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4" descr="Entenda por que desativar o plugin do Java ajuda a segurança | Tecnologia e  Games | G1">
            <a:extLst>
              <a:ext uri="{FF2B5EF4-FFF2-40B4-BE49-F238E27FC236}">
                <a16:creationId xmlns:a16="http://schemas.microsoft.com/office/drawing/2014/main" id="{0BBF85F2-09C2-C582-A6FD-A74743EC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3" y="1033222"/>
            <a:ext cx="831080" cy="119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8;p3">
            <a:extLst>
              <a:ext uri="{FF2B5EF4-FFF2-40B4-BE49-F238E27FC236}">
                <a16:creationId xmlns:a16="http://schemas.microsoft.com/office/drawing/2014/main" id="{A1484DEB-A37B-CCEF-48BB-6763C3316639}"/>
              </a:ext>
            </a:extLst>
          </p:cNvPr>
          <p:cNvSpPr txBox="1"/>
          <p:nvPr/>
        </p:nvSpPr>
        <p:spPr>
          <a:xfrm>
            <a:off x="1441003" y="1531726"/>
            <a:ext cx="2257080" cy="3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Applets</a:t>
            </a:r>
          </a:p>
        </p:txBody>
      </p:sp>
      <p:pic>
        <p:nvPicPr>
          <p:cNvPr id="9218" name="Picture 2" descr="How to Use Java, Silverlight, and Other Plugins in Modern Browsers">
            <a:extLst>
              <a:ext uri="{FF2B5EF4-FFF2-40B4-BE49-F238E27FC236}">
                <a16:creationId xmlns:a16="http://schemas.microsoft.com/office/drawing/2014/main" id="{34E61E94-1336-4B9F-F891-6D3D202E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36" y="724629"/>
            <a:ext cx="4427230" cy="2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ómo utilizar Java, Silverlight y otros plugins no soportados en los  navegadores actuales">
            <a:extLst>
              <a:ext uri="{FF2B5EF4-FFF2-40B4-BE49-F238E27FC236}">
                <a16:creationId xmlns:a16="http://schemas.microsoft.com/office/drawing/2014/main" id="{C8349D0D-5EBF-9168-7B7B-F6EB096E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5" y="2515110"/>
            <a:ext cx="4077885" cy="213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7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embed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42" name="Picture 2" descr="SHOW ME THE CODE - SHOW ME THE MONEY111 | Meme Generator">
            <a:extLst>
              <a:ext uri="{FF2B5EF4-FFF2-40B4-BE49-F238E27FC236}">
                <a16:creationId xmlns:a16="http://schemas.microsoft.com/office/drawing/2014/main" id="{19552729-C068-24AC-B692-C6207BFB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43" y="1327641"/>
            <a:ext cx="4950119" cy="30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0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04430E38-A353-A1BF-0150-9D1AB62D3B5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Nasce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16A47A-88FF-F208-E3BB-4B2DF65DB971}"/>
              </a:ext>
            </a:extLst>
          </p:cNvPr>
          <p:cNvSpPr txBox="1"/>
          <p:nvPr/>
        </p:nvSpPr>
        <p:spPr>
          <a:xfrm>
            <a:off x="4481947" y="1270684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5AF2A6-67E4-4320-6903-9D650056D802}"/>
              </a:ext>
            </a:extLst>
          </p:cNvPr>
          <p:cNvSpPr txBox="1"/>
          <p:nvPr/>
        </p:nvSpPr>
        <p:spPr>
          <a:xfrm>
            <a:off x="603250" y="1740677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E78892-090B-45C6-8120-F7CEE02D2C6A}"/>
              </a:ext>
            </a:extLst>
          </p:cNvPr>
          <p:cNvSpPr txBox="1"/>
          <p:nvPr/>
        </p:nvSpPr>
        <p:spPr>
          <a:xfrm>
            <a:off x="701899" y="2688104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F2BF3D-0C16-2FD1-64E1-A5F9DCAE7A09}"/>
              </a:ext>
            </a:extLst>
          </p:cNvPr>
          <p:cNvSpPr txBox="1"/>
          <p:nvPr/>
        </p:nvSpPr>
        <p:spPr>
          <a:xfrm>
            <a:off x="4481947" y="2171015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C7B9B0-9E3B-4D01-9AF1-4C0F004153C1}"/>
              </a:ext>
            </a:extLst>
          </p:cNvPr>
          <p:cNvSpPr txBox="1"/>
          <p:nvPr/>
        </p:nvSpPr>
        <p:spPr>
          <a:xfrm>
            <a:off x="4558147" y="3004920"/>
            <a:ext cx="3727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36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lang="pt-BR" sz="36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F86C51E-2017-9DB1-E223-EDC0E00DE22B}"/>
              </a:ext>
            </a:extLst>
          </p:cNvPr>
          <p:cNvSpPr/>
          <p:nvPr/>
        </p:nvSpPr>
        <p:spPr>
          <a:xfrm>
            <a:off x="3254599" y="2245753"/>
            <a:ext cx="863600" cy="510740"/>
          </a:xfrm>
          <a:prstGeom prst="rightArrow">
            <a:avLst>
              <a:gd name="adj1" fmla="val 50000"/>
              <a:gd name="adj2" fmla="val 661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14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3497" y="271916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</a:t>
            </a: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66" name="Picture 2" descr="Jquery - .NetCoders">
            <a:extLst>
              <a:ext uri="{FF2B5EF4-FFF2-40B4-BE49-F238E27FC236}">
                <a16:creationId xmlns:a16="http://schemas.microsoft.com/office/drawing/2014/main" id="{355EA156-4916-30E7-457D-7614349B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0" t="7715" r="6188" b="10558"/>
          <a:stretch/>
        </p:blipFill>
        <p:spPr bwMode="auto">
          <a:xfrm>
            <a:off x="2637944" y="1443136"/>
            <a:ext cx="3572081" cy="26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7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prosiá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sobre cores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0B17B8B5-A776-499D-BA37-4A92F0798C79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74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F7B5C2-1404-64FF-5EE9-4A49A53727A6}"/>
              </a:ext>
            </a:extLst>
          </p:cNvPr>
          <p:cNvSpPr txBox="1"/>
          <p:nvPr/>
        </p:nvSpPr>
        <p:spPr>
          <a:xfrm>
            <a:off x="509827" y="45766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https://www.w3schools.com/tags/ref_colornames.asp</a:t>
            </a:r>
          </a:p>
        </p:txBody>
      </p:sp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687EA4-DA04-A674-FB08-F53469DF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7" y="1125036"/>
            <a:ext cx="5051561" cy="3156818"/>
          </a:xfrm>
          <a:prstGeom prst="rect">
            <a:avLst/>
          </a:prstGeom>
        </p:spPr>
      </p:pic>
      <p:sp>
        <p:nvSpPr>
          <p:cNvPr id="26" name="Google Shape;168;p3">
            <a:extLst>
              <a:ext uri="{FF2B5EF4-FFF2-40B4-BE49-F238E27FC236}">
                <a16:creationId xmlns:a16="http://schemas.microsoft.com/office/drawing/2014/main" id="{BD000B62-EA7A-6222-DC71-51A555F8D860}"/>
              </a:ext>
            </a:extLst>
          </p:cNvPr>
          <p:cNvSpPr txBox="1"/>
          <p:nvPr/>
        </p:nvSpPr>
        <p:spPr>
          <a:xfrm>
            <a:off x="5795585" y="1637758"/>
            <a:ext cx="3085277" cy="120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modernos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aceitam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aproximadamente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140 cores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cores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4C529E-C4D4-5956-6B02-19DAF34C6550}"/>
              </a:ext>
            </a:extLst>
          </p:cNvPr>
          <p:cNvSpPr txBox="1"/>
          <p:nvPr/>
        </p:nvSpPr>
        <p:spPr>
          <a:xfrm>
            <a:off x="510923" y="1840369"/>
            <a:ext cx="8016899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Vermelho, Verde e Azul (Red, Green, Blue)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Combinação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Vermelho, Verde e Azul, mas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descrito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Hexadecimal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HSL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Matiz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(Hue),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Saturação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(Saturation)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Iluminação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(Lighten).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matiz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 é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vermelho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120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240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Mesmo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RGB,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adicionado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canal Alpha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Transparência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HSLA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Mesmo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HSL,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adicionado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canal Alpha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Transparência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64A158-71D1-235A-2A90-DA38D6767A9E}"/>
              </a:ext>
            </a:extLst>
          </p:cNvPr>
          <p:cNvSpPr txBox="1"/>
          <p:nvPr/>
        </p:nvSpPr>
        <p:spPr>
          <a:xfrm>
            <a:off x="510923" y="1175636"/>
            <a:ext cx="7797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escolher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cores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também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pelos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seguintes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valores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5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64A158-71D1-235A-2A90-DA38D6767A9E}"/>
              </a:ext>
            </a:extLst>
          </p:cNvPr>
          <p:cNvSpPr txBox="1"/>
          <p:nvPr/>
        </p:nvSpPr>
        <p:spPr>
          <a:xfrm>
            <a:off x="510923" y="1042769"/>
            <a:ext cx="779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Hexadecimal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D30F8A-E766-4814-A0A5-0909C65433DF}"/>
              </a:ext>
            </a:extLst>
          </p:cNvPr>
          <p:cNvSpPr txBox="1"/>
          <p:nvPr/>
        </p:nvSpPr>
        <p:spPr>
          <a:xfrm>
            <a:off x="381548" y="1774932"/>
            <a:ext cx="7926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0,1,2,3,4,5,6,7,8,9,10,11,12,13,14,15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58A68-730A-2175-C604-28A7E92A9EF4}"/>
              </a:ext>
            </a:extLst>
          </p:cNvPr>
          <p:cNvSpPr txBox="1"/>
          <p:nvPr/>
        </p:nvSpPr>
        <p:spPr>
          <a:xfrm>
            <a:off x="348654" y="2436869"/>
            <a:ext cx="7926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0,1,2,3,4,5,6,7,8,9,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B, C, D, E, F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BF471926-B8EB-A185-A49E-1BB28D9DFDEC}"/>
              </a:ext>
            </a:extLst>
          </p:cNvPr>
          <p:cNvSpPr/>
          <p:nvPr/>
        </p:nvSpPr>
        <p:spPr>
          <a:xfrm>
            <a:off x="4736460" y="2192819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3C4D75F7-AD39-8657-0521-31F2E26E709B}"/>
              </a:ext>
            </a:extLst>
          </p:cNvPr>
          <p:cNvSpPr/>
          <p:nvPr/>
        </p:nvSpPr>
        <p:spPr>
          <a:xfrm>
            <a:off x="5283565" y="2183638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74B2CEF0-9B7F-6625-6D0D-4ECB068CBB89}"/>
              </a:ext>
            </a:extLst>
          </p:cNvPr>
          <p:cNvSpPr/>
          <p:nvPr/>
        </p:nvSpPr>
        <p:spPr>
          <a:xfrm>
            <a:off x="5830670" y="2190637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4C1DDD9B-1147-9FAE-BB27-A1EAC28D5644}"/>
              </a:ext>
            </a:extLst>
          </p:cNvPr>
          <p:cNvSpPr/>
          <p:nvPr/>
        </p:nvSpPr>
        <p:spPr>
          <a:xfrm>
            <a:off x="6377775" y="2206805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A8B7366-C8BC-28C8-324F-D75DF0E4EA53}"/>
              </a:ext>
            </a:extLst>
          </p:cNvPr>
          <p:cNvSpPr/>
          <p:nvPr/>
        </p:nvSpPr>
        <p:spPr>
          <a:xfrm>
            <a:off x="6924880" y="2195154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8CC95C7-34D7-62F3-1E4E-58350A007753}"/>
              </a:ext>
            </a:extLst>
          </p:cNvPr>
          <p:cNvSpPr/>
          <p:nvPr/>
        </p:nvSpPr>
        <p:spPr>
          <a:xfrm>
            <a:off x="7465954" y="2198586"/>
            <a:ext cx="177617" cy="2762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8D0637-A4F2-199A-F184-C70FF3E16845}"/>
              </a:ext>
            </a:extLst>
          </p:cNvPr>
          <p:cNvSpPr txBox="1"/>
          <p:nvPr/>
        </p:nvSpPr>
        <p:spPr>
          <a:xfrm>
            <a:off x="510923" y="3390138"/>
            <a:ext cx="6541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-&gt; #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pt-BR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9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69;p3">
            <a:extLst>
              <a:ext uri="{FF2B5EF4-FFF2-40B4-BE49-F238E27FC236}">
                <a16:creationId xmlns:a16="http://schemas.microsoft.com/office/drawing/2014/main" id="{02D7FDE5-B0D9-0A83-AC8B-196C4895A19F}"/>
              </a:ext>
            </a:extLst>
          </p:cNvPr>
          <p:cNvSpPr txBox="1"/>
          <p:nvPr/>
        </p:nvSpPr>
        <p:spPr>
          <a:xfrm>
            <a:off x="453762" y="26121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Cores no </a:t>
            </a:r>
            <a:r>
              <a:rPr lang="en-US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navegador</a:t>
            </a:r>
            <a:endParaRPr sz="36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4" name="Picture 2" descr="now let's code! - Victory Baby | Meme Generator">
            <a:extLst>
              <a:ext uri="{FF2B5EF4-FFF2-40B4-BE49-F238E27FC236}">
                <a16:creationId xmlns:a16="http://schemas.microsoft.com/office/drawing/2014/main" id="{ACA2A634-F754-9938-ECF8-E9BCF425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64" y="1444789"/>
            <a:ext cx="2687420" cy="26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0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&lt;strong&gt;,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&lt;b&gt;, &lt;u&gt;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Formatando textos: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&lt;div&gt; e &lt;span&gt;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fieldsets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&lt;embeds&gt;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sobre cores</a:t>
            </a: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5CA3DA-594C-C906-212D-BFD8C63B498F}"/>
              </a:ext>
            </a:extLst>
          </p:cNvPr>
          <p:cNvSpPr/>
          <p:nvPr/>
        </p:nvSpPr>
        <p:spPr>
          <a:xfrm>
            <a:off x="1052088" y="41156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CSS.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cores no HTML.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Formatando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textos</a:t>
            </a:r>
            <a:r>
              <a:rPr lang="en-US" dirty="0">
                <a:sym typeface="Calibri"/>
              </a:rPr>
              <a:t> (</a:t>
            </a:r>
            <a:r>
              <a:rPr lang="en-US" dirty="0" err="1">
                <a:sym typeface="Calibri"/>
              </a:rPr>
              <a:t>parte</a:t>
            </a:r>
            <a:r>
              <a:rPr lang="en-US" dirty="0">
                <a:sym typeface="Calibri"/>
              </a:rPr>
              <a:t> 1)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Continuando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Formatando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textos</a:t>
            </a:r>
            <a:r>
              <a:rPr lang="en-US" dirty="0">
                <a:sym typeface="Calibri"/>
              </a:rPr>
              <a:t> (</a:t>
            </a:r>
            <a:r>
              <a:rPr lang="en-US" dirty="0" err="1">
                <a:sym typeface="Calibri"/>
              </a:rPr>
              <a:t>parte</a:t>
            </a:r>
            <a:r>
              <a:rPr lang="en-US" dirty="0">
                <a:sym typeface="Calibri"/>
              </a:rPr>
              <a:t> 2)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D8D25E56-928D-C79B-6966-90A91007DF6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“planta” do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nosso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4C80C1F6-8F71-B6C2-05E5-F121563839AB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legal!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fieldset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F7768A41-475F-3E4A-A0A3-1079F7CCA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+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Formatações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37783B61-1DAD-499A-B2F4-40AE581E7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552</Words>
  <Application>Microsoft Office PowerPoint</Application>
  <PresentationFormat>Apresentação na tela (16:9)</PresentationFormat>
  <Paragraphs>93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19</cp:revision>
  <dcterms:modified xsi:type="dcterms:W3CDTF">2024-02-15T13:30:31Z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