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A425-48E9-4B75-B37A-A7A8F117D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r>
              <a:rPr lang="en-US" dirty="0"/>
              <a:t> 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C049-6D8E-4A0D-952E-EE9A6E8E4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Lessons-02</a:t>
            </a:r>
          </a:p>
        </p:txBody>
      </p:sp>
    </p:spTree>
    <p:extLst>
      <p:ext uri="{BB962C8B-B14F-4D97-AF65-F5344CB8AC3E}">
        <p14:creationId xmlns:p14="http://schemas.microsoft.com/office/powerpoint/2010/main" val="2186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032E-7294-4D4F-BCC3-C768574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r>
              <a:rPr lang="en-US" dirty="0"/>
              <a:t>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752EA-DD3F-4ADF-B41A-43ECD1E85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792" y="2603499"/>
            <a:ext cx="7642729" cy="3730065"/>
          </a:xfrm>
        </p:spPr>
      </p:pic>
    </p:spTree>
    <p:extLst>
      <p:ext uri="{BB962C8B-B14F-4D97-AF65-F5344CB8AC3E}">
        <p14:creationId xmlns:p14="http://schemas.microsoft.com/office/powerpoint/2010/main" val="21216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61DD-56FF-4DD7-94FB-A079705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0A76BA-0141-4DC8-97D9-E0E7AFF45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55" y="2339788"/>
            <a:ext cx="8023603" cy="4094630"/>
          </a:xfrm>
        </p:spPr>
      </p:pic>
    </p:spTree>
    <p:extLst>
      <p:ext uri="{BB962C8B-B14F-4D97-AF65-F5344CB8AC3E}">
        <p14:creationId xmlns:p14="http://schemas.microsoft.com/office/powerpoint/2010/main" val="7194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B02F-BA25-4E2C-948C-94E07EFB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5DACA-79EF-4751-8537-287B4E7B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18" y="2138082"/>
            <a:ext cx="8908675" cy="4262718"/>
          </a:xfrm>
        </p:spPr>
      </p:pic>
    </p:spTree>
    <p:extLst>
      <p:ext uri="{BB962C8B-B14F-4D97-AF65-F5344CB8AC3E}">
        <p14:creationId xmlns:p14="http://schemas.microsoft.com/office/powerpoint/2010/main" val="41242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4A95-FE0F-4C37-B053-517EB820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A80FA-C38E-46A9-8121-8F501012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330" y="2232212"/>
            <a:ext cx="8221641" cy="4229100"/>
          </a:xfrm>
        </p:spPr>
      </p:pic>
    </p:spTree>
    <p:extLst>
      <p:ext uri="{BB962C8B-B14F-4D97-AF65-F5344CB8AC3E}">
        <p14:creationId xmlns:p14="http://schemas.microsoft.com/office/powerpoint/2010/main" val="12446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A555-66B9-4AEB-A2EB-17AEFD56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EBB02-4222-4882-94C2-77598D7B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14" y="2218765"/>
            <a:ext cx="8197485" cy="4202206"/>
          </a:xfrm>
        </p:spPr>
      </p:pic>
    </p:spTree>
    <p:extLst>
      <p:ext uri="{BB962C8B-B14F-4D97-AF65-F5344CB8AC3E}">
        <p14:creationId xmlns:p14="http://schemas.microsoft.com/office/powerpoint/2010/main" val="2471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BDC2-6C13-442E-9449-76B9213B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Monitoring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6CD37-860C-453C-B10C-BB750A07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379" y="2603500"/>
            <a:ext cx="8207555" cy="3416300"/>
          </a:xfrm>
        </p:spPr>
      </p:pic>
    </p:spTree>
    <p:extLst>
      <p:ext uri="{BB962C8B-B14F-4D97-AF65-F5344CB8AC3E}">
        <p14:creationId xmlns:p14="http://schemas.microsoft.com/office/powerpoint/2010/main" val="269573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DevOp’s Building blocks</vt:lpstr>
      <vt:lpstr>DevOp’s Model</vt:lpstr>
      <vt:lpstr>Version Control Systems</vt:lpstr>
      <vt:lpstr>Continuous Integration</vt:lpstr>
      <vt:lpstr>Continuous Testing</vt:lpstr>
      <vt:lpstr>Continuous Deployment</vt:lpstr>
      <vt:lpstr>Continuous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O'ben</dc:creator>
  <cp:lastModifiedBy>Emmanuel O'ben</cp:lastModifiedBy>
  <cp:revision>8</cp:revision>
  <dcterms:created xsi:type="dcterms:W3CDTF">2021-10-11T22:21:16Z</dcterms:created>
  <dcterms:modified xsi:type="dcterms:W3CDTF">2021-10-11T23:08:35Z</dcterms:modified>
</cp:coreProperties>
</file>