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hyperlink" Target="http://www.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jenkins.io/redhat-stable/Jenkins.repo" TargetMode="External"/><Relationship Id="rId2" Type="http://schemas.openxmlformats.org/officeDocument/2006/relationships/hyperlink" Target="http://www.jenkin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kg.jenkins.io/redhat-stable/Jenkins.io.ke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0926-ADE6-4D91-BEAE-A48A36C79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DevoP’s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D58C9-8F17-4B6C-A026-024996F43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Lessons-03</a:t>
            </a:r>
          </a:p>
          <a:p>
            <a:r>
              <a:rPr lang="en-US" dirty="0"/>
              <a:t>Installation of </a:t>
            </a:r>
            <a:r>
              <a:rPr lang="en-US" dirty="0" err="1"/>
              <a:t>cicd</a:t>
            </a:r>
            <a:r>
              <a:rPr lang="en-US" dirty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16815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9003-5178-40D5-BBFE-B3E6033C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GIT-GITHUB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8C07B-4AAB-44EE-905F-B848AF9CD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970" y="2810933"/>
            <a:ext cx="7377440" cy="3994573"/>
          </a:xfrm>
        </p:spPr>
      </p:pic>
    </p:spTree>
    <p:extLst>
      <p:ext uri="{BB962C8B-B14F-4D97-AF65-F5344CB8AC3E}">
        <p14:creationId xmlns:p14="http://schemas.microsoft.com/office/powerpoint/2010/main" val="61402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1F74-C3D8-44CE-B49D-BAE1329E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3C9B4-5E77-4C36-B864-A56BED27E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246" y="2603499"/>
            <a:ext cx="6312221" cy="3986953"/>
          </a:xfrm>
        </p:spPr>
      </p:pic>
    </p:spTree>
    <p:extLst>
      <p:ext uri="{BB962C8B-B14F-4D97-AF65-F5344CB8AC3E}">
        <p14:creationId xmlns:p14="http://schemas.microsoft.com/office/powerpoint/2010/main" val="27269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928F-02B4-4A67-9730-72C2ACBB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setup and Configurations.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C20A-4D56-4AB4-8AE6-D8CFD939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>
                <a:hlinkClick r:id="rId2"/>
              </a:rPr>
              <a:t>www.git-scm.com</a:t>
            </a:r>
            <a:endParaRPr lang="en-US" dirty="0"/>
          </a:p>
          <a:p>
            <a:r>
              <a:rPr lang="en-US" dirty="0"/>
              <a:t>-git –version</a:t>
            </a:r>
          </a:p>
          <a:p>
            <a:r>
              <a:rPr lang="en-US" dirty="0"/>
              <a:t>-  </a:t>
            </a:r>
            <a:r>
              <a:rPr lang="en-US" dirty="0">
                <a:hlinkClick r:id="rId3"/>
              </a:rPr>
              <a:t>www.github.com</a:t>
            </a:r>
            <a:endParaRPr lang="en-US" dirty="0"/>
          </a:p>
          <a:p>
            <a:r>
              <a:rPr lang="en-US" dirty="0"/>
              <a:t>#git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#git remote add origin https</a:t>
            </a:r>
          </a:p>
          <a:p>
            <a:r>
              <a:rPr lang="en-US" dirty="0"/>
              <a:t>#git add index.html (staging)</a:t>
            </a:r>
          </a:p>
          <a:p>
            <a:r>
              <a:rPr lang="en-US" dirty="0"/>
              <a:t>#git commit –m “Add Website”</a:t>
            </a:r>
          </a:p>
          <a:p>
            <a:r>
              <a:rPr lang="en-US" dirty="0"/>
              <a:t>#git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84246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A7D3-BA30-47DA-96CA-51189F62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59DB6-5828-4AA6-852E-EE6D350C6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725" y="2603500"/>
            <a:ext cx="8650862" cy="3416300"/>
          </a:xfrm>
        </p:spPr>
      </p:pic>
    </p:spTree>
    <p:extLst>
      <p:ext uri="{BB962C8B-B14F-4D97-AF65-F5344CB8AC3E}">
        <p14:creationId xmlns:p14="http://schemas.microsoft.com/office/powerpoint/2010/main" val="411670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F2B3-FAA1-4C68-B74B-D59462A6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D759E-9C7C-4091-BC20-2F9B16D1C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470" y="2485813"/>
            <a:ext cx="7119543" cy="4111413"/>
          </a:xfrm>
        </p:spPr>
      </p:pic>
    </p:spTree>
    <p:extLst>
      <p:ext uri="{BB962C8B-B14F-4D97-AF65-F5344CB8AC3E}">
        <p14:creationId xmlns:p14="http://schemas.microsoft.com/office/powerpoint/2010/main" val="73993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889D-49F5-41C1-B0DA-C5355FA1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1FBF73-A901-481F-92F4-DCEF9B63D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280" y="2357119"/>
            <a:ext cx="7225964" cy="4172373"/>
          </a:xfrm>
        </p:spPr>
      </p:pic>
    </p:spTree>
    <p:extLst>
      <p:ext uri="{BB962C8B-B14F-4D97-AF65-F5344CB8AC3E}">
        <p14:creationId xmlns:p14="http://schemas.microsoft.com/office/powerpoint/2010/main" val="292230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CC65-2A24-4408-9C5A-05848E4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BDE60-5B50-40FE-B688-533DCD995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813" y="2603499"/>
            <a:ext cx="7310193" cy="4027593"/>
          </a:xfrm>
        </p:spPr>
      </p:pic>
    </p:spTree>
    <p:extLst>
      <p:ext uri="{BB962C8B-B14F-4D97-AF65-F5344CB8AC3E}">
        <p14:creationId xmlns:p14="http://schemas.microsoft.com/office/powerpoint/2010/main" val="102907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F8A4-106F-449E-8E54-4BA2AB52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08EA-7A3E-459D-A939-52106F96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682153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>
                <a:hlinkClick r:id="rId2"/>
              </a:rPr>
              <a:t>www.Jenkins.io</a:t>
            </a:r>
            <a:endParaRPr lang="en-US" dirty="0"/>
          </a:p>
          <a:p>
            <a:r>
              <a:rPr lang="en-US" dirty="0"/>
              <a:t>#yum install java-1.8* -y   (java –version)</a:t>
            </a:r>
          </a:p>
          <a:p>
            <a:r>
              <a:rPr lang="en-US" dirty="0"/>
              <a:t>#wget –o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yum.repos.d</a:t>
            </a:r>
            <a:r>
              <a:rPr lang="en-US" dirty="0"/>
              <a:t>/</a:t>
            </a:r>
            <a:r>
              <a:rPr lang="en-US" dirty="0" err="1"/>
              <a:t>Jenkins,repo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https://pkg.Jenkins.io/redhat-stable/Jenkins.repo</a:t>
            </a:r>
            <a:endParaRPr lang="en-US" dirty="0"/>
          </a:p>
          <a:p>
            <a:r>
              <a:rPr lang="en-US" dirty="0"/>
              <a:t>#rpm –import </a:t>
            </a:r>
            <a:r>
              <a:rPr lang="en-US" dirty="0">
                <a:hlinkClick r:id="rId4"/>
              </a:rPr>
              <a:t>https://pkg.Jenkins.io/redhat-stable/Jenkins.io.key</a:t>
            </a:r>
            <a:endParaRPr lang="en-US" dirty="0"/>
          </a:p>
          <a:p>
            <a:r>
              <a:rPr lang="en-US" dirty="0"/>
              <a:t>#yum install Jenkins –y</a:t>
            </a:r>
          </a:p>
          <a:p>
            <a:r>
              <a:rPr lang="en-US" dirty="0"/>
              <a:t>#systemctl start Jenkins</a:t>
            </a:r>
          </a:p>
          <a:p>
            <a:r>
              <a:rPr lang="en-US" dirty="0"/>
              <a:t>#netstat –an | grep 8080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8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742</TotalTime>
  <Words>148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DevoP’s</vt:lpstr>
      <vt:lpstr>GIT-GITHUB</vt:lpstr>
      <vt:lpstr>GIT</vt:lpstr>
      <vt:lpstr>Git setup and Configurations.</vt:lpstr>
      <vt:lpstr> Examples:</vt:lpstr>
      <vt:lpstr>JENKINS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DevoP’s</dc:title>
  <dc:creator>Emmanuel O'ben</dc:creator>
  <cp:lastModifiedBy>Emmanuel O'ben</cp:lastModifiedBy>
  <cp:revision>15</cp:revision>
  <dcterms:created xsi:type="dcterms:W3CDTF">2021-10-12T13:28:25Z</dcterms:created>
  <dcterms:modified xsi:type="dcterms:W3CDTF">2021-10-13T01:51:20Z</dcterms:modified>
</cp:coreProperties>
</file>