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5DC4-A39D-48A8-8778-BF15B39E3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DevOp’s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99FA7-EE61-4436-A9C0-372BC73BC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Lessons-4:  DOCKER</a:t>
            </a:r>
          </a:p>
        </p:txBody>
      </p:sp>
    </p:spTree>
    <p:extLst>
      <p:ext uri="{BB962C8B-B14F-4D97-AF65-F5344CB8AC3E}">
        <p14:creationId xmlns:p14="http://schemas.microsoft.com/office/powerpoint/2010/main" val="175387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4DA8-0A1D-4437-AB74-0506A573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www.hub.docker.com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B53DFF-8E06-422B-97D6-7F44ACBAE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177" y="2046610"/>
            <a:ext cx="6335739" cy="4017306"/>
          </a:xfrm>
        </p:spPr>
      </p:pic>
    </p:spTree>
    <p:extLst>
      <p:ext uri="{BB962C8B-B14F-4D97-AF65-F5344CB8AC3E}">
        <p14:creationId xmlns:p14="http://schemas.microsoft.com/office/powerpoint/2010/main" val="178345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3DE1-7A93-4894-9216-B17DB118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8B58D-314B-4DA4-A714-309C02926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78C97A-F534-49B6-B307-48335224E9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4954" y="3179763"/>
            <a:ext cx="4606454" cy="353729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E941E-61B9-43AF-A84A-C113A4455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76E9160-8E1A-491D-B219-85F2CA89626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1397" y="3179763"/>
            <a:ext cx="4825159" cy="3678237"/>
          </a:xfrm>
        </p:spPr>
      </p:pic>
    </p:spTree>
    <p:extLst>
      <p:ext uri="{BB962C8B-B14F-4D97-AF65-F5344CB8AC3E}">
        <p14:creationId xmlns:p14="http://schemas.microsoft.com/office/powerpoint/2010/main" val="204307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3C84-14A4-45EC-8882-5D15FDAE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B9A418-B5C7-454F-862B-DA6BE0001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064" y="1821926"/>
            <a:ext cx="5933287" cy="4874507"/>
          </a:xfrm>
        </p:spPr>
      </p:pic>
    </p:spTree>
    <p:extLst>
      <p:ext uri="{BB962C8B-B14F-4D97-AF65-F5344CB8AC3E}">
        <p14:creationId xmlns:p14="http://schemas.microsoft.com/office/powerpoint/2010/main" val="166792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D3FC-917B-4965-9499-665B15FA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D7B34D-BAE6-4193-85A8-1895A3755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196" y="1785353"/>
            <a:ext cx="5885159" cy="4780452"/>
          </a:xfrm>
        </p:spPr>
      </p:pic>
    </p:spTree>
    <p:extLst>
      <p:ext uri="{BB962C8B-B14F-4D97-AF65-F5344CB8AC3E}">
        <p14:creationId xmlns:p14="http://schemas.microsoft.com/office/powerpoint/2010/main" val="7274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5A8D1-23DA-4B5B-BCDC-D0AF8308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What is Docker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4D4492-04D1-4DEE-B72D-A49303227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267777"/>
            <a:ext cx="6470907" cy="431933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6394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E047-53BE-4235-ABA6-6F0F95BF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34DAC7-B10F-4D20-9BC3-6BA798513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940" y="2385690"/>
            <a:ext cx="6015789" cy="4472310"/>
          </a:xfrm>
        </p:spPr>
      </p:pic>
    </p:spTree>
    <p:extLst>
      <p:ext uri="{BB962C8B-B14F-4D97-AF65-F5344CB8AC3E}">
        <p14:creationId xmlns:p14="http://schemas.microsoft.com/office/powerpoint/2010/main" val="334130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70A1-807C-4ABB-9475-B5F68914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C864A6-8F7C-407A-9A48-1545C1312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964" y="1897118"/>
            <a:ext cx="5894362" cy="4489614"/>
          </a:xfrm>
        </p:spPr>
      </p:pic>
    </p:spTree>
    <p:extLst>
      <p:ext uri="{BB962C8B-B14F-4D97-AF65-F5344CB8AC3E}">
        <p14:creationId xmlns:p14="http://schemas.microsoft.com/office/powerpoint/2010/main" val="157097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BD250-AA57-4EEC-B875-96097D8E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endParaRPr lang="en-US">
              <a:solidFill>
                <a:srgbClr val="EBEBEB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35C012-B1FD-4D0C-839A-2F28125B5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183974"/>
            <a:ext cx="6391533" cy="449005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FBD413-F0F5-4E08-ABCC-B79E46AC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14824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5AA96-0179-4AAF-8594-6A07BD1F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FC5843-E8C9-435E-9D9C-B20E1DCF98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1" r="3473" b="-1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A5D3A3-849B-46FB-B2D1-67C015CA6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66322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DC023-0B94-4AF6-9BFB-3ECB9E30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Docker Installations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C9CA52-15D6-4F6B-B8B8-B679FDFB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162" y="1160734"/>
            <a:ext cx="5658382" cy="529510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CD2ABF28-F008-4D4C-AFA3-2AAE9497F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$docker images, docker pull ubuntu,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$docker run ubuntu, docker build –t </a:t>
            </a:r>
            <a:r>
              <a:rPr lang="en-US" dirty="0" err="1">
                <a:solidFill>
                  <a:srgbClr val="FFFFFF"/>
                </a:solidFill>
              </a:rPr>
              <a:t>myimage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$docker container logs, kill, rm, run, start.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Then container ID.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$docker login, docker push, docker </a:t>
            </a:r>
            <a:r>
              <a:rPr lang="en-US" dirty="0" err="1">
                <a:solidFill>
                  <a:srgbClr val="FFFFFF"/>
                </a:solidFill>
              </a:rPr>
              <a:t>ps</a:t>
            </a:r>
            <a:r>
              <a:rPr lang="en-US" dirty="0">
                <a:solidFill>
                  <a:srgbClr val="FFFFFF"/>
                </a:solidFill>
              </a:rPr>
              <a:t>, docker </a:t>
            </a:r>
            <a:r>
              <a:rPr lang="en-US" dirty="0" err="1">
                <a:solidFill>
                  <a:srgbClr val="FFFFFF"/>
                </a:solidFill>
              </a:rPr>
              <a:t>ps</a:t>
            </a:r>
            <a:r>
              <a:rPr lang="en-US" dirty="0">
                <a:solidFill>
                  <a:srgbClr val="FFFFFF"/>
                </a:solidFill>
              </a:rPr>
              <a:t> –a, docker stop  fei5006-86t86j,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$docker kill fe95929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$docker-compose build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$docker-compose up</a:t>
            </a:r>
          </a:p>
        </p:txBody>
      </p:sp>
    </p:spTree>
    <p:extLst>
      <p:ext uri="{BB962C8B-B14F-4D97-AF65-F5344CB8AC3E}">
        <p14:creationId xmlns:p14="http://schemas.microsoft.com/office/powerpoint/2010/main" val="1852976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B93C-61E5-4346-AB9B-71FA2E4A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28BCFA-F4DD-4262-B530-6A5FAF6FF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556" y="1808175"/>
            <a:ext cx="6062963" cy="4688877"/>
          </a:xfrm>
        </p:spPr>
      </p:pic>
    </p:spTree>
    <p:extLst>
      <p:ext uri="{BB962C8B-B14F-4D97-AF65-F5344CB8AC3E}">
        <p14:creationId xmlns:p14="http://schemas.microsoft.com/office/powerpoint/2010/main" val="3629858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67</TotalTime>
  <Words>82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DevOp’s </vt:lpstr>
      <vt:lpstr>PowerPoint Presentation</vt:lpstr>
      <vt:lpstr>What is Docker</vt:lpstr>
      <vt:lpstr>PowerPoint Presentation</vt:lpstr>
      <vt:lpstr>PowerPoint Presentation</vt:lpstr>
      <vt:lpstr>PowerPoint Presentation</vt:lpstr>
      <vt:lpstr>PowerPoint Presentation</vt:lpstr>
      <vt:lpstr>Docker Installations</vt:lpstr>
      <vt:lpstr>PowerPoint Presentation</vt:lpstr>
      <vt:lpstr>www.hub.docker.com</vt:lpstr>
      <vt:lpstr>INSTALLATION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DevOp’s</dc:title>
  <dc:creator>Emmanuel O'ben</dc:creator>
  <cp:lastModifiedBy>Emmanuel O'ben</cp:lastModifiedBy>
  <cp:revision>14</cp:revision>
  <dcterms:created xsi:type="dcterms:W3CDTF">2021-10-19T01:38:16Z</dcterms:created>
  <dcterms:modified xsi:type="dcterms:W3CDTF">2021-10-19T02:47:07Z</dcterms:modified>
</cp:coreProperties>
</file>