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4FB2-C074-47AE-BE8C-A4A5722D2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DevOp’s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472F-6546-494B-BCA5-B59E6E0EC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Lessons-05: ANSIBLE AS IN CONFIGURATION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8861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FC60-5E49-4415-BAE3-45A3AAF9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30042-147A-46D8-8329-159E406F7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772" y="2226981"/>
            <a:ext cx="5607422" cy="4832725"/>
          </a:xfrm>
        </p:spPr>
      </p:pic>
    </p:spTree>
    <p:extLst>
      <p:ext uri="{BB962C8B-B14F-4D97-AF65-F5344CB8AC3E}">
        <p14:creationId xmlns:p14="http://schemas.microsoft.com/office/powerpoint/2010/main" val="27660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5E47-1CF9-420E-81EA-04CC417E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FAE54-919B-4ED6-8474-01EE95C22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894" y="2198595"/>
            <a:ext cx="7603473" cy="4585446"/>
          </a:xfrm>
        </p:spPr>
      </p:pic>
    </p:spTree>
    <p:extLst>
      <p:ext uri="{BB962C8B-B14F-4D97-AF65-F5344CB8AC3E}">
        <p14:creationId xmlns:p14="http://schemas.microsoft.com/office/powerpoint/2010/main" val="30684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989B-1B79-4406-883F-B5B4C9B4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D4FD-287D-483E-A932-62530984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Ansible is an Open source IT </a:t>
            </a:r>
            <a:r>
              <a:rPr lang="en-US" b="1" dirty="0"/>
              <a:t>configuration Management </a:t>
            </a:r>
            <a:r>
              <a:rPr lang="en-US" dirty="0"/>
              <a:t>, </a:t>
            </a:r>
            <a:r>
              <a:rPr lang="en-US" b="1" dirty="0"/>
              <a:t>Deployment</a:t>
            </a:r>
            <a:r>
              <a:rPr lang="en-US" dirty="0"/>
              <a:t> and </a:t>
            </a:r>
            <a:r>
              <a:rPr lang="en-US" b="1" dirty="0"/>
              <a:t>Orchestration tool</a:t>
            </a:r>
            <a:r>
              <a:rPr lang="en-US" dirty="0"/>
              <a:t>.</a:t>
            </a:r>
          </a:p>
          <a:p>
            <a:r>
              <a:rPr lang="en-US" dirty="0"/>
              <a:t>- It aims at providing large productivity gains to a wide variety of </a:t>
            </a:r>
            <a:r>
              <a:rPr lang="en-US" b="1" dirty="0"/>
              <a:t>Automation</a:t>
            </a:r>
            <a:r>
              <a:rPr lang="en-US" dirty="0"/>
              <a:t> challenges.</a:t>
            </a:r>
          </a:p>
          <a:p>
            <a:pPr>
              <a:buFontTx/>
              <a:buChar char="-"/>
            </a:pPr>
            <a:r>
              <a:rPr lang="en-US" dirty="0"/>
              <a:t>WHY ANSIBLE ?</a:t>
            </a:r>
          </a:p>
          <a:p>
            <a:pPr>
              <a:buFontTx/>
              <a:buChar char="-"/>
            </a:pPr>
            <a:r>
              <a:rPr lang="en-US" dirty="0"/>
              <a:t>- Simple: Uses a simple human readable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synthax</a:t>
            </a:r>
            <a:r>
              <a:rPr lang="en-US" dirty="0"/>
              <a:t> called playbook.</a:t>
            </a:r>
          </a:p>
          <a:p>
            <a:pPr>
              <a:buFontTx/>
              <a:buChar char="-"/>
            </a:pPr>
            <a:r>
              <a:rPr lang="en-US" dirty="0"/>
              <a:t>- Agentless: No agent to be install.</a:t>
            </a:r>
          </a:p>
          <a:p>
            <a:pPr>
              <a:buFontTx/>
              <a:buChar char="-"/>
            </a:pPr>
            <a:r>
              <a:rPr lang="en-US" dirty="0"/>
              <a:t>- Powerful and flexible: Can enable you to model even the most complex IT workflow.</a:t>
            </a:r>
          </a:p>
        </p:txBody>
      </p:sp>
    </p:spTree>
    <p:extLst>
      <p:ext uri="{BB962C8B-B14F-4D97-AF65-F5344CB8AC3E}">
        <p14:creationId xmlns:p14="http://schemas.microsoft.com/office/powerpoint/2010/main" val="142726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23A7-8334-45B0-9A77-4A9A28CF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A4D1B-DBFA-4478-87D7-4740CFBFE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47" y="2010335"/>
            <a:ext cx="6804211" cy="4639235"/>
          </a:xfrm>
        </p:spPr>
      </p:pic>
    </p:spTree>
    <p:extLst>
      <p:ext uri="{BB962C8B-B14F-4D97-AF65-F5344CB8AC3E}">
        <p14:creationId xmlns:p14="http://schemas.microsoft.com/office/powerpoint/2010/main" val="14175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0B61-97BA-419B-B3A4-664B1BDB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4C6E3-BF99-40E1-BC5B-F91203CD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29" y="1896035"/>
            <a:ext cx="6817659" cy="4834217"/>
          </a:xfrm>
        </p:spPr>
      </p:pic>
    </p:spTree>
    <p:extLst>
      <p:ext uri="{BB962C8B-B14F-4D97-AF65-F5344CB8AC3E}">
        <p14:creationId xmlns:p14="http://schemas.microsoft.com/office/powerpoint/2010/main" val="19642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4E5-A161-4284-98E8-237FAFA7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75476-4053-47E9-B73C-0698CA21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41" y="1862418"/>
            <a:ext cx="6515100" cy="4881282"/>
          </a:xfrm>
        </p:spPr>
      </p:pic>
    </p:spTree>
    <p:extLst>
      <p:ext uri="{BB962C8B-B14F-4D97-AF65-F5344CB8AC3E}">
        <p14:creationId xmlns:p14="http://schemas.microsoft.com/office/powerpoint/2010/main" val="196921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</TotalTime>
  <Words>86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DevOp’s</vt:lpstr>
      <vt:lpstr>PowerPoint Presentation</vt:lpstr>
      <vt:lpstr>PowerPoint Presentation</vt:lpstr>
      <vt:lpstr>What is Ansible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DevOp’s</dc:title>
  <dc:creator>Emmanuel O'ben</dc:creator>
  <cp:lastModifiedBy>Emmanuel O'ben</cp:lastModifiedBy>
  <cp:revision>6</cp:revision>
  <dcterms:created xsi:type="dcterms:W3CDTF">2021-10-19T03:23:32Z</dcterms:created>
  <dcterms:modified xsi:type="dcterms:W3CDTF">2021-10-19T03:46:21Z</dcterms:modified>
</cp:coreProperties>
</file>