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3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136B4C-0B1A-4BDD-9DC7-269DBF17D32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D7AB9B9-20B6-4FA9-9E3D-5D7B12222626}">
      <dgm:prSet/>
      <dgm:spPr/>
      <dgm:t>
        <a:bodyPr/>
        <a:lstStyle/>
        <a:p>
          <a:pPr>
            <a:defRPr cap="all"/>
          </a:pPr>
          <a:r>
            <a:rPr lang="en-US" b="0" i="0"/>
            <a:t>- Improve speed to Production ( market)</a:t>
          </a:r>
          <a:endParaRPr lang="en-US"/>
        </a:p>
      </dgm:t>
    </dgm:pt>
    <dgm:pt modelId="{B306E0DC-B766-4181-A129-FBDBED9EE661}" type="parTrans" cxnId="{74A1B31D-35E2-4141-BA94-B119F5548C00}">
      <dgm:prSet/>
      <dgm:spPr/>
      <dgm:t>
        <a:bodyPr/>
        <a:lstStyle/>
        <a:p>
          <a:endParaRPr lang="en-US"/>
        </a:p>
      </dgm:t>
    </dgm:pt>
    <dgm:pt modelId="{00F0C3BE-1B61-4BA4-B097-AD2F6DE65AB0}" type="sibTrans" cxnId="{74A1B31D-35E2-4141-BA94-B119F5548C00}">
      <dgm:prSet/>
      <dgm:spPr/>
      <dgm:t>
        <a:bodyPr/>
        <a:lstStyle/>
        <a:p>
          <a:endParaRPr lang="en-US"/>
        </a:p>
      </dgm:t>
    </dgm:pt>
    <dgm:pt modelId="{F81692B1-667D-46D7-A741-938E4B5B69FE}">
      <dgm:prSet/>
      <dgm:spPr/>
      <dgm:t>
        <a:bodyPr/>
        <a:lstStyle/>
        <a:p>
          <a:pPr>
            <a:defRPr cap="all"/>
          </a:pPr>
          <a:r>
            <a:rPr lang="en-US" b="0" i="0"/>
            <a:t>- Continuous Integration and Delivery</a:t>
          </a:r>
          <a:endParaRPr lang="en-US"/>
        </a:p>
      </dgm:t>
    </dgm:pt>
    <dgm:pt modelId="{6ED45226-4220-4B3D-97B3-09D699F34143}" type="parTrans" cxnId="{9B53F493-BF2A-4D5D-A81B-42D0EEF5A9C1}">
      <dgm:prSet/>
      <dgm:spPr/>
      <dgm:t>
        <a:bodyPr/>
        <a:lstStyle/>
        <a:p>
          <a:endParaRPr lang="en-US"/>
        </a:p>
      </dgm:t>
    </dgm:pt>
    <dgm:pt modelId="{E73E3F49-78B8-4AE9-9879-24D71D56C3EC}" type="sibTrans" cxnId="{9B53F493-BF2A-4D5D-A81B-42D0EEF5A9C1}">
      <dgm:prSet/>
      <dgm:spPr/>
      <dgm:t>
        <a:bodyPr/>
        <a:lstStyle/>
        <a:p>
          <a:endParaRPr lang="en-US"/>
        </a:p>
      </dgm:t>
    </dgm:pt>
    <dgm:pt modelId="{1330F5E9-BF33-424E-A814-66BDF3CB2FBC}">
      <dgm:prSet/>
      <dgm:spPr/>
      <dgm:t>
        <a:bodyPr/>
        <a:lstStyle/>
        <a:p>
          <a:pPr>
            <a:defRPr cap="all"/>
          </a:pPr>
          <a:r>
            <a:rPr lang="en-US" b="0" i="0"/>
            <a:t>- Higher quality and fewer failures.</a:t>
          </a:r>
          <a:endParaRPr lang="en-US"/>
        </a:p>
      </dgm:t>
    </dgm:pt>
    <dgm:pt modelId="{FE0136F9-226C-488A-A474-C54C6D05650E}" type="parTrans" cxnId="{724B90EF-45E2-4165-9844-D09DB82D8707}">
      <dgm:prSet/>
      <dgm:spPr/>
      <dgm:t>
        <a:bodyPr/>
        <a:lstStyle/>
        <a:p>
          <a:endParaRPr lang="en-US"/>
        </a:p>
      </dgm:t>
    </dgm:pt>
    <dgm:pt modelId="{C4FEB7A1-AEBD-4AC8-A2E7-6201D6763338}" type="sibTrans" cxnId="{724B90EF-45E2-4165-9844-D09DB82D8707}">
      <dgm:prSet/>
      <dgm:spPr/>
      <dgm:t>
        <a:bodyPr/>
        <a:lstStyle/>
        <a:p>
          <a:endParaRPr lang="en-US"/>
        </a:p>
      </dgm:t>
    </dgm:pt>
    <dgm:pt modelId="{D8CEA7F1-7A38-48DA-B971-92A9CAD11832}">
      <dgm:prSet/>
      <dgm:spPr/>
      <dgm:t>
        <a:bodyPr/>
        <a:lstStyle/>
        <a:p>
          <a:pPr>
            <a:defRPr cap="all"/>
          </a:pPr>
          <a:r>
            <a:rPr lang="en-US" b="0" i="0"/>
            <a:t>- Innovation and creativity</a:t>
          </a:r>
          <a:endParaRPr lang="en-US"/>
        </a:p>
      </dgm:t>
    </dgm:pt>
    <dgm:pt modelId="{4EE016C0-BDFA-44C3-9EE1-D35DABEE4D11}" type="parTrans" cxnId="{3D999EC7-3F19-4E5C-B6F7-9716CB52C328}">
      <dgm:prSet/>
      <dgm:spPr/>
      <dgm:t>
        <a:bodyPr/>
        <a:lstStyle/>
        <a:p>
          <a:endParaRPr lang="en-US"/>
        </a:p>
      </dgm:t>
    </dgm:pt>
    <dgm:pt modelId="{4F8FED60-92D7-48B3-BA5D-91616320757C}" type="sibTrans" cxnId="{3D999EC7-3F19-4E5C-B6F7-9716CB52C328}">
      <dgm:prSet/>
      <dgm:spPr/>
      <dgm:t>
        <a:bodyPr/>
        <a:lstStyle/>
        <a:p>
          <a:endParaRPr lang="en-US"/>
        </a:p>
      </dgm:t>
    </dgm:pt>
    <dgm:pt modelId="{7ADB2BC4-059F-4203-9C4F-C91A7FDFF7BB}">
      <dgm:prSet/>
      <dgm:spPr/>
      <dgm:t>
        <a:bodyPr/>
        <a:lstStyle/>
        <a:p>
          <a:pPr>
            <a:defRPr cap="all"/>
          </a:pPr>
          <a:r>
            <a:rPr lang="en-US" b="0" i="0"/>
            <a:t>- Resource and Cost reduction.</a:t>
          </a:r>
          <a:endParaRPr lang="en-US"/>
        </a:p>
      </dgm:t>
    </dgm:pt>
    <dgm:pt modelId="{7B1A0636-184F-4678-9B4F-87F49D14DE73}" type="parTrans" cxnId="{3F24AAF1-E986-4D44-ADF9-C765AA5F5CFE}">
      <dgm:prSet/>
      <dgm:spPr/>
      <dgm:t>
        <a:bodyPr/>
        <a:lstStyle/>
        <a:p>
          <a:endParaRPr lang="en-US"/>
        </a:p>
      </dgm:t>
    </dgm:pt>
    <dgm:pt modelId="{1B3BC50B-54EB-4F36-97E7-6A9081CB156D}" type="sibTrans" cxnId="{3F24AAF1-E986-4D44-ADF9-C765AA5F5CFE}">
      <dgm:prSet/>
      <dgm:spPr/>
      <dgm:t>
        <a:bodyPr/>
        <a:lstStyle/>
        <a:p>
          <a:endParaRPr lang="en-US"/>
        </a:p>
      </dgm:t>
    </dgm:pt>
    <dgm:pt modelId="{BE752159-728C-4062-9A01-E37028D39661}" type="pres">
      <dgm:prSet presAssocID="{BB136B4C-0B1A-4BDD-9DC7-269DBF17D329}" presName="root" presStyleCnt="0">
        <dgm:presLayoutVars>
          <dgm:dir/>
          <dgm:resizeHandles val="exact"/>
        </dgm:presLayoutVars>
      </dgm:prSet>
      <dgm:spPr/>
    </dgm:pt>
    <dgm:pt modelId="{6AB194ED-1362-4AB8-AFB5-F5F22F3A23F3}" type="pres">
      <dgm:prSet presAssocID="{0D7AB9B9-20B6-4FA9-9E3D-5D7B12222626}" presName="compNode" presStyleCnt="0"/>
      <dgm:spPr/>
    </dgm:pt>
    <dgm:pt modelId="{79E286E1-43DE-43F2-A9FA-454BBFA4AAC9}" type="pres">
      <dgm:prSet presAssocID="{0D7AB9B9-20B6-4FA9-9E3D-5D7B12222626}" presName="iconBgRect" presStyleLbl="bgShp" presStyleIdx="0" presStyleCnt="5"/>
      <dgm:spPr/>
    </dgm:pt>
    <dgm:pt modelId="{67E25538-283A-49BE-97AD-9F781D67053C}" type="pres">
      <dgm:prSet presAssocID="{0D7AB9B9-20B6-4FA9-9E3D-5D7B1222262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ADD438E-31B9-4659-8FB8-CB4A56305C32}" type="pres">
      <dgm:prSet presAssocID="{0D7AB9B9-20B6-4FA9-9E3D-5D7B12222626}" presName="spaceRect" presStyleCnt="0"/>
      <dgm:spPr/>
    </dgm:pt>
    <dgm:pt modelId="{1CD3E687-FFF1-48BD-A8F2-E8629D7E917F}" type="pres">
      <dgm:prSet presAssocID="{0D7AB9B9-20B6-4FA9-9E3D-5D7B12222626}" presName="textRect" presStyleLbl="revTx" presStyleIdx="0" presStyleCnt="5">
        <dgm:presLayoutVars>
          <dgm:chMax val="1"/>
          <dgm:chPref val="1"/>
        </dgm:presLayoutVars>
      </dgm:prSet>
      <dgm:spPr/>
    </dgm:pt>
    <dgm:pt modelId="{E3A1782A-5B30-48E0-9443-F5983488EB8A}" type="pres">
      <dgm:prSet presAssocID="{00F0C3BE-1B61-4BA4-B097-AD2F6DE65AB0}" presName="sibTrans" presStyleCnt="0"/>
      <dgm:spPr/>
    </dgm:pt>
    <dgm:pt modelId="{08549BFD-F763-425E-A25B-09EEB81AFF04}" type="pres">
      <dgm:prSet presAssocID="{F81692B1-667D-46D7-A741-938E4B5B69FE}" presName="compNode" presStyleCnt="0"/>
      <dgm:spPr/>
    </dgm:pt>
    <dgm:pt modelId="{BA47A05F-AE03-423C-A34C-383175D6F3E0}" type="pres">
      <dgm:prSet presAssocID="{F81692B1-667D-46D7-A741-938E4B5B69FE}" presName="iconBgRect" presStyleLbl="bgShp" presStyleIdx="1" presStyleCnt="5"/>
      <dgm:spPr/>
    </dgm:pt>
    <dgm:pt modelId="{3CCD9786-05AC-41D5-9F60-C197797CE257}" type="pres">
      <dgm:prSet presAssocID="{F81692B1-667D-46D7-A741-938E4B5B69F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95A9FB8-CBC7-45E6-918F-00886AB7960F}" type="pres">
      <dgm:prSet presAssocID="{F81692B1-667D-46D7-A741-938E4B5B69FE}" presName="spaceRect" presStyleCnt="0"/>
      <dgm:spPr/>
    </dgm:pt>
    <dgm:pt modelId="{F6CA46DC-956B-4148-8BF4-9D628EFF09D0}" type="pres">
      <dgm:prSet presAssocID="{F81692B1-667D-46D7-A741-938E4B5B69FE}" presName="textRect" presStyleLbl="revTx" presStyleIdx="1" presStyleCnt="5">
        <dgm:presLayoutVars>
          <dgm:chMax val="1"/>
          <dgm:chPref val="1"/>
        </dgm:presLayoutVars>
      </dgm:prSet>
      <dgm:spPr/>
    </dgm:pt>
    <dgm:pt modelId="{25636D15-E95A-45F3-BA50-780DC058C9C0}" type="pres">
      <dgm:prSet presAssocID="{E73E3F49-78B8-4AE9-9879-24D71D56C3EC}" presName="sibTrans" presStyleCnt="0"/>
      <dgm:spPr/>
    </dgm:pt>
    <dgm:pt modelId="{1E79CB58-0725-457C-9184-B28C48BDC7C7}" type="pres">
      <dgm:prSet presAssocID="{1330F5E9-BF33-424E-A814-66BDF3CB2FBC}" presName="compNode" presStyleCnt="0"/>
      <dgm:spPr/>
    </dgm:pt>
    <dgm:pt modelId="{319BDE1C-8C5E-40EF-838A-BC91845A13E6}" type="pres">
      <dgm:prSet presAssocID="{1330F5E9-BF33-424E-A814-66BDF3CB2FBC}" presName="iconBgRect" presStyleLbl="bgShp" presStyleIdx="2" presStyleCnt="5"/>
      <dgm:spPr/>
    </dgm:pt>
    <dgm:pt modelId="{D4A6EB7A-898A-4C3B-B702-CDB536242FF0}" type="pres">
      <dgm:prSet presAssocID="{1330F5E9-BF33-424E-A814-66BDF3CB2FB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works"/>
        </a:ext>
      </dgm:extLst>
    </dgm:pt>
    <dgm:pt modelId="{24E0B950-DADF-4152-B89A-B2458B511751}" type="pres">
      <dgm:prSet presAssocID="{1330F5E9-BF33-424E-A814-66BDF3CB2FBC}" presName="spaceRect" presStyleCnt="0"/>
      <dgm:spPr/>
    </dgm:pt>
    <dgm:pt modelId="{4A7155C6-2D2B-4198-815C-8B94E658E4D8}" type="pres">
      <dgm:prSet presAssocID="{1330F5E9-BF33-424E-A814-66BDF3CB2FBC}" presName="textRect" presStyleLbl="revTx" presStyleIdx="2" presStyleCnt="5">
        <dgm:presLayoutVars>
          <dgm:chMax val="1"/>
          <dgm:chPref val="1"/>
        </dgm:presLayoutVars>
      </dgm:prSet>
      <dgm:spPr/>
    </dgm:pt>
    <dgm:pt modelId="{7D5B715D-F393-4EBF-975D-5220D576DC4A}" type="pres">
      <dgm:prSet presAssocID="{C4FEB7A1-AEBD-4AC8-A2E7-6201D6763338}" presName="sibTrans" presStyleCnt="0"/>
      <dgm:spPr/>
    </dgm:pt>
    <dgm:pt modelId="{01781E29-09C5-4B4F-9696-DA1D70817F5B}" type="pres">
      <dgm:prSet presAssocID="{D8CEA7F1-7A38-48DA-B971-92A9CAD11832}" presName="compNode" presStyleCnt="0"/>
      <dgm:spPr/>
    </dgm:pt>
    <dgm:pt modelId="{A6924AFF-54BC-4B03-8354-737BB191071F}" type="pres">
      <dgm:prSet presAssocID="{D8CEA7F1-7A38-48DA-B971-92A9CAD11832}" presName="iconBgRect" presStyleLbl="bgShp" presStyleIdx="3" presStyleCnt="5"/>
      <dgm:spPr/>
    </dgm:pt>
    <dgm:pt modelId="{2E71A547-F70B-47ED-AD99-95CC01E3268E}" type="pres">
      <dgm:prSet presAssocID="{D8CEA7F1-7A38-48DA-B971-92A9CAD1183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3C24F052-9418-41E5-A778-B48DF8BF6264}" type="pres">
      <dgm:prSet presAssocID="{D8CEA7F1-7A38-48DA-B971-92A9CAD11832}" presName="spaceRect" presStyleCnt="0"/>
      <dgm:spPr/>
    </dgm:pt>
    <dgm:pt modelId="{D2A9F970-7DC8-4306-9329-BBC10F32D512}" type="pres">
      <dgm:prSet presAssocID="{D8CEA7F1-7A38-48DA-B971-92A9CAD11832}" presName="textRect" presStyleLbl="revTx" presStyleIdx="3" presStyleCnt="5">
        <dgm:presLayoutVars>
          <dgm:chMax val="1"/>
          <dgm:chPref val="1"/>
        </dgm:presLayoutVars>
      </dgm:prSet>
      <dgm:spPr/>
    </dgm:pt>
    <dgm:pt modelId="{37361E34-6032-4EEA-AF5B-ADF17F3CBC14}" type="pres">
      <dgm:prSet presAssocID="{4F8FED60-92D7-48B3-BA5D-91616320757C}" presName="sibTrans" presStyleCnt="0"/>
      <dgm:spPr/>
    </dgm:pt>
    <dgm:pt modelId="{FAD30504-A99D-4EB2-A86F-934D788F94C0}" type="pres">
      <dgm:prSet presAssocID="{7ADB2BC4-059F-4203-9C4F-C91A7FDFF7BB}" presName="compNode" presStyleCnt="0"/>
      <dgm:spPr/>
    </dgm:pt>
    <dgm:pt modelId="{22EFB488-AC91-49C3-90BA-2C54A7729034}" type="pres">
      <dgm:prSet presAssocID="{7ADB2BC4-059F-4203-9C4F-C91A7FDFF7BB}" presName="iconBgRect" presStyleLbl="bgShp" presStyleIdx="4" presStyleCnt="5"/>
      <dgm:spPr/>
    </dgm:pt>
    <dgm:pt modelId="{5BCF40CD-9AEA-4692-818C-FE7A05F75A0B}" type="pres">
      <dgm:prSet presAssocID="{7ADB2BC4-059F-4203-9C4F-C91A7FDFF7B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775063D-A9BB-4BD2-B37A-C6FC48A811F4}" type="pres">
      <dgm:prSet presAssocID="{7ADB2BC4-059F-4203-9C4F-C91A7FDFF7BB}" presName="spaceRect" presStyleCnt="0"/>
      <dgm:spPr/>
    </dgm:pt>
    <dgm:pt modelId="{DFAA9E80-D831-4741-8137-4B65DAFBB031}" type="pres">
      <dgm:prSet presAssocID="{7ADB2BC4-059F-4203-9C4F-C91A7FDFF7B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0AD7001-5716-439A-B07D-8CCC4030FAB6}" type="presOf" srcId="{BB136B4C-0B1A-4BDD-9DC7-269DBF17D329}" destId="{BE752159-728C-4062-9A01-E37028D39661}" srcOrd="0" destOrd="0" presId="urn:microsoft.com/office/officeart/2018/5/layout/IconCircleLabelList"/>
    <dgm:cxn modelId="{74A1B31D-35E2-4141-BA94-B119F5548C00}" srcId="{BB136B4C-0B1A-4BDD-9DC7-269DBF17D329}" destId="{0D7AB9B9-20B6-4FA9-9E3D-5D7B12222626}" srcOrd="0" destOrd="0" parTransId="{B306E0DC-B766-4181-A129-FBDBED9EE661}" sibTransId="{00F0C3BE-1B61-4BA4-B097-AD2F6DE65AB0}"/>
    <dgm:cxn modelId="{99271D5F-1875-453A-8F40-AC7365D78311}" type="presOf" srcId="{7ADB2BC4-059F-4203-9C4F-C91A7FDFF7BB}" destId="{DFAA9E80-D831-4741-8137-4B65DAFBB031}" srcOrd="0" destOrd="0" presId="urn:microsoft.com/office/officeart/2018/5/layout/IconCircleLabelList"/>
    <dgm:cxn modelId="{ED7C1567-94BB-4200-8DA4-E7B22A29D708}" type="presOf" srcId="{1330F5E9-BF33-424E-A814-66BDF3CB2FBC}" destId="{4A7155C6-2D2B-4198-815C-8B94E658E4D8}" srcOrd="0" destOrd="0" presId="urn:microsoft.com/office/officeart/2018/5/layout/IconCircleLabelList"/>
    <dgm:cxn modelId="{396C217F-E492-4DC1-83D7-42DA85C4AD39}" type="presOf" srcId="{0D7AB9B9-20B6-4FA9-9E3D-5D7B12222626}" destId="{1CD3E687-FFF1-48BD-A8F2-E8629D7E917F}" srcOrd="0" destOrd="0" presId="urn:microsoft.com/office/officeart/2018/5/layout/IconCircleLabelList"/>
    <dgm:cxn modelId="{820E9389-F91A-4770-89C5-E989E8FE0848}" type="presOf" srcId="{F81692B1-667D-46D7-A741-938E4B5B69FE}" destId="{F6CA46DC-956B-4148-8BF4-9D628EFF09D0}" srcOrd="0" destOrd="0" presId="urn:microsoft.com/office/officeart/2018/5/layout/IconCircleLabelList"/>
    <dgm:cxn modelId="{9B53F493-BF2A-4D5D-A81B-42D0EEF5A9C1}" srcId="{BB136B4C-0B1A-4BDD-9DC7-269DBF17D329}" destId="{F81692B1-667D-46D7-A741-938E4B5B69FE}" srcOrd="1" destOrd="0" parTransId="{6ED45226-4220-4B3D-97B3-09D699F34143}" sibTransId="{E73E3F49-78B8-4AE9-9879-24D71D56C3EC}"/>
    <dgm:cxn modelId="{D2C7F79C-73A3-4406-B37B-0A8035079A0F}" type="presOf" srcId="{D8CEA7F1-7A38-48DA-B971-92A9CAD11832}" destId="{D2A9F970-7DC8-4306-9329-BBC10F32D512}" srcOrd="0" destOrd="0" presId="urn:microsoft.com/office/officeart/2018/5/layout/IconCircleLabelList"/>
    <dgm:cxn modelId="{3D999EC7-3F19-4E5C-B6F7-9716CB52C328}" srcId="{BB136B4C-0B1A-4BDD-9DC7-269DBF17D329}" destId="{D8CEA7F1-7A38-48DA-B971-92A9CAD11832}" srcOrd="3" destOrd="0" parTransId="{4EE016C0-BDFA-44C3-9EE1-D35DABEE4D11}" sibTransId="{4F8FED60-92D7-48B3-BA5D-91616320757C}"/>
    <dgm:cxn modelId="{724B90EF-45E2-4165-9844-D09DB82D8707}" srcId="{BB136B4C-0B1A-4BDD-9DC7-269DBF17D329}" destId="{1330F5E9-BF33-424E-A814-66BDF3CB2FBC}" srcOrd="2" destOrd="0" parTransId="{FE0136F9-226C-488A-A474-C54C6D05650E}" sibTransId="{C4FEB7A1-AEBD-4AC8-A2E7-6201D6763338}"/>
    <dgm:cxn modelId="{3F24AAF1-E986-4D44-ADF9-C765AA5F5CFE}" srcId="{BB136B4C-0B1A-4BDD-9DC7-269DBF17D329}" destId="{7ADB2BC4-059F-4203-9C4F-C91A7FDFF7BB}" srcOrd="4" destOrd="0" parTransId="{7B1A0636-184F-4678-9B4F-87F49D14DE73}" sibTransId="{1B3BC50B-54EB-4F36-97E7-6A9081CB156D}"/>
    <dgm:cxn modelId="{231263DB-016A-4C7A-991C-203B3CE75C71}" type="presParOf" srcId="{BE752159-728C-4062-9A01-E37028D39661}" destId="{6AB194ED-1362-4AB8-AFB5-F5F22F3A23F3}" srcOrd="0" destOrd="0" presId="urn:microsoft.com/office/officeart/2018/5/layout/IconCircleLabelList"/>
    <dgm:cxn modelId="{EACADB0C-4A28-45EB-935F-598D59CE2C36}" type="presParOf" srcId="{6AB194ED-1362-4AB8-AFB5-F5F22F3A23F3}" destId="{79E286E1-43DE-43F2-A9FA-454BBFA4AAC9}" srcOrd="0" destOrd="0" presId="urn:microsoft.com/office/officeart/2018/5/layout/IconCircleLabelList"/>
    <dgm:cxn modelId="{0C8761CB-4EAC-4153-AC9F-EC20DE91336C}" type="presParOf" srcId="{6AB194ED-1362-4AB8-AFB5-F5F22F3A23F3}" destId="{67E25538-283A-49BE-97AD-9F781D67053C}" srcOrd="1" destOrd="0" presId="urn:microsoft.com/office/officeart/2018/5/layout/IconCircleLabelList"/>
    <dgm:cxn modelId="{D41FBAD4-93E2-462E-BF72-13926BEAAD95}" type="presParOf" srcId="{6AB194ED-1362-4AB8-AFB5-F5F22F3A23F3}" destId="{8ADD438E-31B9-4659-8FB8-CB4A56305C32}" srcOrd="2" destOrd="0" presId="urn:microsoft.com/office/officeart/2018/5/layout/IconCircleLabelList"/>
    <dgm:cxn modelId="{539C6B15-7B25-441F-8FB6-AE0DC61D547B}" type="presParOf" srcId="{6AB194ED-1362-4AB8-AFB5-F5F22F3A23F3}" destId="{1CD3E687-FFF1-48BD-A8F2-E8629D7E917F}" srcOrd="3" destOrd="0" presId="urn:microsoft.com/office/officeart/2018/5/layout/IconCircleLabelList"/>
    <dgm:cxn modelId="{C8D77A82-A14A-4D39-8C3D-4FB8E5ED2F35}" type="presParOf" srcId="{BE752159-728C-4062-9A01-E37028D39661}" destId="{E3A1782A-5B30-48E0-9443-F5983488EB8A}" srcOrd="1" destOrd="0" presId="urn:microsoft.com/office/officeart/2018/5/layout/IconCircleLabelList"/>
    <dgm:cxn modelId="{54DF7467-C8DD-4FB5-A9FF-4D1CE7B82711}" type="presParOf" srcId="{BE752159-728C-4062-9A01-E37028D39661}" destId="{08549BFD-F763-425E-A25B-09EEB81AFF04}" srcOrd="2" destOrd="0" presId="urn:microsoft.com/office/officeart/2018/5/layout/IconCircleLabelList"/>
    <dgm:cxn modelId="{33F1154C-382E-4074-83A7-41A8EE6A4463}" type="presParOf" srcId="{08549BFD-F763-425E-A25B-09EEB81AFF04}" destId="{BA47A05F-AE03-423C-A34C-383175D6F3E0}" srcOrd="0" destOrd="0" presId="urn:microsoft.com/office/officeart/2018/5/layout/IconCircleLabelList"/>
    <dgm:cxn modelId="{AC3F8B83-D9AA-4402-B049-1AFB732EF240}" type="presParOf" srcId="{08549BFD-F763-425E-A25B-09EEB81AFF04}" destId="{3CCD9786-05AC-41D5-9F60-C197797CE257}" srcOrd="1" destOrd="0" presId="urn:microsoft.com/office/officeart/2018/5/layout/IconCircleLabelList"/>
    <dgm:cxn modelId="{C8202D40-237D-415B-AC71-66B9550975E2}" type="presParOf" srcId="{08549BFD-F763-425E-A25B-09EEB81AFF04}" destId="{195A9FB8-CBC7-45E6-918F-00886AB7960F}" srcOrd="2" destOrd="0" presId="urn:microsoft.com/office/officeart/2018/5/layout/IconCircleLabelList"/>
    <dgm:cxn modelId="{269B0598-6B2C-4986-B132-523C68DAF7BA}" type="presParOf" srcId="{08549BFD-F763-425E-A25B-09EEB81AFF04}" destId="{F6CA46DC-956B-4148-8BF4-9D628EFF09D0}" srcOrd="3" destOrd="0" presId="urn:microsoft.com/office/officeart/2018/5/layout/IconCircleLabelList"/>
    <dgm:cxn modelId="{F20FACE0-8103-44B6-B1DD-3CBB834D1ACE}" type="presParOf" srcId="{BE752159-728C-4062-9A01-E37028D39661}" destId="{25636D15-E95A-45F3-BA50-780DC058C9C0}" srcOrd="3" destOrd="0" presId="urn:microsoft.com/office/officeart/2018/5/layout/IconCircleLabelList"/>
    <dgm:cxn modelId="{125DA844-05BA-4C5C-B458-8AC6974B6DE4}" type="presParOf" srcId="{BE752159-728C-4062-9A01-E37028D39661}" destId="{1E79CB58-0725-457C-9184-B28C48BDC7C7}" srcOrd="4" destOrd="0" presId="urn:microsoft.com/office/officeart/2018/5/layout/IconCircleLabelList"/>
    <dgm:cxn modelId="{24354010-E05E-4C3D-88DA-37AAD244F551}" type="presParOf" srcId="{1E79CB58-0725-457C-9184-B28C48BDC7C7}" destId="{319BDE1C-8C5E-40EF-838A-BC91845A13E6}" srcOrd="0" destOrd="0" presId="urn:microsoft.com/office/officeart/2018/5/layout/IconCircleLabelList"/>
    <dgm:cxn modelId="{5D208460-A0FF-4D39-A9C2-EDC08166C33A}" type="presParOf" srcId="{1E79CB58-0725-457C-9184-B28C48BDC7C7}" destId="{D4A6EB7A-898A-4C3B-B702-CDB536242FF0}" srcOrd="1" destOrd="0" presId="urn:microsoft.com/office/officeart/2018/5/layout/IconCircleLabelList"/>
    <dgm:cxn modelId="{A8CA6FB7-EF1B-4443-A4C8-20CA3AFADCB2}" type="presParOf" srcId="{1E79CB58-0725-457C-9184-B28C48BDC7C7}" destId="{24E0B950-DADF-4152-B89A-B2458B511751}" srcOrd="2" destOrd="0" presId="urn:microsoft.com/office/officeart/2018/5/layout/IconCircleLabelList"/>
    <dgm:cxn modelId="{45889B27-BB09-428E-A74A-F9716726108C}" type="presParOf" srcId="{1E79CB58-0725-457C-9184-B28C48BDC7C7}" destId="{4A7155C6-2D2B-4198-815C-8B94E658E4D8}" srcOrd="3" destOrd="0" presId="urn:microsoft.com/office/officeart/2018/5/layout/IconCircleLabelList"/>
    <dgm:cxn modelId="{DBE8F0B9-386C-46D7-AD07-0CA9D4C5543B}" type="presParOf" srcId="{BE752159-728C-4062-9A01-E37028D39661}" destId="{7D5B715D-F393-4EBF-975D-5220D576DC4A}" srcOrd="5" destOrd="0" presId="urn:microsoft.com/office/officeart/2018/5/layout/IconCircleLabelList"/>
    <dgm:cxn modelId="{DD40376F-35E6-456C-AC7A-468F4C91979F}" type="presParOf" srcId="{BE752159-728C-4062-9A01-E37028D39661}" destId="{01781E29-09C5-4B4F-9696-DA1D70817F5B}" srcOrd="6" destOrd="0" presId="urn:microsoft.com/office/officeart/2018/5/layout/IconCircleLabelList"/>
    <dgm:cxn modelId="{BBFB5B1E-F781-4ECF-B5B7-2C62E0CB01B3}" type="presParOf" srcId="{01781E29-09C5-4B4F-9696-DA1D70817F5B}" destId="{A6924AFF-54BC-4B03-8354-737BB191071F}" srcOrd="0" destOrd="0" presId="urn:microsoft.com/office/officeart/2018/5/layout/IconCircleLabelList"/>
    <dgm:cxn modelId="{756A837E-91E2-4A70-9A0A-DE352CEE099F}" type="presParOf" srcId="{01781E29-09C5-4B4F-9696-DA1D70817F5B}" destId="{2E71A547-F70B-47ED-AD99-95CC01E3268E}" srcOrd="1" destOrd="0" presId="urn:microsoft.com/office/officeart/2018/5/layout/IconCircleLabelList"/>
    <dgm:cxn modelId="{C9723B77-FE86-42E4-9B4B-680AD94279DA}" type="presParOf" srcId="{01781E29-09C5-4B4F-9696-DA1D70817F5B}" destId="{3C24F052-9418-41E5-A778-B48DF8BF6264}" srcOrd="2" destOrd="0" presId="urn:microsoft.com/office/officeart/2018/5/layout/IconCircleLabelList"/>
    <dgm:cxn modelId="{CA93064F-C940-44EE-AD80-1AB091CF09F7}" type="presParOf" srcId="{01781E29-09C5-4B4F-9696-DA1D70817F5B}" destId="{D2A9F970-7DC8-4306-9329-BBC10F32D512}" srcOrd="3" destOrd="0" presId="urn:microsoft.com/office/officeart/2018/5/layout/IconCircleLabelList"/>
    <dgm:cxn modelId="{61328E20-33AE-4AC9-8BFE-2AF7B696B40F}" type="presParOf" srcId="{BE752159-728C-4062-9A01-E37028D39661}" destId="{37361E34-6032-4EEA-AF5B-ADF17F3CBC14}" srcOrd="7" destOrd="0" presId="urn:microsoft.com/office/officeart/2018/5/layout/IconCircleLabelList"/>
    <dgm:cxn modelId="{5929A585-9FD1-4BD2-AB5E-1D1F5665CCB1}" type="presParOf" srcId="{BE752159-728C-4062-9A01-E37028D39661}" destId="{FAD30504-A99D-4EB2-A86F-934D788F94C0}" srcOrd="8" destOrd="0" presId="urn:microsoft.com/office/officeart/2018/5/layout/IconCircleLabelList"/>
    <dgm:cxn modelId="{B532CA94-F3F2-407A-97BD-207B6EE27878}" type="presParOf" srcId="{FAD30504-A99D-4EB2-A86F-934D788F94C0}" destId="{22EFB488-AC91-49C3-90BA-2C54A7729034}" srcOrd="0" destOrd="0" presId="urn:microsoft.com/office/officeart/2018/5/layout/IconCircleLabelList"/>
    <dgm:cxn modelId="{A692D4C1-1E50-4030-927C-1548B91424AD}" type="presParOf" srcId="{FAD30504-A99D-4EB2-A86F-934D788F94C0}" destId="{5BCF40CD-9AEA-4692-818C-FE7A05F75A0B}" srcOrd="1" destOrd="0" presId="urn:microsoft.com/office/officeart/2018/5/layout/IconCircleLabelList"/>
    <dgm:cxn modelId="{00EE7512-02F5-47F4-A0A3-B1AD1C4D9130}" type="presParOf" srcId="{FAD30504-A99D-4EB2-A86F-934D788F94C0}" destId="{E775063D-A9BB-4BD2-B37A-C6FC48A811F4}" srcOrd="2" destOrd="0" presId="urn:microsoft.com/office/officeart/2018/5/layout/IconCircleLabelList"/>
    <dgm:cxn modelId="{BF8EB49D-61CD-429A-8629-6E44E685CD9F}" type="presParOf" srcId="{FAD30504-A99D-4EB2-A86F-934D788F94C0}" destId="{DFAA9E80-D831-4741-8137-4B65DAFBB0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048CA0-4547-4083-A9C2-6330DE1F6521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63C777F-C3B4-4ABF-8F54-C31892201C82}">
      <dgm:prSet/>
      <dgm:spPr/>
      <dgm:t>
        <a:bodyPr/>
        <a:lstStyle/>
        <a:p>
          <a:r>
            <a:rPr lang="en-US" b="0" i="0"/>
            <a:t>-  The First Way  - FLOW: Understand and increase the flow of work (Left to Right)</a:t>
          </a:r>
          <a:endParaRPr lang="en-US"/>
        </a:p>
      </dgm:t>
    </dgm:pt>
    <dgm:pt modelId="{E0B1AEED-34F6-4ECB-B00D-2B7D7EF61BB0}" type="parTrans" cxnId="{85A1F926-2635-4BC2-8F09-B495C5223779}">
      <dgm:prSet/>
      <dgm:spPr/>
      <dgm:t>
        <a:bodyPr/>
        <a:lstStyle/>
        <a:p>
          <a:endParaRPr lang="en-US"/>
        </a:p>
      </dgm:t>
    </dgm:pt>
    <dgm:pt modelId="{ABAF2D94-F611-41AB-BF2F-3FD4BF05E0A6}" type="sibTrans" cxnId="{85A1F926-2635-4BC2-8F09-B495C5223779}">
      <dgm:prSet/>
      <dgm:spPr/>
      <dgm:t>
        <a:bodyPr/>
        <a:lstStyle/>
        <a:p>
          <a:endParaRPr lang="en-US"/>
        </a:p>
      </dgm:t>
    </dgm:pt>
    <dgm:pt modelId="{40DE0099-0BA3-40AD-B23C-C62C418BF66F}">
      <dgm:prSet/>
      <dgm:spPr/>
      <dgm:t>
        <a:bodyPr/>
        <a:lstStyle/>
        <a:p>
          <a:r>
            <a:rPr lang="en-US" b="0" i="0"/>
            <a:t>- The Second Way -  FEDBACK: Create short feedback loops that enables continues improvement ( Right to Left)</a:t>
          </a:r>
          <a:endParaRPr lang="en-US"/>
        </a:p>
      </dgm:t>
    </dgm:pt>
    <dgm:pt modelId="{1DD8E31A-BDAF-4CCB-84EE-534997F2C5BC}" type="parTrans" cxnId="{F3C8DA81-2F4B-4EFD-B13D-279ECA0894CC}">
      <dgm:prSet/>
      <dgm:spPr/>
      <dgm:t>
        <a:bodyPr/>
        <a:lstStyle/>
        <a:p>
          <a:endParaRPr lang="en-US"/>
        </a:p>
      </dgm:t>
    </dgm:pt>
    <dgm:pt modelId="{FF0045EF-220A-4276-970F-3752BA4F6197}" type="sibTrans" cxnId="{F3C8DA81-2F4B-4EFD-B13D-279ECA0894CC}">
      <dgm:prSet/>
      <dgm:spPr/>
      <dgm:t>
        <a:bodyPr/>
        <a:lstStyle/>
        <a:p>
          <a:endParaRPr lang="en-US"/>
        </a:p>
      </dgm:t>
    </dgm:pt>
    <dgm:pt modelId="{19A84D68-971D-4A9C-A729-D0F578090D97}">
      <dgm:prSet/>
      <dgm:spPr/>
      <dgm:t>
        <a:bodyPr/>
        <a:lstStyle/>
        <a:p>
          <a:r>
            <a:rPr lang="en-US" b="0" i="0"/>
            <a:t>- The Third Way – Continuous experimentation and learning: - Create a culture that fosters:\- Experimentation, taking risk and learning from failure.</a:t>
          </a:r>
          <a:endParaRPr lang="en-US"/>
        </a:p>
      </dgm:t>
    </dgm:pt>
    <dgm:pt modelId="{53371276-061D-4A8C-AC9B-8D4F6065C457}" type="parTrans" cxnId="{D686416E-C3AA-420B-9BF2-D46CCB4A89C7}">
      <dgm:prSet/>
      <dgm:spPr/>
      <dgm:t>
        <a:bodyPr/>
        <a:lstStyle/>
        <a:p>
          <a:endParaRPr lang="en-US"/>
        </a:p>
      </dgm:t>
    </dgm:pt>
    <dgm:pt modelId="{0D0B5041-5A9D-4AEE-9B88-2F29E5C85ABB}" type="sibTrans" cxnId="{D686416E-C3AA-420B-9BF2-D46CCB4A89C7}">
      <dgm:prSet/>
      <dgm:spPr/>
      <dgm:t>
        <a:bodyPr/>
        <a:lstStyle/>
        <a:p>
          <a:endParaRPr lang="en-US"/>
        </a:p>
      </dgm:t>
    </dgm:pt>
    <dgm:pt modelId="{1458CB93-7FC6-4608-B8B3-CB2F676B3E05}">
      <dgm:prSet/>
      <dgm:spPr/>
      <dgm:t>
        <a:bodyPr/>
        <a:lstStyle/>
        <a:p>
          <a:r>
            <a:rPr lang="en-US" b="0" i="0"/>
            <a:t>Understand the repetition and practice is the prerequisite for mastery.</a:t>
          </a:r>
          <a:endParaRPr lang="en-US"/>
        </a:p>
      </dgm:t>
    </dgm:pt>
    <dgm:pt modelId="{C923DF1B-9235-4A47-AC00-9A6600387616}" type="parTrans" cxnId="{2292EC33-4EFC-4A26-B318-7F46864A0781}">
      <dgm:prSet/>
      <dgm:spPr/>
      <dgm:t>
        <a:bodyPr/>
        <a:lstStyle/>
        <a:p>
          <a:endParaRPr lang="en-US"/>
        </a:p>
      </dgm:t>
    </dgm:pt>
    <dgm:pt modelId="{3BB54120-A3B7-4B17-8B4F-023700418B80}" type="sibTrans" cxnId="{2292EC33-4EFC-4A26-B318-7F46864A0781}">
      <dgm:prSet/>
      <dgm:spPr/>
      <dgm:t>
        <a:bodyPr/>
        <a:lstStyle/>
        <a:p>
          <a:endParaRPr lang="en-US"/>
        </a:p>
      </dgm:t>
    </dgm:pt>
    <dgm:pt modelId="{34529F86-A319-4260-8AAB-96952282ABF1}" type="pres">
      <dgm:prSet presAssocID="{AF048CA0-4547-4083-A9C2-6330DE1F6521}" presName="diagram" presStyleCnt="0">
        <dgm:presLayoutVars>
          <dgm:dir/>
          <dgm:resizeHandles val="exact"/>
        </dgm:presLayoutVars>
      </dgm:prSet>
      <dgm:spPr/>
    </dgm:pt>
    <dgm:pt modelId="{77C165A5-B3BA-4DED-8AC0-2A6C29A00AD6}" type="pres">
      <dgm:prSet presAssocID="{263C777F-C3B4-4ABF-8F54-C31892201C82}" presName="node" presStyleLbl="node1" presStyleIdx="0" presStyleCnt="4">
        <dgm:presLayoutVars>
          <dgm:bulletEnabled val="1"/>
        </dgm:presLayoutVars>
      </dgm:prSet>
      <dgm:spPr/>
    </dgm:pt>
    <dgm:pt modelId="{AFAFF56A-AAF4-4994-9912-655A8E13FD06}" type="pres">
      <dgm:prSet presAssocID="{ABAF2D94-F611-41AB-BF2F-3FD4BF05E0A6}" presName="sibTrans" presStyleCnt="0"/>
      <dgm:spPr/>
    </dgm:pt>
    <dgm:pt modelId="{6DE86677-D791-4D2D-8555-9CF6CE71F13C}" type="pres">
      <dgm:prSet presAssocID="{40DE0099-0BA3-40AD-B23C-C62C418BF66F}" presName="node" presStyleLbl="node1" presStyleIdx="1" presStyleCnt="4">
        <dgm:presLayoutVars>
          <dgm:bulletEnabled val="1"/>
        </dgm:presLayoutVars>
      </dgm:prSet>
      <dgm:spPr/>
    </dgm:pt>
    <dgm:pt modelId="{D7A06C94-DABA-46FD-80A6-CE121741B7A6}" type="pres">
      <dgm:prSet presAssocID="{FF0045EF-220A-4276-970F-3752BA4F6197}" presName="sibTrans" presStyleCnt="0"/>
      <dgm:spPr/>
    </dgm:pt>
    <dgm:pt modelId="{7BAD337A-2721-4488-9256-E4371EA8F2DE}" type="pres">
      <dgm:prSet presAssocID="{19A84D68-971D-4A9C-A729-D0F578090D97}" presName="node" presStyleLbl="node1" presStyleIdx="2" presStyleCnt="4">
        <dgm:presLayoutVars>
          <dgm:bulletEnabled val="1"/>
        </dgm:presLayoutVars>
      </dgm:prSet>
      <dgm:spPr/>
    </dgm:pt>
    <dgm:pt modelId="{240D63BE-E386-441D-8EFE-381FF4A29885}" type="pres">
      <dgm:prSet presAssocID="{0D0B5041-5A9D-4AEE-9B88-2F29E5C85ABB}" presName="sibTrans" presStyleCnt="0"/>
      <dgm:spPr/>
    </dgm:pt>
    <dgm:pt modelId="{FDA33BD7-67EB-4CAC-99AC-65B2AA4266F6}" type="pres">
      <dgm:prSet presAssocID="{1458CB93-7FC6-4608-B8B3-CB2F676B3E05}" presName="node" presStyleLbl="node1" presStyleIdx="3" presStyleCnt="4">
        <dgm:presLayoutVars>
          <dgm:bulletEnabled val="1"/>
        </dgm:presLayoutVars>
      </dgm:prSet>
      <dgm:spPr/>
    </dgm:pt>
  </dgm:ptLst>
  <dgm:cxnLst>
    <dgm:cxn modelId="{85A1F926-2635-4BC2-8F09-B495C5223779}" srcId="{AF048CA0-4547-4083-A9C2-6330DE1F6521}" destId="{263C777F-C3B4-4ABF-8F54-C31892201C82}" srcOrd="0" destOrd="0" parTransId="{E0B1AEED-34F6-4ECB-B00D-2B7D7EF61BB0}" sibTransId="{ABAF2D94-F611-41AB-BF2F-3FD4BF05E0A6}"/>
    <dgm:cxn modelId="{2292EC33-4EFC-4A26-B318-7F46864A0781}" srcId="{AF048CA0-4547-4083-A9C2-6330DE1F6521}" destId="{1458CB93-7FC6-4608-B8B3-CB2F676B3E05}" srcOrd="3" destOrd="0" parTransId="{C923DF1B-9235-4A47-AC00-9A6600387616}" sibTransId="{3BB54120-A3B7-4B17-8B4F-023700418B80}"/>
    <dgm:cxn modelId="{E332A45F-0AA8-4B79-9295-B0E4DFD6A348}" type="presOf" srcId="{40DE0099-0BA3-40AD-B23C-C62C418BF66F}" destId="{6DE86677-D791-4D2D-8555-9CF6CE71F13C}" srcOrd="0" destOrd="0" presId="urn:microsoft.com/office/officeart/2005/8/layout/default"/>
    <dgm:cxn modelId="{D686416E-C3AA-420B-9BF2-D46CCB4A89C7}" srcId="{AF048CA0-4547-4083-A9C2-6330DE1F6521}" destId="{19A84D68-971D-4A9C-A729-D0F578090D97}" srcOrd="2" destOrd="0" parTransId="{53371276-061D-4A8C-AC9B-8D4F6065C457}" sibTransId="{0D0B5041-5A9D-4AEE-9B88-2F29E5C85ABB}"/>
    <dgm:cxn modelId="{F3C8DA81-2F4B-4EFD-B13D-279ECA0894CC}" srcId="{AF048CA0-4547-4083-A9C2-6330DE1F6521}" destId="{40DE0099-0BA3-40AD-B23C-C62C418BF66F}" srcOrd="1" destOrd="0" parTransId="{1DD8E31A-BDAF-4CCB-84EE-534997F2C5BC}" sibTransId="{FF0045EF-220A-4276-970F-3752BA4F6197}"/>
    <dgm:cxn modelId="{68E67EB7-9922-47D9-BC5D-CAC8D8687B9F}" type="presOf" srcId="{1458CB93-7FC6-4608-B8B3-CB2F676B3E05}" destId="{FDA33BD7-67EB-4CAC-99AC-65B2AA4266F6}" srcOrd="0" destOrd="0" presId="urn:microsoft.com/office/officeart/2005/8/layout/default"/>
    <dgm:cxn modelId="{633286D2-6577-4B52-A5C3-9BA824D93DA2}" type="presOf" srcId="{263C777F-C3B4-4ABF-8F54-C31892201C82}" destId="{77C165A5-B3BA-4DED-8AC0-2A6C29A00AD6}" srcOrd="0" destOrd="0" presId="urn:microsoft.com/office/officeart/2005/8/layout/default"/>
    <dgm:cxn modelId="{1A6D3FD7-12A6-4F73-AE99-6E56702DA291}" type="presOf" srcId="{19A84D68-971D-4A9C-A729-D0F578090D97}" destId="{7BAD337A-2721-4488-9256-E4371EA8F2DE}" srcOrd="0" destOrd="0" presId="urn:microsoft.com/office/officeart/2005/8/layout/default"/>
    <dgm:cxn modelId="{2BF1A3DD-3E65-473E-9B63-2BB84F7124CF}" type="presOf" srcId="{AF048CA0-4547-4083-A9C2-6330DE1F6521}" destId="{34529F86-A319-4260-8AAB-96952282ABF1}" srcOrd="0" destOrd="0" presId="urn:microsoft.com/office/officeart/2005/8/layout/default"/>
    <dgm:cxn modelId="{996956B8-B0E5-4C88-AFC1-2660C4C14138}" type="presParOf" srcId="{34529F86-A319-4260-8AAB-96952282ABF1}" destId="{77C165A5-B3BA-4DED-8AC0-2A6C29A00AD6}" srcOrd="0" destOrd="0" presId="urn:microsoft.com/office/officeart/2005/8/layout/default"/>
    <dgm:cxn modelId="{567DFC10-7E10-4808-AB67-D50187D9FD0D}" type="presParOf" srcId="{34529F86-A319-4260-8AAB-96952282ABF1}" destId="{AFAFF56A-AAF4-4994-9912-655A8E13FD06}" srcOrd="1" destOrd="0" presId="urn:microsoft.com/office/officeart/2005/8/layout/default"/>
    <dgm:cxn modelId="{B4C1CBCD-95E4-4436-B7F3-B1156A711D32}" type="presParOf" srcId="{34529F86-A319-4260-8AAB-96952282ABF1}" destId="{6DE86677-D791-4D2D-8555-9CF6CE71F13C}" srcOrd="2" destOrd="0" presId="urn:microsoft.com/office/officeart/2005/8/layout/default"/>
    <dgm:cxn modelId="{8D4B7B55-3637-4A30-877C-3A122F0F0DE4}" type="presParOf" srcId="{34529F86-A319-4260-8AAB-96952282ABF1}" destId="{D7A06C94-DABA-46FD-80A6-CE121741B7A6}" srcOrd="3" destOrd="0" presId="urn:microsoft.com/office/officeart/2005/8/layout/default"/>
    <dgm:cxn modelId="{08833B53-4272-4EAC-BE2C-DA719B0B10A0}" type="presParOf" srcId="{34529F86-A319-4260-8AAB-96952282ABF1}" destId="{7BAD337A-2721-4488-9256-E4371EA8F2DE}" srcOrd="4" destOrd="0" presId="urn:microsoft.com/office/officeart/2005/8/layout/default"/>
    <dgm:cxn modelId="{0F570BD2-96C6-4EEF-AAA0-06448CDA16F1}" type="presParOf" srcId="{34529F86-A319-4260-8AAB-96952282ABF1}" destId="{240D63BE-E386-441D-8EFE-381FF4A29885}" srcOrd="5" destOrd="0" presId="urn:microsoft.com/office/officeart/2005/8/layout/default"/>
    <dgm:cxn modelId="{68B3A805-637D-4D96-806C-7AF8746EE5B2}" type="presParOf" srcId="{34529F86-A319-4260-8AAB-96952282ABF1}" destId="{FDA33BD7-67EB-4CAC-99AC-65B2AA4266F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286E1-43DE-43F2-A9FA-454BBFA4AAC9}">
      <dsp:nvSpPr>
        <dsp:cNvPr id="0" name=""/>
        <dsp:cNvSpPr/>
      </dsp:nvSpPr>
      <dsp:spPr>
        <a:xfrm>
          <a:off x="332378" y="698841"/>
          <a:ext cx="1029375" cy="1029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25538-283A-49BE-97AD-9F781D67053C}">
      <dsp:nvSpPr>
        <dsp:cNvPr id="0" name=""/>
        <dsp:cNvSpPr/>
      </dsp:nvSpPr>
      <dsp:spPr>
        <a:xfrm>
          <a:off x="551753" y="918216"/>
          <a:ext cx="590625" cy="59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3E687-FFF1-48BD-A8F2-E8629D7E917F}">
      <dsp:nvSpPr>
        <dsp:cNvPr id="0" name=""/>
        <dsp:cNvSpPr/>
      </dsp:nvSpPr>
      <dsp:spPr>
        <a:xfrm>
          <a:off x="3316" y="2048841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- Improve speed to Production ( market)</a:t>
          </a:r>
          <a:endParaRPr lang="en-US" sz="1600" kern="1200"/>
        </a:p>
      </dsp:txBody>
      <dsp:txXfrm>
        <a:off x="3316" y="2048841"/>
        <a:ext cx="1687500" cy="675000"/>
      </dsp:txXfrm>
    </dsp:sp>
    <dsp:sp modelId="{BA47A05F-AE03-423C-A34C-383175D6F3E0}">
      <dsp:nvSpPr>
        <dsp:cNvPr id="0" name=""/>
        <dsp:cNvSpPr/>
      </dsp:nvSpPr>
      <dsp:spPr>
        <a:xfrm>
          <a:off x="2315191" y="698841"/>
          <a:ext cx="1029375" cy="10293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CD9786-05AC-41D5-9F60-C197797CE257}">
      <dsp:nvSpPr>
        <dsp:cNvPr id="0" name=""/>
        <dsp:cNvSpPr/>
      </dsp:nvSpPr>
      <dsp:spPr>
        <a:xfrm>
          <a:off x="2534566" y="918216"/>
          <a:ext cx="590625" cy="59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A46DC-956B-4148-8BF4-9D628EFF09D0}">
      <dsp:nvSpPr>
        <dsp:cNvPr id="0" name=""/>
        <dsp:cNvSpPr/>
      </dsp:nvSpPr>
      <dsp:spPr>
        <a:xfrm>
          <a:off x="1986128" y="2048841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- Continuous Integration and Delivery</a:t>
          </a:r>
          <a:endParaRPr lang="en-US" sz="1600" kern="1200"/>
        </a:p>
      </dsp:txBody>
      <dsp:txXfrm>
        <a:off x="1986128" y="2048841"/>
        <a:ext cx="1687500" cy="675000"/>
      </dsp:txXfrm>
    </dsp:sp>
    <dsp:sp modelId="{319BDE1C-8C5E-40EF-838A-BC91845A13E6}">
      <dsp:nvSpPr>
        <dsp:cNvPr id="0" name=""/>
        <dsp:cNvSpPr/>
      </dsp:nvSpPr>
      <dsp:spPr>
        <a:xfrm>
          <a:off x="4298004" y="698841"/>
          <a:ext cx="1029375" cy="10293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6EB7A-898A-4C3B-B702-CDB536242FF0}">
      <dsp:nvSpPr>
        <dsp:cNvPr id="0" name=""/>
        <dsp:cNvSpPr/>
      </dsp:nvSpPr>
      <dsp:spPr>
        <a:xfrm>
          <a:off x="4517379" y="918216"/>
          <a:ext cx="590625" cy="590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155C6-2D2B-4198-815C-8B94E658E4D8}">
      <dsp:nvSpPr>
        <dsp:cNvPr id="0" name=""/>
        <dsp:cNvSpPr/>
      </dsp:nvSpPr>
      <dsp:spPr>
        <a:xfrm>
          <a:off x="3968941" y="2048841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- Higher quality and fewer failures.</a:t>
          </a:r>
          <a:endParaRPr lang="en-US" sz="1600" kern="1200"/>
        </a:p>
      </dsp:txBody>
      <dsp:txXfrm>
        <a:off x="3968941" y="2048841"/>
        <a:ext cx="1687500" cy="675000"/>
      </dsp:txXfrm>
    </dsp:sp>
    <dsp:sp modelId="{A6924AFF-54BC-4B03-8354-737BB191071F}">
      <dsp:nvSpPr>
        <dsp:cNvPr id="0" name=""/>
        <dsp:cNvSpPr/>
      </dsp:nvSpPr>
      <dsp:spPr>
        <a:xfrm>
          <a:off x="6280816" y="698841"/>
          <a:ext cx="1029375" cy="10293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1A547-F70B-47ED-AD99-95CC01E3268E}">
      <dsp:nvSpPr>
        <dsp:cNvPr id="0" name=""/>
        <dsp:cNvSpPr/>
      </dsp:nvSpPr>
      <dsp:spPr>
        <a:xfrm>
          <a:off x="6500191" y="918216"/>
          <a:ext cx="590625" cy="5906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9F970-7DC8-4306-9329-BBC10F32D512}">
      <dsp:nvSpPr>
        <dsp:cNvPr id="0" name=""/>
        <dsp:cNvSpPr/>
      </dsp:nvSpPr>
      <dsp:spPr>
        <a:xfrm>
          <a:off x="5951754" y="2048841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- Innovation and creativity</a:t>
          </a:r>
          <a:endParaRPr lang="en-US" sz="1600" kern="1200"/>
        </a:p>
      </dsp:txBody>
      <dsp:txXfrm>
        <a:off x="5951754" y="2048841"/>
        <a:ext cx="1687500" cy="675000"/>
      </dsp:txXfrm>
    </dsp:sp>
    <dsp:sp modelId="{22EFB488-AC91-49C3-90BA-2C54A7729034}">
      <dsp:nvSpPr>
        <dsp:cNvPr id="0" name=""/>
        <dsp:cNvSpPr/>
      </dsp:nvSpPr>
      <dsp:spPr>
        <a:xfrm>
          <a:off x="8263629" y="698841"/>
          <a:ext cx="1029375" cy="10293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CF40CD-9AEA-4692-818C-FE7A05F75A0B}">
      <dsp:nvSpPr>
        <dsp:cNvPr id="0" name=""/>
        <dsp:cNvSpPr/>
      </dsp:nvSpPr>
      <dsp:spPr>
        <a:xfrm>
          <a:off x="8483004" y="918216"/>
          <a:ext cx="590625" cy="5906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A9E80-D831-4741-8137-4B65DAFBB031}">
      <dsp:nvSpPr>
        <dsp:cNvPr id="0" name=""/>
        <dsp:cNvSpPr/>
      </dsp:nvSpPr>
      <dsp:spPr>
        <a:xfrm>
          <a:off x="7934566" y="2048841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- Resource and Cost reduction.</a:t>
          </a:r>
          <a:endParaRPr lang="en-US" sz="1600" kern="1200"/>
        </a:p>
      </dsp:txBody>
      <dsp:txXfrm>
        <a:off x="7934566" y="2048841"/>
        <a:ext cx="1687500" cy="67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165A5-B3BA-4DED-8AC0-2A6C29A00AD6}">
      <dsp:nvSpPr>
        <dsp:cNvPr id="0" name=""/>
        <dsp:cNvSpPr/>
      </dsp:nvSpPr>
      <dsp:spPr>
        <a:xfrm>
          <a:off x="601586" y="580"/>
          <a:ext cx="2631940" cy="15791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-  The First Way  - FLOW: Understand and increase the flow of work (Left to Right)</a:t>
          </a:r>
          <a:endParaRPr lang="en-US" sz="1400" kern="1200"/>
        </a:p>
      </dsp:txBody>
      <dsp:txXfrm>
        <a:off x="601586" y="580"/>
        <a:ext cx="2631940" cy="1579164"/>
      </dsp:txXfrm>
    </dsp:sp>
    <dsp:sp modelId="{6DE86677-D791-4D2D-8555-9CF6CE71F13C}">
      <dsp:nvSpPr>
        <dsp:cNvPr id="0" name=""/>
        <dsp:cNvSpPr/>
      </dsp:nvSpPr>
      <dsp:spPr>
        <a:xfrm>
          <a:off x="3496721" y="580"/>
          <a:ext cx="2631940" cy="15791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- The Second Way -  FEDBACK: Create short feedback loops that enables continues improvement ( Right to Left)</a:t>
          </a:r>
          <a:endParaRPr lang="en-US" sz="1400" kern="1200"/>
        </a:p>
      </dsp:txBody>
      <dsp:txXfrm>
        <a:off x="3496721" y="580"/>
        <a:ext cx="2631940" cy="1579164"/>
      </dsp:txXfrm>
    </dsp:sp>
    <dsp:sp modelId="{7BAD337A-2721-4488-9256-E4371EA8F2DE}">
      <dsp:nvSpPr>
        <dsp:cNvPr id="0" name=""/>
        <dsp:cNvSpPr/>
      </dsp:nvSpPr>
      <dsp:spPr>
        <a:xfrm>
          <a:off x="6391855" y="580"/>
          <a:ext cx="2631940" cy="15791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- The Third Way – Continuous experimentation and learning: - Create a culture that fosters:\- Experimentation, taking risk and learning from failure.</a:t>
          </a:r>
          <a:endParaRPr lang="en-US" sz="1400" kern="1200"/>
        </a:p>
      </dsp:txBody>
      <dsp:txXfrm>
        <a:off x="6391855" y="580"/>
        <a:ext cx="2631940" cy="1579164"/>
      </dsp:txXfrm>
    </dsp:sp>
    <dsp:sp modelId="{FDA33BD7-67EB-4CAC-99AC-65B2AA4266F6}">
      <dsp:nvSpPr>
        <dsp:cNvPr id="0" name=""/>
        <dsp:cNvSpPr/>
      </dsp:nvSpPr>
      <dsp:spPr>
        <a:xfrm>
          <a:off x="3496721" y="1842938"/>
          <a:ext cx="2631940" cy="157916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Understand the repetition and practice is the prerequisite for mastery.</a:t>
          </a:r>
          <a:endParaRPr lang="en-US" sz="1400" kern="1200"/>
        </a:p>
      </dsp:txBody>
      <dsp:txXfrm>
        <a:off x="3496721" y="1842938"/>
        <a:ext cx="2631940" cy="1579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87F1-8458-486E-AA35-9AE05A2BA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DevOp’s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153F5-4E79-4AC3-9403-2C99AA871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Lesson-1</a:t>
            </a:r>
          </a:p>
        </p:txBody>
      </p:sp>
    </p:spTree>
    <p:extLst>
      <p:ext uri="{BB962C8B-B14F-4D97-AF65-F5344CB8AC3E}">
        <p14:creationId xmlns:p14="http://schemas.microsoft.com/office/powerpoint/2010/main" val="367341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1F53-EF51-4272-8AE8-5FAE7F4C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39C28D-94EA-41D1-AE58-148CAC4C2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156" y="2640012"/>
            <a:ext cx="6858000" cy="3343275"/>
          </a:xfrm>
        </p:spPr>
      </p:pic>
    </p:spTree>
    <p:extLst>
      <p:ext uri="{BB962C8B-B14F-4D97-AF65-F5344CB8AC3E}">
        <p14:creationId xmlns:p14="http://schemas.microsoft.com/office/powerpoint/2010/main" val="203083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ABF4-2782-4EFF-8FD7-90BA0B78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DevOp’s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82E7F-9515-4AF7-92F3-ABB0A06C3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29589"/>
            <a:ext cx="8825659" cy="4608095"/>
          </a:xfrm>
        </p:spPr>
        <p:txBody>
          <a:bodyPr/>
          <a:lstStyle/>
          <a:p>
            <a:r>
              <a:rPr lang="en-US" dirty="0"/>
              <a:t>-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B6748-DE74-4203-B879-7DC6C79B7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622" y="2129590"/>
            <a:ext cx="8825658" cy="472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2557-111F-44C6-9A01-AA3DD7C1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486542" cy="706964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DevOp’s</a:t>
            </a:r>
            <a:r>
              <a:rPr lang="en-US" dirty="0"/>
              <a:t>  - (</a:t>
            </a:r>
            <a:r>
              <a:rPr lang="en-US" dirty="0" err="1"/>
              <a:t>People,process</a:t>
            </a:r>
            <a:r>
              <a:rPr lang="en-US" dirty="0"/>
              <a:t> &amp;tools)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80B3D-2CA3-45B9-AE78-95996F0C5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897" y="2816087"/>
            <a:ext cx="8169964" cy="3882887"/>
          </a:xfrm>
        </p:spPr>
      </p:pic>
    </p:spTree>
    <p:extLst>
      <p:ext uri="{BB962C8B-B14F-4D97-AF65-F5344CB8AC3E}">
        <p14:creationId xmlns:p14="http://schemas.microsoft.com/office/powerpoint/2010/main" val="12187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FAE687-9F81-44ED-A650-941C731C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874815-7880-4485-B5C3-DC1A6BDE0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224550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7893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491257-9AB6-42E7-AC3C-7F0A444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Principle of DevOp’s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0C9E38-A313-4F32-B55B-7CB9478A2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335716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9839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9212-7462-41CD-8C78-8A6460E3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DevOp’s</a:t>
            </a:r>
            <a:r>
              <a:rPr lang="en-US" dirty="0"/>
              <a:t> Core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B9F7C-9A94-4224-88EA-E7139838A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143" y="2346511"/>
            <a:ext cx="7979857" cy="4188759"/>
          </a:xfrm>
        </p:spPr>
      </p:pic>
    </p:spTree>
    <p:extLst>
      <p:ext uri="{BB962C8B-B14F-4D97-AF65-F5344CB8AC3E}">
        <p14:creationId xmlns:p14="http://schemas.microsoft.com/office/powerpoint/2010/main" val="269834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3769-96BA-4495-B57B-E70D3052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DevOp’s</a:t>
            </a:r>
            <a:r>
              <a:rPr lang="en-US" dirty="0"/>
              <a:t> Roles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DCBFB-2EE8-47B0-987A-6FD7CCA5F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980" y="2711450"/>
            <a:ext cx="7593713" cy="3662456"/>
          </a:xfrm>
        </p:spPr>
      </p:pic>
    </p:spTree>
    <p:extLst>
      <p:ext uri="{BB962C8B-B14F-4D97-AF65-F5344CB8AC3E}">
        <p14:creationId xmlns:p14="http://schemas.microsoft.com/office/powerpoint/2010/main" val="416490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C2B7D-90E8-47B8-9FD8-384E7725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56439B-285A-4354-B88D-7A24356C4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681" y="2603500"/>
            <a:ext cx="7338201" cy="3416300"/>
          </a:xfrm>
        </p:spPr>
      </p:pic>
    </p:spTree>
    <p:extLst>
      <p:ext uri="{BB962C8B-B14F-4D97-AF65-F5344CB8AC3E}">
        <p14:creationId xmlns:p14="http://schemas.microsoft.com/office/powerpoint/2010/main" val="219679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CF7F-607C-4EF8-B3D8-5E63AB6C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671EAC-5B1A-492C-8CF6-CF270B3AC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455" y="2682874"/>
            <a:ext cx="7402109" cy="3637243"/>
          </a:xfrm>
        </p:spPr>
      </p:pic>
    </p:spTree>
    <p:extLst>
      <p:ext uri="{BB962C8B-B14F-4D97-AF65-F5344CB8AC3E}">
        <p14:creationId xmlns:p14="http://schemas.microsoft.com/office/powerpoint/2010/main" val="4093619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{E8B5A530-6FF1-4FCF-9DCF-C586C367635D}tf02900722</Template>
  <TotalTime>2276</TotalTime>
  <Words>131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DevOp’s</vt:lpstr>
      <vt:lpstr>What is DevOp’s?</vt:lpstr>
      <vt:lpstr>Why DevOp’s  - (People,process &amp;tools)</vt:lpstr>
      <vt:lpstr>PowerPoint Presentation</vt:lpstr>
      <vt:lpstr>Principle of DevOp’s</vt:lpstr>
      <vt:lpstr>DevOp’s Core Values</vt:lpstr>
      <vt:lpstr>DevOp’s Roles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DevOp’s</dc:title>
  <dc:creator>Emmanuel O'ben</dc:creator>
  <cp:lastModifiedBy>Emmanuel O'ben</cp:lastModifiedBy>
  <cp:revision>13</cp:revision>
  <dcterms:created xsi:type="dcterms:W3CDTF">2021-10-10T08:22:33Z</dcterms:created>
  <dcterms:modified xsi:type="dcterms:W3CDTF">2021-10-11T22:19:01Z</dcterms:modified>
</cp:coreProperties>
</file>