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Dynamic Weather Dashboard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0451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1.Name-SAROJ OJHA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2.College Name-EATM COLLAGE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3.Department-CSE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796149"/>
            <a:ext cx="9323834" cy="168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- People need quick access to real-time weather updates.</a:t>
            </a:r>
          </a:p>
          <a:p>
            <a:r>
              <a:rPr lang="en-US" sz="1800" dirty="0"/>
              <a:t>- Existing apps are often complex or overloaded with ads.</a:t>
            </a:r>
          </a:p>
          <a:p>
            <a:r>
              <a:rPr lang="en-US" sz="1800" dirty="0"/>
              <a:t>- Travelers and commuters require location-based forecasts for planning.</a:t>
            </a:r>
          </a:p>
          <a:p>
            <a:r>
              <a:rPr lang="en-US" sz="1800" dirty="0"/>
              <a:t>- A lightweight, web-based solution is needed to provide current, hourly, and daily forecasts.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047979"/>
            <a:ext cx="4766818" cy="518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800" dirty="0"/>
              <a:t>Frontend Technologies:</a:t>
            </a:r>
          </a:p>
          <a:p>
            <a:r>
              <a:rPr lang="en-IN" sz="1800" dirty="0"/>
              <a:t>- HTML5 – Structure of the dashboard</a:t>
            </a:r>
          </a:p>
          <a:p>
            <a:r>
              <a:rPr lang="en-IN" sz="1800" dirty="0"/>
              <a:t>- CSS3 – Styling &amp; glassmorphism design</a:t>
            </a:r>
          </a:p>
          <a:p>
            <a:r>
              <a:rPr lang="en-IN" sz="1800" dirty="0"/>
              <a:t>- JavaScript – Fetching API data, updating UI</a:t>
            </a:r>
          </a:p>
          <a:p>
            <a:endParaRPr lang="en-IN" sz="1800" dirty="0"/>
          </a:p>
          <a:p>
            <a:r>
              <a:rPr lang="en-IN" sz="1800" dirty="0"/>
              <a:t>APIs Used:</a:t>
            </a:r>
          </a:p>
          <a:p>
            <a:r>
              <a:rPr lang="en-IN" sz="1800" dirty="0"/>
              <a:t>- OpenWeatherMap API → Weather data</a:t>
            </a:r>
          </a:p>
          <a:p>
            <a:r>
              <a:rPr lang="en-IN" sz="1800" dirty="0"/>
              <a:t>- Geolocation API → User location</a:t>
            </a:r>
          </a:p>
          <a:p>
            <a:endParaRPr lang="en-IN" sz="1800" dirty="0"/>
          </a:p>
          <a:p>
            <a:r>
              <a:rPr lang="en-IN" sz="1800" dirty="0"/>
              <a:t>Design Approach:</a:t>
            </a:r>
          </a:p>
          <a:p>
            <a:r>
              <a:rPr lang="en-IN" sz="1800" dirty="0"/>
              <a:t>- Clean, modern, glass-style UI</a:t>
            </a:r>
          </a:p>
          <a:p>
            <a:r>
              <a:rPr lang="en-IN" sz="1800" dirty="0"/>
              <a:t>- Mobile responsive layout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66500"/>
            <a:ext cx="6872331" cy="474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800" dirty="0"/>
              <a:t>Algorithm:</a:t>
            </a:r>
          </a:p>
          <a:p>
            <a:r>
              <a:rPr lang="en-IN" sz="1800" dirty="0"/>
              <a:t>1. Request user location with Geolocation API</a:t>
            </a:r>
          </a:p>
          <a:p>
            <a:r>
              <a:rPr lang="en-IN" sz="1800" dirty="0"/>
              <a:t>2. Fetch weather data (current + forecast) from OpenWeatherMap</a:t>
            </a:r>
          </a:p>
          <a:p>
            <a:r>
              <a:rPr lang="en-IN" sz="1800" dirty="0"/>
              <a:t>3. Parse JSON response</a:t>
            </a:r>
          </a:p>
          <a:p>
            <a:r>
              <a:rPr lang="en-IN" sz="1800" dirty="0"/>
              <a:t>4. Display current temperature, humidity, wind speed, and icon</a:t>
            </a:r>
          </a:p>
          <a:p>
            <a:r>
              <a:rPr lang="en-IN" sz="1800" dirty="0"/>
              <a:t>5. Render hourly and daily forecasts</a:t>
            </a:r>
          </a:p>
          <a:p>
            <a:r>
              <a:rPr lang="en-IN" sz="1800" dirty="0"/>
              <a:t>6. Toggle temperature units (°C / °F)</a:t>
            </a:r>
          </a:p>
          <a:p>
            <a:endParaRPr lang="en-IN" sz="1800" dirty="0"/>
          </a:p>
          <a:p>
            <a:r>
              <a:rPr lang="en-IN" sz="1800" dirty="0"/>
              <a:t>Deployment:</a:t>
            </a:r>
          </a:p>
          <a:p>
            <a:r>
              <a:rPr lang="en-IN" sz="1800" dirty="0"/>
              <a:t>- Local testing with Live Server</a:t>
            </a:r>
          </a:p>
          <a:p>
            <a:r>
              <a:rPr lang="en-IN" sz="1800" dirty="0"/>
              <a:t>- Hosting via GitHub Pages / Netlify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05435" indent="-305435"/>
            <a:endParaRPr lang="en-US" sz="2800" b="1" dirty="0"/>
          </a:p>
          <a:p>
            <a:pPr marL="305435" indent="-305435"/>
            <a:endParaRPr lang="en-US" sz="2800" b="1" dirty="0" smtClean="0"/>
          </a:p>
          <a:p>
            <a:pPr marL="305435" indent="-305435"/>
            <a:endParaRPr lang="en-US" sz="2800" b="1" dirty="0"/>
          </a:p>
          <a:p>
            <a:pPr marL="305435" indent="-305435"/>
            <a:r>
              <a:rPr lang="en-US" sz="2800" b="1" dirty="0" smtClean="0"/>
              <a:t>Attach </a:t>
            </a:r>
            <a:r>
              <a:rPr lang="en-US" sz="2800" b="1" dirty="0"/>
              <a:t>your Github link</a:t>
            </a:r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https://github.com/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08923"/>
            <a:ext cx="6239486" cy="258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796149"/>
            <a:ext cx="6887463" cy="168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- Provides a fast and user-friendly weather dashboard</a:t>
            </a:r>
          </a:p>
          <a:p>
            <a:r>
              <a:rPr lang="en-US" sz="1800" dirty="0"/>
              <a:t>- Eliminates the need for heavy apps</a:t>
            </a:r>
          </a:p>
          <a:p>
            <a:r>
              <a:rPr lang="en-US" sz="1800" dirty="0"/>
              <a:t>- Assists in daily planning &amp; travel</a:t>
            </a:r>
          </a:p>
          <a:p>
            <a:r>
              <a:rPr lang="en-US" sz="1800" dirty="0"/>
              <a:t>- Demonstrates integration of APIs with frontend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12089"/>
            <a:ext cx="6163867" cy="325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- Add alerts for severe weather conditions</a:t>
            </a:r>
          </a:p>
          <a:p>
            <a:r>
              <a:rPr lang="en-US" sz="1800" dirty="0"/>
              <a:t>- Integrate maps for multiple cities</a:t>
            </a:r>
          </a:p>
          <a:p>
            <a:r>
              <a:rPr lang="en-US" sz="1800" dirty="0"/>
              <a:t>- Backend (Node.js/DB) for favorite locations</a:t>
            </a:r>
          </a:p>
          <a:p>
            <a:r>
              <a:rPr lang="en-US" sz="1800" dirty="0"/>
              <a:t>- Voice assistant integration for </a:t>
            </a:r>
            <a:r>
              <a:rPr lang="en-US" sz="1800" dirty="0" smtClean="0"/>
              <a:t>accessibility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Add backend integration (Node.js) for order management.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Secure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payment gateway integration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Admin dashboard for inventory updates.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AI-based product recommendations.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- OpenWeatherMap API Docs (https://openweathermap.org/api)</a:t>
            </a:r>
          </a:p>
          <a:p>
            <a:r>
              <a:rPr lang="en-IN" sz="2800" dirty="0"/>
              <a:t>- MDN Web Docs – Geolocation API</a:t>
            </a:r>
          </a:p>
          <a:p>
            <a:r>
              <a:rPr lang="en-IN" sz="2800" dirty="0"/>
              <a:t>- Bootstrap v5.3 (if used)</a:t>
            </a:r>
          </a:p>
          <a:p>
            <a:r>
              <a:rPr lang="en-IN" sz="2800" dirty="0"/>
              <a:t>- Your GitHub Repository Link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c0fa2617-96bd-425d-8578-e93563fe37c5"/>
    <ds:schemaRef ds:uri="http://schemas.microsoft.com/office/infopath/2007/PartnerControls"/>
    <ds:schemaRef ds:uri="9162bd5b-4ed9-4da3-b376-05204580ba3f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57</TotalTime>
  <Words>359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Franklin Gothic Book</vt:lpstr>
      <vt:lpstr>Franklin Gothic Demi</vt:lpstr>
      <vt:lpstr>Wingdings 2</vt:lpstr>
      <vt:lpstr>DividendVTI</vt:lpstr>
      <vt:lpstr>Dynamic Weather Dashboard 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Saroja Ojha</cp:lastModifiedBy>
  <cp:revision>48</cp:revision>
  <dcterms:created xsi:type="dcterms:W3CDTF">2021-05-26T16:50:10Z</dcterms:created>
  <dcterms:modified xsi:type="dcterms:W3CDTF">2025-09-21T05:06:32Z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