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r-saroj.github.io/Weather-dashboard/" TargetMode="External"/><Relationship Id="rId2" Type="http://schemas.openxmlformats.org/officeDocument/2006/relationships/hyperlink" Target="https://github.com/Mr-Saroj/Weather-dashboard/setting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Weather Dashboard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0451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1.Name-SAROJ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OJHA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2.College Name-EATM COLLAGE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3.Department-CSE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(Should not include solution)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 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(Technology Used) </a:t>
            </a: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(Step by Step  Procedure)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796149"/>
            <a:ext cx="9323834" cy="168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People need quick access to real-time weather updates.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Existing apps are often complex or overloaded with ads.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Travelers and commuters require location-based forecasts for planning.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lightweight, web-based solution is needed to provide current, hourly, and daily forecasts.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System  Approach</a:t>
            </a:r>
            <a:endParaRPr lang="en-US" sz="44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047979"/>
            <a:ext cx="4766818" cy="518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Technologies: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HTML5 – Structure of the dashboard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CSS3 – Styling &amp; glassmorphism design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JavaScript – Fetching API data, updating UI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Used: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OpenWeatherMap API → Weather data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Geolocation API → User location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Approach: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Clean, modern, glass-style UI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Mobile responsive layout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Algorithm &amp; Deployment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65987"/>
            <a:ext cx="6561861" cy="4745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Request user location with Geolocation API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Fetch weather data (current + forecast) from OpenWeatherMap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Parse JSON response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Display current temperature, humidity, wind speed, and icon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Render hourly and daily forecasts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Toggle temperature units (°C / °F)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Local testing with Live Server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Hosting via GitHub Pages / Netlify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03" y="56003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769567"/>
            <a:ext cx="11029615" cy="2205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github.com/Mr-Saroj/Weather-dashboard/settings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https://mr-saroj.github.io/Weather-dashboard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47" y="993866"/>
            <a:ext cx="6239486" cy="258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Conclusion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796149"/>
            <a:ext cx="6887463" cy="168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Provides a fast and user-friendly weather dashboard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Eliminates the need for heavy apps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Assists in daily planning &amp; travel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Demonstrates integration of APIs with frontend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23117"/>
            <a:ext cx="5638082" cy="3231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Add alerts for severe weather conditions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Integrate maps for multiple cities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Backend (Node.js/DB) for favorite locations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Voice assistant integration for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backend integration (Node.js) for order management.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integration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for inventory updates.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AI-based product recommendations.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References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OpenWeatherMap API Docs (https://openweathermap.org/api)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MDN Web Docs – Geolocation API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Bootstrap v5.3 (if used)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Your GitHub Repository Link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c0fa2617-96bd-425d-8578-e93563fe37c5"/>
    <ds:schemaRef ds:uri="http://schemas.microsoft.com/office/infopath/2007/PartnerControls"/>
    <ds:schemaRef ds:uri="9162bd5b-4ed9-4da3-b376-05204580ba3f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62</TotalTime>
  <Words>362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Dynamic Weather Dashboard 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Saroja Ojha</cp:lastModifiedBy>
  <cp:revision>51</cp:revision>
  <dcterms:created xsi:type="dcterms:W3CDTF">2021-05-26T16:50:10Z</dcterms:created>
  <dcterms:modified xsi:type="dcterms:W3CDTF">2025-09-21T05:19:34Z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