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19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448" r:id="rId42"/>
    <p:sldId id="615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19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448"/>
            <p14:sldId id="615"/>
          </p14:sldIdLst>
        </p14:section>
        <p14:section name="End Section" id="{3D68EA67-1687-4AE1-9295-3D17302FFB6E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86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1576C-3A5F-4B52-AE89-85DD062CC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094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217716-2F86-4D00-BFFA-663A42DD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3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3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bg-BG" dirty="0">
                <a:latin typeface="Consolas" panose="020B0609020204030204" pitchFamily="49" charset="0"/>
              </a:rPr>
              <a:t>със стъпка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5455800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range(1, 13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61000" y="2691052"/>
            <a:ext cx="2115000" cy="919401"/>
          </a:xfrm>
          <a:prstGeom prst="wedgeRoundRectCallout">
            <a:avLst>
              <a:gd name="adj1" fmla="val 46763"/>
              <a:gd name="adj2" fmla="val 76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36000" y="2691051"/>
            <a:ext cx="1890000" cy="919401"/>
          </a:xfrm>
          <a:prstGeom prst="wedgeRoundRectCallout">
            <a:avLst>
              <a:gd name="adj1" fmla="val -30184"/>
              <a:gd name="adj2" fmla="val 787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2DF113BA-03F1-4D2F-968C-89DB8B17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598" y="3763445"/>
            <a:ext cx="1890000" cy="510778"/>
          </a:xfrm>
          <a:prstGeom prst="wedgeRoundRectCallout">
            <a:avLst>
              <a:gd name="adj1" fmla="val -81034"/>
              <a:gd name="adj2" fmla="val -12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</a:p>
        </p:txBody>
      </p:sp>
    </p:spTree>
    <p:extLst>
      <p:ext uri="{BB962C8B-B14F-4D97-AF65-F5344CB8AC3E}">
        <p14:creationId xmlns:p14="http://schemas.microsoft.com/office/powerpoint/2010/main" val="2652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https://judge.softuni.bg/Contests/2417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length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range(0,len(length)):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length[i]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length[i]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print(f"Vowels sum = {sum}")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3200" y="1393751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358890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428-D2E8-4601-BDC2-2C622B1242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8CDBB0-7C0D-41E9-A44D-981C6EE07C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5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2402</Words>
  <Application>Microsoft Office PowerPoint</Application>
  <PresentationFormat>Widescreen</PresentationFormat>
  <Paragraphs>501</Paragraphs>
  <Slides>45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33</cp:revision>
  <dcterms:created xsi:type="dcterms:W3CDTF">2018-05-23T13:08:44Z</dcterms:created>
  <dcterms:modified xsi:type="dcterms:W3CDTF">2020-06-26T12:54:09Z</dcterms:modified>
  <cp:category>computer programming;programming;Python;програмиране;кодиране</cp:category>
</cp:coreProperties>
</file>