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/>
              <a:t>4</a:t>
            </a:r>
          </a:p>
          <a:p>
            <a:r>
              <a:rPr lang="en-US" sz="2600"/>
              <a:t>Vladimir 4.50</a:t>
            </a:r>
          </a:p>
          <a:p>
            <a:r>
              <a:rPr lang="en-US" sz="2600" err="1"/>
              <a:t>Petko</a:t>
            </a:r>
            <a:r>
              <a:rPr lang="en-US" sz="2600"/>
              <a:t> 3.00</a:t>
            </a:r>
          </a:p>
          <a:p>
            <a:r>
              <a:rPr lang="en-US" sz="2600"/>
              <a:t>Vladimir 5.00</a:t>
            </a:r>
          </a:p>
          <a:p>
            <a:r>
              <a:rPr lang="en-US" sz="2600" err="1"/>
              <a:t>Petko</a:t>
            </a:r>
            <a:r>
              <a:rPr lang="en-US" sz="2600"/>
              <a:t> 3.66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Vladimir -&gt; 4.50 5.00 (avg: 4.75)</a:t>
            </a:r>
          </a:p>
          <a:p>
            <a:r>
              <a:rPr lang="en-US" sz="2600" err="1"/>
              <a:t>Petko</a:t>
            </a:r>
            <a:r>
              <a:rPr lang="en-US" sz="260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/>
              <a:t>count = int(input())</a:t>
            </a:r>
          </a:p>
          <a:p>
            <a:r>
              <a:rPr lang="en-GB" sz="2400"/>
              <a:t>students = {}</a:t>
            </a:r>
          </a:p>
          <a:p>
            <a:r>
              <a:rPr lang="en-GB" sz="2400"/>
              <a:t>for _ in range(count):</a:t>
            </a:r>
          </a:p>
          <a:p>
            <a:r>
              <a:rPr lang="en-GB" sz="2400"/>
              <a:t>    line = input().split()</a:t>
            </a:r>
          </a:p>
          <a:p>
            <a:r>
              <a:rPr lang="en-GB" sz="2400"/>
              <a:t>    student = line[0]</a:t>
            </a:r>
          </a:p>
          <a:p>
            <a:r>
              <a:rPr lang="en-GB" sz="2400"/>
              <a:t>    grade = float(line[1])</a:t>
            </a:r>
          </a:p>
          <a:p>
            <a:r>
              <a:rPr lang="en-GB" sz="2400"/>
              <a:t>    if student not in students:</a:t>
            </a:r>
          </a:p>
          <a:p>
            <a:r>
              <a:rPr lang="en-GB" sz="2400"/>
              <a:t>        students[student] = [grade]</a:t>
            </a:r>
          </a:p>
          <a:p>
            <a:r>
              <a:rPr lang="en-GB" sz="2400"/>
              <a:t>    else:</a:t>
            </a:r>
          </a:p>
          <a:p>
            <a:r>
              <a:rPr lang="en-GB" sz="2400"/>
              <a:t>        students[student].append(grade)</a:t>
            </a:r>
            <a:r>
              <a:rPr lang="en-US" sz="2400" i="1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3555246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/>
              <a:t>a.intercection(b)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/>
              <a:t>7</a:t>
            </a:r>
          </a:p>
          <a:p>
            <a:r>
              <a:rPr lang="en-US" sz="2600"/>
              <a:t>Lyle</a:t>
            </a:r>
          </a:p>
          <a:p>
            <a:r>
              <a:rPr lang="en-US" sz="2600"/>
              <a:t>Bruce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Easton</a:t>
            </a:r>
          </a:p>
          <a:p>
            <a:r>
              <a:rPr lang="en-US" sz="2600"/>
              <a:t>Shawn</a:t>
            </a:r>
          </a:p>
          <a:p>
            <a:r>
              <a:rPr lang="en-US" sz="2600"/>
              <a:t>Alice</a:t>
            </a:r>
          </a:p>
          <a:p>
            <a:r>
              <a:rPr lang="en-US" sz="260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tx1"/>
                </a:solidFill>
              </a:rPr>
              <a:t>Lyle</a:t>
            </a:r>
          </a:p>
          <a:p>
            <a:r>
              <a:rPr lang="en-US" sz="2600">
                <a:solidFill>
                  <a:schemeClr val="tx1"/>
                </a:solidFill>
              </a:rPr>
              <a:t>Bruce</a:t>
            </a:r>
          </a:p>
          <a:p>
            <a:r>
              <a:rPr lang="en-US" sz="2600">
                <a:solidFill>
                  <a:schemeClr val="tx1"/>
                </a:solidFill>
              </a:rPr>
              <a:t>Alice</a:t>
            </a:r>
          </a:p>
          <a:p>
            <a:r>
              <a:rPr lang="en-US" sz="2600">
                <a:solidFill>
                  <a:schemeClr val="tx1"/>
                </a:solidFill>
              </a:rPr>
              <a:t>Easton</a:t>
            </a:r>
          </a:p>
          <a:p>
            <a:r>
              <a:rPr lang="en-US" sz="260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sequence of </a:t>
            </a:r>
            <a:r>
              <a:rPr lang="en-US" sz="3600" b="1" dirty="0">
                <a:solidFill>
                  <a:schemeClr val="bg1"/>
                </a:solidFill>
              </a:rPr>
              <a:t>immutable objects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/>
              <a:t>t = (1, 2, 3)</a:t>
            </a:r>
          </a:p>
          <a:p>
            <a:r>
              <a:rPr lang="en-US" sz="2600"/>
              <a:t>print(t[0]) </a:t>
            </a:r>
            <a:r>
              <a:rPr lang="en-US" sz="2600" i="1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6" y="4017089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/>
              <a:t>t = 1, 2, 3</a:t>
            </a:r>
          </a:p>
          <a:p>
            <a:r>
              <a:rPr lang="fr-FR" sz="2600" err="1"/>
              <a:t>print</a:t>
            </a:r>
            <a:r>
              <a:rPr lang="fr-FR" sz="2600"/>
              <a:t>(t) </a:t>
            </a:r>
            <a:r>
              <a:rPr lang="fr-FR" sz="2600" i="1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162406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781084" y="5250336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names = ("Pesho", "Gosho", "Gosho")</a:t>
            </a:r>
            <a:br>
              <a:rPr lang="en-US" sz="2800" dirty="0"/>
            </a:br>
            <a:r>
              <a:rPr lang="en-US" sz="2800" dirty="0"/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179" y="2681383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/>
              <a:t>-2.5 4 3 -2.5 -5.5 4 3 3 -2.5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</a:t>
            </a:r>
            <a:r>
              <a:rPr lang="en-US" sz="3600" b="1" dirty="0">
                <a:solidFill>
                  <a:schemeClr val="bg1"/>
                </a:solidFill>
              </a:rPr>
              <a:t>floating point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-2.5 - 3 times</a:t>
            </a:r>
          </a:p>
          <a:p>
            <a:r>
              <a:rPr lang="en-US" sz="2600"/>
              <a:t>4.0 - 2 times</a:t>
            </a:r>
          </a:p>
          <a:p>
            <a:r>
              <a:rPr lang="en-US" sz="2600"/>
              <a:t>3.0 - 4 times</a:t>
            </a:r>
          </a:p>
          <a:p>
            <a:r>
              <a:rPr lang="en-US" sz="260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968</Words>
  <Application>Microsoft Office PowerPoint</Application>
  <PresentationFormat>Widescreen</PresentationFormat>
  <Paragraphs>198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Software University</cp:lastModifiedBy>
  <cp:revision>38</cp:revision>
  <dcterms:created xsi:type="dcterms:W3CDTF">2018-05-23T13:08:44Z</dcterms:created>
  <dcterms:modified xsi:type="dcterms:W3CDTF">2021-01-04T13:08:03Z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