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875" autoAdjust="0"/>
  </p:normalViewPr>
  <p:slideViewPr>
    <p:cSldViewPr showGuides="1">
      <p:cViewPr varScale="1">
        <p:scale>
          <a:sx n="102" d="100"/>
          <a:sy n="102" d="100"/>
        </p:scale>
        <p:origin x="91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999" y="254856"/>
            <a:ext cx="11790001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/>
          <a:lstStyle/>
          <a:p>
            <a:r>
              <a:rPr lang="en-US" dirty="0"/>
              <a:t>Creating a dictionary using dictionary comprehension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Form a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476427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{num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num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num in nums}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2426" y="189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{key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comprehensions are pretty similar to list comprehensions</a:t>
            </a:r>
          </a:p>
          <a:p>
            <a:r>
              <a:rPr lang="en-US" dirty="0"/>
              <a:t>The only difference is that set comprehensions use </a:t>
            </a:r>
            <a:br>
              <a:rPr lang="en-US" dirty="0"/>
            </a:br>
            <a:r>
              <a:rPr lang="en-US" dirty="0"/>
              <a:t>curly brackets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3519000"/>
            <a:ext cx="2355273" cy="638224"/>
          </a:xfrm>
        </p:spPr>
        <p:txBody>
          <a:bodyPr/>
          <a:lstStyle/>
          <a:p>
            <a:pPr algn="ctr"/>
            <a:r>
              <a:rPr lang="en-US" sz="2800" dirty="0"/>
              <a:t>a, b, c, 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a </a:t>
            </a:r>
            <a:r>
              <a:rPr lang="en-US" b="1" dirty="0">
                <a:solidFill>
                  <a:schemeClr val="bg1"/>
                </a:solidFill>
              </a:rPr>
              <a:t>list of characters</a:t>
            </a:r>
            <a:r>
              <a:rPr lang="en-US" dirty="0"/>
              <a:t> and creates a dictionary with each </a:t>
            </a:r>
            <a:r>
              <a:rPr lang="en-US" b="1" dirty="0">
                <a:solidFill>
                  <a:schemeClr val="bg1"/>
                </a:solidFill>
              </a:rPr>
              <a:t>character</a:t>
            </a:r>
            <a:r>
              <a:rPr lang="en-US" dirty="0"/>
              <a:t> as a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and its </a:t>
            </a:r>
            <a:r>
              <a:rPr lang="en-US" b="1" dirty="0">
                <a:solidFill>
                  <a:schemeClr val="bg1"/>
                </a:solidFill>
              </a:rPr>
              <a:t>ASCII</a:t>
            </a:r>
            <a:r>
              <a:rPr lang="en-US" dirty="0"/>
              <a:t> value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. Try solving that problem using </a:t>
            </a:r>
            <a:r>
              <a:rPr lang="en-US" b="1" dirty="0">
                <a:solidFill>
                  <a:schemeClr val="bg1"/>
                </a:solidFill>
              </a:rPr>
              <a:t>comprehensions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61370" y="3519000"/>
            <a:ext cx="594463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25225" y="3713096"/>
            <a:ext cx="407193" cy="25003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741000" y="4527295"/>
            <a:ext cx="10949531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words = input().split(", ")</a:t>
            </a:r>
          </a:p>
          <a:p>
            <a:r>
              <a:rPr lang="en-US" sz="2800" dirty="0"/>
              <a:t>occurrences = {word: </a:t>
            </a:r>
            <a:r>
              <a:rPr lang="en-US" sz="2800" dirty="0">
                <a:solidFill>
                  <a:schemeClr val="bg1"/>
                </a:solidFill>
              </a:rPr>
              <a:t>ord</a:t>
            </a:r>
            <a:r>
              <a:rPr lang="en-US" sz="2800" dirty="0"/>
              <a:t>(word) for word in words}</a:t>
            </a:r>
          </a:p>
          <a:p>
            <a:r>
              <a:rPr lang="en-US" sz="28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4837" y="408423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W</a:t>
            </a:r>
            <a:r>
              <a:rPr lang="en-US" dirty="0"/>
              <a:t>rite a program that 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vowels</a:t>
            </a:r>
            <a:r>
              <a:rPr lang="en-US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new text string </a:t>
            </a:r>
            <a:r>
              <a:rPr lang="en-US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vowels</a:t>
            </a:r>
            <a:r>
              <a:rPr lang="en-US" dirty="0"/>
              <a:t> that should be considered are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23112" y="407925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21000" y="423900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413" y="2438697"/>
            <a:ext cx="34871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Creating a matrix with numbers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08309" y="4041465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sublist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i in </a:t>
            </a:r>
            <a:r>
              <a:rPr lang="en-US" dirty="0" smtClean="0">
                <a:solidFill>
                  <a:schemeClr val="tx1"/>
                </a:solidFill>
              </a:rPr>
              <a:t>range(4)]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</a:t>
            </a:r>
            <a:r>
              <a:rPr lang="en-US" i="1" dirty="0" smtClean="0">
                <a:solidFill>
                  <a:schemeClr val="accent2"/>
                </a:solidFill>
              </a:rPr>
              <a:t>], </a:t>
            </a:r>
            <a:r>
              <a:rPr lang="en-US" i="1" dirty="0">
                <a:solidFill>
                  <a:schemeClr val="accent2"/>
                </a:solidFill>
              </a:rPr>
              <a:t>[0, 1, 2]]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  <a:r>
              <a:rPr lang="en-US" sz="3600" dirty="0"/>
              <a:t> and 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example the flattened list of the matrix: [[1, 2], [3, 4]] will 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855239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4838" y="4237399"/>
            <a:ext cx="720000" cy="1102198"/>
          </a:xfrm>
        </p:spPr>
        <p:txBody>
          <a:bodyPr/>
          <a:lstStyle/>
          <a:p>
            <a:r>
              <a:rPr lang="en-US" sz="2800" dirty="0"/>
              <a:t>45</a:t>
            </a:r>
          </a:p>
          <a:p>
            <a:r>
              <a:rPr lang="en-US" sz="28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</a:t>
            </a:r>
            <a:r>
              <a:rPr lang="en-US" sz="3600" b="1" dirty="0">
                <a:solidFill>
                  <a:schemeClr val="bg1"/>
                </a:solidFill>
              </a:rPr>
              <a:t>start</a:t>
            </a:r>
            <a:r>
              <a:rPr lang="en-US" sz="3600" dirty="0"/>
              <a:t> and an </a:t>
            </a:r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all the numbers in the given range (inclusive) that are </a:t>
            </a:r>
            <a:br>
              <a:rPr lang="en-US" sz="3600" dirty="0"/>
            </a:br>
            <a:r>
              <a:rPr lang="en-US" sz="3600" dirty="0"/>
              <a:t>divisible by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of the numbers from </a:t>
            </a:r>
            <a:r>
              <a:rPr lang="en-US" sz="3600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a </a:t>
            </a:r>
            <a:r>
              <a:rPr lang="en-US" sz="3600" b="1" dirty="0">
                <a:solidFill>
                  <a:schemeClr val="bg1"/>
                </a:solidFill>
              </a:rPr>
              <a:t>comprehensions</a:t>
            </a:r>
            <a:r>
              <a:rPr lang="en-US" sz="3600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59573" y="4601660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76000" y="4464000"/>
            <a:ext cx="42132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3302736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/>
              <a:t>numbers_one_to_ten = [num for num in range(2, 11)]</a:t>
            </a:r>
            <a:endParaRPr lang="bg-BG" sz="2400" dirty="0"/>
          </a:p>
          <a:p>
            <a:endParaRPr lang="en-US" sz="2400" dirty="0"/>
          </a:p>
          <a:p>
            <a:r>
              <a:rPr lang="en-US" sz="2400" dirty="0"/>
              <a:t>filtered = [num for num in numbers if any([num % x == 0 for x in numbers_one_to_ten])]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3" y="4126769"/>
            <a:ext cx="3312628" cy="33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721880"/>
            <a:ext cx="7968258" cy="4618330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Comprehension is 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short way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to construct a new sequences</a:t>
            </a:r>
          </a:p>
          <a:p>
            <a:pPr marL="532765" indent="-457200" latinLnBrk="0">
              <a:lnSpc>
                <a:spcPct val="120000"/>
              </a:lnSpc>
            </a:pPr>
            <a:r>
              <a:rPr lang="en-GB" sz="3600" dirty="0">
                <a:solidFill>
                  <a:schemeClr val="bg2"/>
                </a:solidFill>
              </a:rPr>
              <a:t>Easier</a:t>
            </a:r>
            <a:r>
              <a:rPr lang="fr-FR" sz="3600" dirty="0">
                <a:solidFill>
                  <a:schemeClr val="bg2"/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manipulation</a:t>
            </a:r>
            <a:r>
              <a:rPr lang="fr-FR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better</a:t>
            </a:r>
            <a:r>
              <a:rPr lang="fr-FR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performance</a:t>
            </a:r>
            <a:r>
              <a:rPr lang="fr-FR" sz="3600" dirty="0">
                <a:solidFill>
                  <a:schemeClr val="bg2"/>
                </a:solidFill>
              </a:rPr>
              <a:t>, etc.</a:t>
            </a:r>
            <a:endParaRPr lang="fr-FR" sz="3600" dirty="0">
              <a:solidFill>
                <a:schemeClr val="bg2"/>
              </a:solidFill>
              <a:cs typeface="Calibri"/>
            </a:endParaRPr>
          </a:p>
          <a:p>
            <a:pPr marL="532765" indent="-457200" latinLnBrk="0">
              <a:lnSpc>
                <a:spcPct val="120000"/>
              </a:lnSpc>
            </a:pPr>
            <a:r>
              <a:rPr lang="en-US" sz="3600" dirty="0">
                <a:solidFill>
                  <a:schemeClr val="bg2"/>
                </a:solidFill>
              </a:rPr>
              <a:t>Use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comprehensions</a:t>
            </a:r>
            <a:r>
              <a:rPr lang="en-US" sz="3600" dirty="0">
                <a:solidFill>
                  <a:schemeClr val="bg2"/>
                </a:solidFill>
              </a:rPr>
              <a:t> when working with multidimensional lists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Comprehensions provide us with a </a:t>
            </a:r>
            <a:r>
              <a:rPr lang="en-US" sz="3600" b="1" dirty="0">
                <a:solidFill>
                  <a:schemeClr val="bg1"/>
                </a:solidFill>
              </a:rPr>
              <a:t>short </a:t>
            </a:r>
            <a:r>
              <a:rPr lang="en-US" sz="3600" dirty="0"/>
              <a:t>way to </a:t>
            </a:r>
            <a:r>
              <a:rPr lang="en-US" sz="3600" b="1" dirty="0">
                <a:solidFill>
                  <a:schemeClr val="bg1"/>
                </a:solidFill>
              </a:rPr>
              <a:t>construct</a:t>
            </a:r>
            <a:r>
              <a:rPr lang="en-US" sz="3600" dirty="0"/>
              <a:t> new </a:t>
            </a:r>
            <a:r>
              <a:rPr lang="en-US" sz="3600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sz="3600" dirty="0"/>
              <a:t>Python supports the following </a:t>
            </a:r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types</a:t>
            </a:r>
            <a:r>
              <a:rPr lang="en-US" sz="3600" dirty="0"/>
              <a:t> of </a:t>
            </a:r>
            <a:br>
              <a:rPr lang="en-US" sz="3600" dirty="0"/>
            </a:br>
            <a:r>
              <a:rPr lang="en-US" sz="3600" dirty="0"/>
              <a:t>comprehensions:</a:t>
            </a:r>
          </a:p>
          <a:p>
            <a:pPr lvl="1"/>
            <a:r>
              <a:rPr lang="en-US" sz="3400" dirty="0"/>
              <a:t>List Comprehension</a:t>
            </a:r>
          </a:p>
          <a:p>
            <a:pPr lvl="1"/>
            <a:r>
              <a:rPr lang="en-US" sz="3400" dirty="0"/>
              <a:t>Dictionary Comprehension</a:t>
            </a:r>
          </a:p>
          <a:p>
            <a:pPr lvl="1"/>
            <a:r>
              <a:rPr lang="en-US" sz="3400" dirty="0"/>
              <a:t>Set Comprehension</a:t>
            </a:r>
          </a:p>
          <a:p>
            <a:pPr lvl="1"/>
            <a:r>
              <a:rPr lang="en-US" sz="3400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 less memory</a:t>
            </a:r>
          </a:p>
          <a:p>
            <a:r>
              <a:rPr lang="en-US" sz="3600" dirty="0"/>
              <a:t>Shorter syntax</a:t>
            </a:r>
          </a:p>
          <a:p>
            <a:r>
              <a:rPr lang="en-US" sz="3600" dirty="0"/>
              <a:t>Easier data manipulation (lists, matrices, etc.)</a:t>
            </a:r>
          </a:p>
          <a:p>
            <a:r>
              <a:rPr lang="en-US" sz="3600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059000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Example of filtering even numbers from a list using </a:t>
            </a:r>
            <a:br>
              <a:rPr lang="en-US" sz="3600" dirty="0"/>
            </a:br>
            <a:r>
              <a:rPr lang="en-US" sz="3600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sz="3600" dirty="0"/>
              <a:t>Example of how to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42098" y="2408167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42098" y="5328111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List Comprehensions provide an elegant way to create new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Comprehensions can 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2" y="4566411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nums]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</TotalTime>
  <Words>1215</Words>
  <Application>Microsoft Office PowerPoint</Application>
  <PresentationFormat>Widescreen</PresentationFormat>
  <Paragraphs>191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Software University</cp:lastModifiedBy>
  <cp:revision>78</cp:revision>
  <dcterms:created xsi:type="dcterms:W3CDTF">2018-05-23T13:08:44Z</dcterms:created>
  <dcterms:modified xsi:type="dcterms:W3CDTF">2021-01-04T14:10:20Z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