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64894C-7A18-3044-82D3-F74EB93235FA}">
          <p14:sldIdLst>
            <p14:sldId id="256"/>
          </p14:sldIdLst>
        </p14:section>
        <p14:section name="Untitled Section" id="{9A08E63F-8C9E-FF40-AA26-BB78E5E9B05F}">
          <p14:sldIdLst>
            <p14:sldId id="257"/>
            <p14:sldId id="258"/>
            <p14:sldId id="261"/>
            <p14:sldId id="259"/>
            <p14:sldId id="262"/>
            <p14:sldId id="263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7A61D6-081E-3242-ACCD-27112B13CEA2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C29697-71D9-AD4E-B9A6-C146421F7813}">
      <dgm:prSet/>
      <dgm:spPr/>
      <dgm:t>
        <a:bodyPr/>
        <a:lstStyle/>
        <a:p>
          <a:r>
            <a:rPr lang="en-US" dirty="0" smtClean="0"/>
            <a:t>Music</a:t>
          </a:r>
          <a:endParaRPr lang="en-US" dirty="0"/>
        </a:p>
      </dgm:t>
    </dgm:pt>
    <dgm:pt modelId="{F0C6732C-410F-CE44-958D-AEAE5F246673}" type="parTrans" cxnId="{4EA3F819-022F-5F43-A889-9A443D29E8AF}">
      <dgm:prSet/>
      <dgm:spPr/>
      <dgm:t>
        <a:bodyPr/>
        <a:lstStyle/>
        <a:p>
          <a:endParaRPr lang="en-US"/>
        </a:p>
      </dgm:t>
    </dgm:pt>
    <dgm:pt modelId="{4CF70651-FCF5-A94B-A802-95EC2FA472C1}" type="sibTrans" cxnId="{4EA3F819-022F-5F43-A889-9A443D29E8AF}">
      <dgm:prSet/>
      <dgm:spPr/>
      <dgm:t>
        <a:bodyPr/>
        <a:lstStyle/>
        <a:p>
          <a:endParaRPr lang="en-US"/>
        </a:p>
      </dgm:t>
    </dgm:pt>
    <dgm:pt modelId="{C0FFFD95-9C2A-D449-A6FE-8FE2AFC94C0A}">
      <dgm:prSet/>
      <dgm:spPr/>
      <dgm:t>
        <a:bodyPr/>
        <a:lstStyle/>
        <a:p>
          <a:r>
            <a:rPr lang="en-US" dirty="0" smtClean="0"/>
            <a:t>Video</a:t>
          </a:r>
          <a:endParaRPr lang="en-US" dirty="0"/>
        </a:p>
      </dgm:t>
    </dgm:pt>
    <dgm:pt modelId="{BB9EA2A7-B9A7-F248-8869-F7A01F4C958B}" type="parTrans" cxnId="{97F23156-9342-1F4B-ACE2-EB66B27F20E2}">
      <dgm:prSet/>
      <dgm:spPr/>
      <dgm:t>
        <a:bodyPr/>
        <a:lstStyle/>
        <a:p>
          <a:endParaRPr lang="en-US"/>
        </a:p>
      </dgm:t>
    </dgm:pt>
    <dgm:pt modelId="{99DAC30B-570C-214F-9F34-9C5D4044C61B}" type="sibTrans" cxnId="{97F23156-9342-1F4B-ACE2-EB66B27F20E2}">
      <dgm:prSet/>
      <dgm:spPr/>
      <dgm:t>
        <a:bodyPr/>
        <a:lstStyle/>
        <a:p>
          <a:endParaRPr lang="en-US"/>
        </a:p>
      </dgm:t>
    </dgm:pt>
    <dgm:pt modelId="{A66DABD6-FB58-724D-B0BA-136957989356}">
      <dgm:prSet/>
      <dgm:spPr/>
      <dgm:t>
        <a:bodyPr/>
        <a:lstStyle/>
        <a:p>
          <a:r>
            <a:rPr lang="en-US" dirty="0" smtClean="0"/>
            <a:t>Photos</a:t>
          </a:r>
          <a:endParaRPr lang="en-US" dirty="0"/>
        </a:p>
      </dgm:t>
    </dgm:pt>
    <dgm:pt modelId="{E4510D5B-4793-4444-AC25-8137D6324FD5}" type="parTrans" cxnId="{A06BE9C6-AFF6-FB48-8F37-C04CF852E613}">
      <dgm:prSet/>
      <dgm:spPr/>
      <dgm:t>
        <a:bodyPr/>
        <a:lstStyle/>
        <a:p>
          <a:endParaRPr lang="en-US"/>
        </a:p>
      </dgm:t>
    </dgm:pt>
    <dgm:pt modelId="{BE570AC4-C701-6A4B-B2AD-966070A2EA68}" type="sibTrans" cxnId="{A06BE9C6-AFF6-FB48-8F37-C04CF852E613}">
      <dgm:prSet/>
      <dgm:spPr/>
      <dgm:t>
        <a:bodyPr/>
        <a:lstStyle/>
        <a:p>
          <a:endParaRPr lang="en-US"/>
        </a:p>
      </dgm:t>
    </dgm:pt>
    <dgm:pt modelId="{1C33BDC6-32A3-C544-B892-A52967033AA2}" type="pres">
      <dgm:prSet presAssocID="{5F7A61D6-081E-3242-ACCD-27112B13CEA2}" presName="cycle" presStyleCnt="0">
        <dgm:presLayoutVars>
          <dgm:dir/>
          <dgm:resizeHandles val="exact"/>
        </dgm:presLayoutVars>
      </dgm:prSet>
      <dgm:spPr/>
    </dgm:pt>
    <dgm:pt modelId="{12463C80-9768-684A-A2F3-A84C38562767}" type="pres">
      <dgm:prSet presAssocID="{DBC29697-71D9-AD4E-B9A6-C146421F7813}" presName="dummy" presStyleCnt="0"/>
      <dgm:spPr/>
    </dgm:pt>
    <dgm:pt modelId="{8CF498D1-198C-B44F-85DF-4935A74E92D4}" type="pres">
      <dgm:prSet presAssocID="{DBC29697-71D9-AD4E-B9A6-C146421F7813}" presName="node" presStyleLbl="revTx" presStyleIdx="0" presStyleCnt="3">
        <dgm:presLayoutVars>
          <dgm:bulletEnabled val="1"/>
        </dgm:presLayoutVars>
      </dgm:prSet>
      <dgm:spPr/>
    </dgm:pt>
    <dgm:pt modelId="{90839006-4C3F-C64C-BB4F-5282CBCA3536}" type="pres">
      <dgm:prSet presAssocID="{4CF70651-FCF5-A94B-A802-95EC2FA472C1}" presName="sibTrans" presStyleLbl="node1" presStyleIdx="0" presStyleCnt="3"/>
      <dgm:spPr/>
    </dgm:pt>
    <dgm:pt modelId="{9F825F59-0311-7D4D-AEC0-AD8E8A6E0EF3}" type="pres">
      <dgm:prSet presAssocID="{C0FFFD95-9C2A-D449-A6FE-8FE2AFC94C0A}" presName="dummy" presStyleCnt="0"/>
      <dgm:spPr/>
    </dgm:pt>
    <dgm:pt modelId="{64F772E3-73CE-E24B-A8A7-36B4C34AECBC}" type="pres">
      <dgm:prSet presAssocID="{C0FFFD95-9C2A-D449-A6FE-8FE2AFC94C0A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E37187-DB9D-AA40-962A-91A11FD94A58}" type="pres">
      <dgm:prSet presAssocID="{99DAC30B-570C-214F-9F34-9C5D4044C61B}" presName="sibTrans" presStyleLbl="node1" presStyleIdx="1" presStyleCnt="3"/>
      <dgm:spPr/>
    </dgm:pt>
    <dgm:pt modelId="{CB22D6E0-0DBB-6347-81F7-5255958CE9F4}" type="pres">
      <dgm:prSet presAssocID="{A66DABD6-FB58-724D-B0BA-136957989356}" presName="dummy" presStyleCnt="0"/>
      <dgm:spPr/>
    </dgm:pt>
    <dgm:pt modelId="{7AD6B868-1783-9047-AE77-9D3C4BD96C20}" type="pres">
      <dgm:prSet presAssocID="{A66DABD6-FB58-724D-B0BA-136957989356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8C84AA-97A4-9D41-A22A-366EE56E9DE2}" type="pres">
      <dgm:prSet presAssocID="{BE570AC4-C701-6A4B-B2AD-966070A2EA68}" presName="sibTrans" presStyleLbl="node1" presStyleIdx="2" presStyleCnt="3"/>
      <dgm:spPr/>
    </dgm:pt>
  </dgm:ptLst>
  <dgm:cxnLst>
    <dgm:cxn modelId="{EF20C511-53CF-3B4B-9349-C95EBD41A8F9}" type="presOf" srcId="{DBC29697-71D9-AD4E-B9A6-C146421F7813}" destId="{8CF498D1-198C-B44F-85DF-4935A74E92D4}" srcOrd="0" destOrd="0" presId="urn:microsoft.com/office/officeart/2005/8/layout/cycle1"/>
    <dgm:cxn modelId="{902166AA-E9E3-2E4F-926A-BCC8958EB481}" type="presOf" srcId="{5F7A61D6-081E-3242-ACCD-27112B13CEA2}" destId="{1C33BDC6-32A3-C544-B892-A52967033AA2}" srcOrd="0" destOrd="0" presId="urn:microsoft.com/office/officeart/2005/8/layout/cycle1"/>
    <dgm:cxn modelId="{C268900D-B133-C646-BDE1-FF9666499DA6}" type="presOf" srcId="{99DAC30B-570C-214F-9F34-9C5D4044C61B}" destId="{5CE37187-DB9D-AA40-962A-91A11FD94A58}" srcOrd="0" destOrd="0" presId="urn:microsoft.com/office/officeart/2005/8/layout/cycle1"/>
    <dgm:cxn modelId="{55DCD1C7-C809-D142-A9B3-D7D40B7122E7}" type="presOf" srcId="{C0FFFD95-9C2A-D449-A6FE-8FE2AFC94C0A}" destId="{64F772E3-73CE-E24B-A8A7-36B4C34AECBC}" srcOrd="0" destOrd="0" presId="urn:microsoft.com/office/officeart/2005/8/layout/cycle1"/>
    <dgm:cxn modelId="{A06BE9C6-AFF6-FB48-8F37-C04CF852E613}" srcId="{5F7A61D6-081E-3242-ACCD-27112B13CEA2}" destId="{A66DABD6-FB58-724D-B0BA-136957989356}" srcOrd="2" destOrd="0" parTransId="{E4510D5B-4793-4444-AC25-8137D6324FD5}" sibTransId="{BE570AC4-C701-6A4B-B2AD-966070A2EA68}"/>
    <dgm:cxn modelId="{97F23156-9342-1F4B-ACE2-EB66B27F20E2}" srcId="{5F7A61D6-081E-3242-ACCD-27112B13CEA2}" destId="{C0FFFD95-9C2A-D449-A6FE-8FE2AFC94C0A}" srcOrd="1" destOrd="0" parTransId="{BB9EA2A7-B9A7-F248-8869-F7A01F4C958B}" sibTransId="{99DAC30B-570C-214F-9F34-9C5D4044C61B}"/>
    <dgm:cxn modelId="{4EA3F819-022F-5F43-A889-9A443D29E8AF}" srcId="{5F7A61D6-081E-3242-ACCD-27112B13CEA2}" destId="{DBC29697-71D9-AD4E-B9A6-C146421F7813}" srcOrd="0" destOrd="0" parTransId="{F0C6732C-410F-CE44-958D-AEAE5F246673}" sibTransId="{4CF70651-FCF5-A94B-A802-95EC2FA472C1}"/>
    <dgm:cxn modelId="{34FA7F1F-468F-E44D-87BE-C173A1496CFA}" type="presOf" srcId="{BE570AC4-C701-6A4B-B2AD-966070A2EA68}" destId="{518C84AA-97A4-9D41-A22A-366EE56E9DE2}" srcOrd="0" destOrd="0" presId="urn:microsoft.com/office/officeart/2005/8/layout/cycle1"/>
    <dgm:cxn modelId="{E334D7D4-BE79-CD40-A558-1193A22AD537}" type="presOf" srcId="{A66DABD6-FB58-724D-B0BA-136957989356}" destId="{7AD6B868-1783-9047-AE77-9D3C4BD96C20}" srcOrd="0" destOrd="0" presId="urn:microsoft.com/office/officeart/2005/8/layout/cycle1"/>
    <dgm:cxn modelId="{4CF59677-4C9C-624F-9C9D-02BF90DF27DC}" type="presOf" srcId="{4CF70651-FCF5-A94B-A802-95EC2FA472C1}" destId="{90839006-4C3F-C64C-BB4F-5282CBCA3536}" srcOrd="0" destOrd="0" presId="urn:microsoft.com/office/officeart/2005/8/layout/cycle1"/>
    <dgm:cxn modelId="{54DE12BE-C4FE-3740-824D-848C2AC5E554}" type="presParOf" srcId="{1C33BDC6-32A3-C544-B892-A52967033AA2}" destId="{12463C80-9768-684A-A2F3-A84C38562767}" srcOrd="0" destOrd="0" presId="urn:microsoft.com/office/officeart/2005/8/layout/cycle1"/>
    <dgm:cxn modelId="{89B021CC-A4C4-1241-A819-94C0407F7873}" type="presParOf" srcId="{1C33BDC6-32A3-C544-B892-A52967033AA2}" destId="{8CF498D1-198C-B44F-85DF-4935A74E92D4}" srcOrd="1" destOrd="0" presId="urn:microsoft.com/office/officeart/2005/8/layout/cycle1"/>
    <dgm:cxn modelId="{B9BE8A03-31F2-8345-85D2-DD889524C5DF}" type="presParOf" srcId="{1C33BDC6-32A3-C544-B892-A52967033AA2}" destId="{90839006-4C3F-C64C-BB4F-5282CBCA3536}" srcOrd="2" destOrd="0" presId="urn:microsoft.com/office/officeart/2005/8/layout/cycle1"/>
    <dgm:cxn modelId="{766DA8F2-E33B-744C-BCAD-D92EFAA90DC0}" type="presParOf" srcId="{1C33BDC6-32A3-C544-B892-A52967033AA2}" destId="{9F825F59-0311-7D4D-AEC0-AD8E8A6E0EF3}" srcOrd="3" destOrd="0" presId="urn:microsoft.com/office/officeart/2005/8/layout/cycle1"/>
    <dgm:cxn modelId="{EB55982B-A0EB-8742-AFA5-D6206C4629E6}" type="presParOf" srcId="{1C33BDC6-32A3-C544-B892-A52967033AA2}" destId="{64F772E3-73CE-E24B-A8A7-36B4C34AECBC}" srcOrd="4" destOrd="0" presId="urn:microsoft.com/office/officeart/2005/8/layout/cycle1"/>
    <dgm:cxn modelId="{C5F99AE4-2F60-D546-9A80-CAA26659BA5E}" type="presParOf" srcId="{1C33BDC6-32A3-C544-B892-A52967033AA2}" destId="{5CE37187-DB9D-AA40-962A-91A11FD94A58}" srcOrd="5" destOrd="0" presId="urn:microsoft.com/office/officeart/2005/8/layout/cycle1"/>
    <dgm:cxn modelId="{9AE1B52D-735B-4747-98E7-61F6F85FEC3E}" type="presParOf" srcId="{1C33BDC6-32A3-C544-B892-A52967033AA2}" destId="{CB22D6E0-0DBB-6347-81F7-5255958CE9F4}" srcOrd="6" destOrd="0" presId="urn:microsoft.com/office/officeart/2005/8/layout/cycle1"/>
    <dgm:cxn modelId="{06442907-C156-F547-A5B9-E221980AED0F}" type="presParOf" srcId="{1C33BDC6-32A3-C544-B892-A52967033AA2}" destId="{7AD6B868-1783-9047-AE77-9D3C4BD96C20}" srcOrd="7" destOrd="0" presId="urn:microsoft.com/office/officeart/2005/8/layout/cycle1"/>
    <dgm:cxn modelId="{9D919B8C-9EAF-664F-973F-CB66BA5A0D19}" type="presParOf" srcId="{1C33BDC6-32A3-C544-B892-A52967033AA2}" destId="{518C84AA-97A4-9D41-A22A-366EE56E9DE2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498D1-198C-B44F-85DF-4935A74E92D4}">
      <dsp:nvSpPr>
        <dsp:cNvPr id="0" name=""/>
        <dsp:cNvSpPr/>
      </dsp:nvSpPr>
      <dsp:spPr>
        <a:xfrm>
          <a:off x="2077202" y="162894"/>
          <a:ext cx="828269" cy="828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Music</a:t>
          </a:r>
          <a:endParaRPr lang="en-US" sz="2000" kern="1200" dirty="0"/>
        </a:p>
      </dsp:txBody>
      <dsp:txXfrm>
        <a:off x="2077202" y="162894"/>
        <a:ext cx="828269" cy="828269"/>
      </dsp:txXfrm>
    </dsp:sp>
    <dsp:sp modelId="{90839006-4C3F-C64C-BB4F-5282CBCA3536}">
      <dsp:nvSpPr>
        <dsp:cNvPr id="0" name=""/>
        <dsp:cNvSpPr/>
      </dsp:nvSpPr>
      <dsp:spPr>
        <a:xfrm>
          <a:off x="816016" y="39"/>
          <a:ext cx="1958013" cy="1958013"/>
        </a:xfrm>
        <a:prstGeom prst="circularArrow">
          <a:avLst>
            <a:gd name="adj1" fmla="val 8249"/>
            <a:gd name="adj2" fmla="val 576146"/>
            <a:gd name="adj3" fmla="val 2963722"/>
            <a:gd name="adj4" fmla="val 51812"/>
            <a:gd name="adj5" fmla="val 96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772E3-73CE-E24B-A8A7-36B4C34AECBC}">
      <dsp:nvSpPr>
        <dsp:cNvPr id="0" name=""/>
        <dsp:cNvSpPr/>
      </dsp:nvSpPr>
      <dsp:spPr>
        <a:xfrm>
          <a:off x="1380888" y="1368946"/>
          <a:ext cx="828269" cy="828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Video</a:t>
          </a:r>
          <a:endParaRPr lang="en-US" sz="2000" kern="1200" dirty="0"/>
        </a:p>
      </dsp:txBody>
      <dsp:txXfrm>
        <a:off x="1380888" y="1368946"/>
        <a:ext cx="828269" cy="828269"/>
      </dsp:txXfrm>
    </dsp:sp>
    <dsp:sp modelId="{5CE37187-DB9D-AA40-962A-91A11FD94A58}">
      <dsp:nvSpPr>
        <dsp:cNvPr id="0" name=""/>
        <dsp:cNvSpPr/>
      </dsp:nvSpPr>
      <dsp:spPr>
        <a:xfrm>
          <a:off x="816016" y="39"/>
          <a:ext cx="1958013" cy="1958013"/>
        </a:xfrm>
        <a:prstGeom prst="circularArrow">
          <a:avLst>
            <a:gd name="adj1" fmla="val 8249"/>
            <a:gd name="adj2" fmla="val 576146"/>
            <a:gd name="adj3" fmla="val 10172041"/>
            <a:gd name="adj4" fmla="val 7260132"/>
            <a:gd name="adj5" fmla="val 96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6B868-1783-9047-AE77-9D3C4BD96C20}">
      <dsp:nvSpPr>
        <dsp:cNvPr id="0" name=""/>
        <dsp:cNvSpPr/>
      </dsp:nvSpPr>
      <dsp:spPr>
        <a:xfrm>
          <a:off x="684573" y="162894"/>
          <a:ext cx="828269" cy="828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Photos</a:t>
          </a:r>
          <a:endParaRPr lang="en-US" sz="2000" kern="1200" dirty="0"/>
        </a:p>
      </dsp:txBody>
      <dsp:txXfrm>
        <a:off x="684573" y="162894"/>
        <a:ext cx="828269" cy="828269"/>
      </dsp:txXfrm>
    </dsp:sp>
    <dsp:sp modelId="{518C84AA-97A4-9D41-A22A-366EE56E9DE2}">
      <dsp:nvSpPr>
        <dsp:cNvPr id="0" name=""/>
        <dsp:cNvSpPr/>
      </dsp:nvSpPr>
      <dsp:spPr>
        <a:xfrm>
          <a:off x="816016" y="39"/>
          <a:ext cx="1958013" cy="1958013"/>
        </a:xfrm>
        <a:prstGeom prst="circularArrow">
          <a:avLst>
            <a:gd name="adj1" fmla="val 8249"/>
            <a:gd name="adj2" fmla="val 576146"/>
            <a:gd name="adj3" fmla="val 16856596"/>
            <a:gd name="adj4" fmla="val 14967258"/>
            <a:gd name="adj5" fmla="val 96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F2E-2F47-A241-8E7E-D5DDAA2D2CD7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CACE-BFFC-434F-9FE3-EFDF57671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F2E-2F47-A241-8E7E-D5DDAA2D2CD7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CACE-BFFC-434F-9FE3-EFDF57671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F2E-2F47-A241-8E7E-D5DDAA2D2CD7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CACE-BFFC-434F-9FE3-EFDF576713F1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F2E-2F47-A241-8E7E-D5DDAA2D2CD7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CACE-BFFC-434F-9FE3-EFDF576713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F2E-2F47-A241-8E7E-D5DDAA2D2CD7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CACE-BFFC-434F-9FE3-EFDF57671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F2E-2F47-A241-8E7E-D5DDAA2D2CD7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CACE-BFFC-434F-9FE3-EFDF576713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F2E-2F47-A241-8E7E-D5DDAA2D2CD7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CACE-BFFC-434F-9FE3-EFDF57671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F2E-2F47-A241-8E7E-D5DDAA2D2CD7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CACE-BFFC-434F-9FE3-EFDF57671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F2E-2F47-A241-8E7E-D5DDAA2D2CD7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CACE-BFFC-434F-9FE3-EFDF576713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F2E-2F47-A241-8E7E-D5DDAA2D2CD7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CACE-BFFC-434F-9FE3-EFDF576713F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25F2E-2F47-A241-8E7E-D5DDAA2D2CD7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CACE-BFFC-434F-9FE3-EFDF576713F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7425F2E-2F47-A241-8E7E-D5DDAA2D2CD7}" type="datetimeFigureOut">
              <a:rPr lang="en-US" smtClean="0"/>
              <a:t>10/16/15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AB0CACE-BFFC-434F-9FE3-EFDF576713F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MuseMe</a:t>
            </a:r>
            <a:br>
              <a:rPr lang="en-US" dirty="0" smtClean="0"/>
            </a:br>
            <a:r>
              <a:rPr lang="en-US" dirty="0" smtClean="0"/>
              <a:t>TEAM 12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Agile/Extreme Programming</a:t>
            </a:r>
          </a:p>
          <a:p>
            <a:r>
              <a:rPr lang="en-US" dirty="0" smtClean="0"/>
              <a:t>Hack-a-thon FALL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0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Android Squad</a:t>
            </a:r>
          </a:p>
          <a:p>
            <a:r>
              <a:rPr lang="en-US" dirty="0" smtClean="0"/>
              <a:t>Charlton</a:t>
            </a:r>
          </a:p>
          <a:p>
            <a:r>
              <a:rPr lang="en-US" dirty="0" smtClean="0"/>
              <a:t>Gene</a:t>
            </a:r>
          </a:p>
          <a:p>
            <a:r>
              <a:rPr lang="en-US" dirty="0" smtClean="0"/>
              <a:t>Antonio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Web Hackers</a:t>
            </a:r>
          </a:p>
          <a:p>
            <a:r>
              <a:rPr lang="en-US" dirty="0" smtClean="0"/>
              <a:t>Eddie</a:t>
            </a:r>
          </a:p>
          <a:p>
            <a:r>
              <a:rPr lang="en-US" dirty="0" smtClean="0"/>
              <a:t>Calvin</a:t>
            </a:r>
          </a:p>
          <a:p>
            <a:r>
              <a:rPr lang="en-US" dirty="0" smtClean="0"/>
              <a:t>Antonio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6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MuseMe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55240373"/>
              </p:ext>
            </p:extLst>
          </p:nvPr>
        </p:nvGraphicFramePr>
        <p:xfrm>
          <a:off x="5567865" y="2505433"/>
          <a:ext cx="3590046" cy="2198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7200" y="2854340"/>
            <a:ext cx="2689625" cy="2178148"/>
          </a:xfrm>
        </p:spPr>
        <p:txBody>
          <a:bodyPr/>
          <a:lstStyle/>
          <a:p>
            <a:r>
              <a:rPr lang="en-US" dirty="0" smtClean="0"/>
              <a:t>Sharing</a:t>
            </a:r>
          </a:p>
          <a:p>
            <a:r>
              <a:rPr lang="en-US" dirty="0" smtClean="0"/>
              <a:t>Consuming</a:t>
            </a:r>
          </a:p>
          <a:p>
            <a:r>
              <a:rPr lang="en-US" dirty="0" smtClean="0"/>
              <a:t>Producing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04058" y="1718910"/>
            <a:ext cx="24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5-Point Star 8"/>
          <p:cNvSpPr/>
          <p:nvPr/>
        </p:nvSpPr>
        <p:spPr>
          <a:xfrm>
            <a:off x="2980045" y="2505432"/>
            <a:ext cx="2587820" cy="2198292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1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9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who is creative</a:t>
            </a:r>
          </a:p>
          <a:p>
            <a:r>
              <a:rPr lang="en-US" dirty="0" smtClean="0"/>
              <a:t>Someone searching for content</a:t>
            </a:r>
          </a:p>
          <a:p>
            <a:r>
              <a:rPr lang="en-US" dirty="0" smtClean="0"/>
              <a:t>Someone who wants to instantly share their content on the move</a:t>
            </a:r>
          </a:p>
          <a:p>
            <a:r>
              <a:rPr lang="en-US" dirty="0" smtClean="0"/>
              <a:t>And the other millions of mobile users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MuseMe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20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1685945"/>
          </a:xfrm>
        </p:spPr>
        <p:txBody>
          <a:bodyPr/>
          <a:lstStyle/>
          <a:p>
            <a:r>
              <a:rPr lang="en-US" dirty="0" smtClean="0"/>
              <a:t>With any mobile device on a browser</a:t>
            </a:r>
          </a:p>
          <a:p>
            <a:r>
              <a:rPr lang="en-US" dirty="0" smtClean="0"/>
              <a:t>On your android  mobile phone</a:t>
            </a:r>
          </a:p>
          <a:p>
            <a:r>
              <a:rPr lang="en-US" dirty="0" smtClean="0"/>
              <a:t>Or at home on your PC browser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you MuseMe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3775" y="4361412"/>
            <a:ext cx="3361563" cy="2248853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All in the Cloud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376103" y="4361413"/>
            <a:ext cx="1731939" cy="19113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 on your android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9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2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038292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625</TotalTime>
  <Words>96</Words>
  <Application>Microsoft Macintosh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MuseMe TEAM 12 </vt:lpstr>
      <vt:lpstr>Team Members</vt:lpstr>
      <vt:lpstr>What is MuseMe</vt:lpstr>
      <vt:lpstr>PowerPoint Presentation</vt:lpstr>
      <vt:lpstr>MuseMe Users</vt:lpstr>
      <vt:lpstr>Where can you MuseMe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MediaCloud tentitive team name</dc:title>
  <dc:creator>Calvin Francis</dc:creator>
  <cp:lastModifiedBy>Calvin Francis</cp:lastModifiedBy>
  <cp:revision>11</cp:revision>
  <dcterms:created xsi:type="dcterms:W3CDTF">2015-10-16T15:46:04Z</dcterms:created>
  <dcterms:modified xsi:type="dcterms:W3CDTF">2015-10-17T02:11:55Z</dcterms:modified>
</cp:coreProperties>
</file>