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2" r:id="rId3"/>
  </p:sldMasterIdLst>
  <p:handoutMasterIdLst>
    <p:handoutMasterId r:id="rId26"/>
  </p:handoutMasterIdLst>
  <p:sldIdLst>
    <p:sldId id="256" r:id="rId4"/>
    <p:sldId id="257" r:id="rId5"/>
    <p:sldId id="263" r:id="rId6"/>
    <p:sldId id="258" r:id="rId7"/>
    <p:sldId id="264" r:id="rId8"/>
    <p:sldId id="269" r:id="rId9"/>
    <p:sldId id="271" r:id="rId10"/>
    <p:sldId id="261" r:id="rId11"/>
    <p:sldId id="279" r:id="rId12"/>
    <p:sldId id="273" r:id="rId13"/>
    <p:sldId id="272" r:id="rId14"/>
    <p:sldId id="275" r:id="rId15"/>
    <p:sldId id="274" r:id="rId16"/>
    <p:sldId id="278" r:id="rId17"/>
    <p:sldId id="277" r:id="rId18"/>
    <p:sldId id="276" r:id="rId19"/>
    <p:sldId id="260" r:id="rId20"/>
    <p:sldId id="262" r:id="rId21"/>
    <p:sldId id="265" r:id="rId22"/>
    <p:sldId id="268" r:id="rId23"/>
    <p:sldId id="266" r:id="rId24"/>
    <p:sldId id="25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D52"/>
    <a:srgbClr val="008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5" autoAdjust="0"/>
    <p:restoredTop sz="94660"/>
  </p:normalViewPr>
  <p:slideViewPr>
    <p:cSldViewPr>
      <p:cViewPr varScale="1">
        <p:scale>
          <a:sx n="121" d="100"/>
          <a:sy n="121" d="100"/>
        </p:scale>
        <p:origin x="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A330D54-7AF4-48EE-96E3-45E7DCD14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E52DB9-DC0B-4E45-8125-D5A07471ED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4EC34-6934-44C0-A0C2-86539AA0F13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FA205E7-1FB2-4967-9876-A347CEFD12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943B1C-118A-41EB-831C-E762D34F7D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63A33-09A7-40F2-BCF7-9EDCF651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50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19400" y="2209800"/>
            <a:ext cx="6172200" cy="1143000"/>
          </a:xfrm>
        </p:spPr>
        <p:txBody>
          <a:bodyPr/>
          <a:lstStyle>
            <a:lvl1pPr>
              <a:defRPr b="1">
                <a:solidFill>
                  <a:srgbClr val="008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owerPoint Templa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83"/>
            <a:ext cx="9144000" cy="685703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>
            <a:lvl1pPr algn="r">
              <a:defRPr baseline="0">
                <a:solidFill>
                  <a:srgbClr val="008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D33E1AFC-F05C-4BA3-A89C-E21AFD072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133600"/>
            <a:ext cx="8305800" cy="36576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erPoint Templa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83"/>
            <a:ext cx="9144000" cy="68570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>
            <a:lvl1pPr>
              <a:defRPr>
                <a:solidFill>
                  <a:srgbClr val="0085B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A6E504-C2ED-4515-BA2B-F06882ECE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133600"/>
            <a:ext cx="4114800" cy="36576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953000" y="2133600"/>
            <a:ext cx="3733800" cy="3657600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27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owerPoint Template 5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83"/>
            <a:ext cx="9144000" cy="68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4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erPoint Templa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83"/>
            <a:ext cx="9144000" cy="68570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>
            <a:lvl1pPr>
              <a:defRPr>
                <a:solidFill>
                  <a:srgbClr val="0085B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A6E504-C2ED-4515-BA2B-F06882ECE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133600"/>
            <a:ext cx="8305800" cy="36576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8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erPoint Templa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83"/>
            <a:ext cx="9144000" cy="68570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>
            <a:lvl1pPr>
              <a:defRPr>
                <a:solidFill>
                  <a:srgbClr val="0085B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A6E504-C2ED-4515-BA2B-F06882ECE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133600"/>
            <a:ext cx="4114800" cy="36576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953000" y="2133600"/>
            <a:ext cx="3733800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10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owerPoint Template 5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83"/>
            <a:ext cx="9144000" cy="68570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2209800"/>
            <a:ext cx="6324600" cy="1143000"/>
          </a:xfrm>
        </p:spPr>
        <p:txBody>
          <a:bodyPr/>
          <a:lstStyle>
            <a:lvl1pPr algn="r">
              <a:defRPr b="1">
                <a:solidFill>
                  <a:srgbClr val="0085B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erPoint Templa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83"/>
            <a:ext cx="9144000" cy="68570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>
            <a:lvl1pPr>
              <a:defRPr b="1">
                <a:solidFill>
                  <a:srgbClr val="0085B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A6E504-C2ED-4515-BA2B-F06882ECE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133600"/>
            <a:ext cx="8305800" cy="36576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erPoint Templa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83"/>
            <a:ext cx="9144000" cy="68570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>
            <a:lvl1pPr>
              <a:defRPr>
                <a:solidFill>
                  <a:srgbClr val="0085B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A6E504-C2ED-4515-BA2B-F06882ECE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133600"/>
            <a:ext cx="4114800" cy="36576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953000" y="2133600"/>
            <a:ext cx="3733800" cy="3657600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27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owerPoint Template 5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83"/>
            <a:ext cx="9144000" cy="68570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667000"/>
            <a:ext cx="5791200" cy="1143000"/>
          </a:xfrm>
        </p:spPr>
        <p:txBody>
          <a:bodyPr/>
          <a:lstStyle>
            <a:lvl1pPr algn="r">
              <a:defRPr>
                <a:solidFill>
                  <a:srgbClr val="008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owerPoint Template 1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83"/>
            <a:ext cx="9144000" cy="6857033"/>
          </a:xfrm>
          <a:prstGeom prst="rect">
            <a:avLst/>
          </a:prstGeom>
        </p:spPr>
      </p:pic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1676400" y="2286000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2" r:id="rId3"/>
    <p:sldLayoutId id="2147483664" r:id="rId4"/>
  </p:sldLayoutIdLst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rgbClr val="0085B7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owerPoint Template 2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83"/>
            <a:ext cx="9144000" cy="6857033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1752600" y="2285999"/>
            <a:ext cx="7315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3" r:id="rId3"/>
    <p:sldLayoutId id="2147483667" r:id="rId4"/>
  </p:sldLayoutIdLst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rgbClr val="0085B7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werPoint Template 3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83"/>
            <a:ext cx="9144000" cy="6857033"/>
          </a:xfrm>
          <a:prstGeom prst="rect">
            <a:avLst/>
          </a:prstGeom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2514600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4" r:id="rId3"/>
    <p:sldLayoutId id="2147483675" r:id="rId4"/>
  </p:sldLayoutIdLst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rgbClr val="0085B7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304" y="2574032"/>
            <a:ext cx="6172200" cy="1143000"/>
          </a:xfrm>
        </p:spPr>
        <p:txBody>
          <a:bodyPr>
            <a:normAutofit/>
          </a:bodyPr>
          <a:lstStyle/>
          <a:p>
            <a:r>
              <a:rPr lang="en-CA" sz="3800" dirty="0" smtClean="0"/>
              <a:t>Machine Learning 001</a:t>
            </a:r>
            <a:endParaRPr lang="en-CA" sz="3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915816" y="3654152"/>
            <a:ext cx="6172200" cy="2079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8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CA" sz="3200" dirty="0" smtClean="0">
                <a:solidFill>
                  <a:srgbClr val="3F4D52"/>
                </a:solidFill>
              </a:rPr>
              <a:t>Brief crash course on Machine Learning, seen from 1000ft above </a:t>
            </a:r>
          </a:p>
          <a:p>
            <a:r>
              <a:rPr lang="en-CA" sz="3200" dirty="0" smtClean="0">
                <a:solidFill>
                  <a:srgbClr val="3F4D52"/>
                </a:solidFill>
              </a:rPr>
              <a:t>+</a:t>
            </a:r>
          </a:p>
          <a:p>
            <a:r>
              <a:rPr lang="en-CA" sz="3200" dirty="0" smtClean="0">
                <a:solidFill>
                  <a:srgbClr val="3F4D52"/>
                </a:solidFill>
              </a:rPr>
              <a:t>How it applies to </a:t>
            </a:r>
            <a:r>
              <a:rPr lang="en-CA" sz="3200" dirty="0" err="1" smtClean="0">
                <a:solidFill>
                  <a:srgbClr val="3F4D52"/>
                </a:solidFill>
              </a:rPr>
              <a:t>Sensoft</a:t>
            </a:r>
            <a:r>
              <a:rPr lang="en-CA" sz="3200" dirty="0" smtClean="0">
                <a:solidFill>
                  <a:srgbClr val="3F4D52"/>
                </a:solidFill>
              </a:rPr>
              <a:t> </a:t>
            </a:r>
            <a:endParaRPr lang="en-CA" sz="3200" dirty="0">
              <a:solidFill>
                <a:srgbClr val="3F4D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1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CA" sz="3600" dirty="0" smtClean="0"/>
              <a:t>More results: </a:t>
            </a:r>
            <a:br>
              <a:rPr lang="en-CA" sz="3600" dirty="0" smtClean="0"/>
            </a:br>
            <a:r>
              <a:rPr lang="en-CA" sz="3600" dirty="0" smtClean="0"/>
              <a:t>How many can this thing do??</a:t>
            </a:r>
            <a:endParaRPr lang="en-CA" sz="3600" dirty="0"/>
          </a:p>
        </p:txBody>
      </p:sp>
      <p:pic>
        <p:nvPicPr>
          <p:cNvPr id="8194" name="Picture 2" descr="val_dat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64896" cy="392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63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More results: Overlapping?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8"/>
            <a:ext cx="7668344" cy="43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2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More results: Lots of gain?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524328" cy="42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1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More results: </a:t>
            </a:r>
            <a:br>
              <a:rPr lang="en-CA" dirty="0" smtClean="0"/>
            </a:br>
            <a:r>
              <a:rPr lang="en-CA" dirty="0" smtClean="0"/>
              <a:t>Spot the Hyperbola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1" y="2060848"/>
            <a:ext cx="846451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6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1" y="2060848"/>
            <a:ext cx="8464514" cy="3816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More results: </a:t>
            </a:r>
            <a:br>
              <a:rPr lang="en-CA" dirty="0" smtClean="0"/>
            </a:br>
            <a:r>
              <a:rPr lang="en-CA" dirty="0" smtClean="0"/>
              <a:t>Spot the Hyperbola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133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More results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60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More results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7016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/>
              <a:t>Interested in seeing more of my results?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780928"/>
            <a:ext cx="8305800" cy="1871464"/>
          </a:xfrm>
        </p:spPr>
        <p:txBody>
          <a:bodyPr/>
          <a:lstStyle/>
          <a:p>
            <a:pPr marL="0" indent="0" algn="ctr">
              <a:buNone/>
            </a:pPr>
            <a:r>
              <a:rPr lang="en-CA" sz="3600" dirty="0"/>
              <a:t>Q:\NoBackup\Irene Chen</a:t>
            </a:r>
            <a:r>
              <a:rPr lang="en-CA" sz="3600" dirty="0" smtClean="0"/>
              <a:t>\</a:t>
            </a:r>
            <a:br>
              <a:rPr lang="en-CA" sz="3600" dirty="0" smtClean="0"/>
            </a:br>
            <a:r>
              <a:rPr lang="en-CA" sz="3600" dirty="0" smtClean="0"/>
              <a:t>Machine </a:t>
            </a:r>
            <a:r>
              <a:rPr lang="en-CA" sz="3600" dirty="0"/>
              <a:t>Learning Results</a:t>
            </a:r>
            <a:endParaRPr lang="en-CA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44371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8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en-CA" sz="3200" dirty="0" smtClean="0">
                <a:solidFill>
                  <a:srgbClr val="3F4D52"/>
                </a:solidFill>
              </a:rPr>
              <a:t>P.S. The 3-day course version of this project is also in there :)</a:t>
            </a:r>
            <a:endParaRPr lang="en-CA" sz="3200" dirty="0">
              <a:solidFill>
                <a:srgbClr val="3F4D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13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/>
              <a:t>Thanks(?) Steve Jackson and Dyla</a:t>
            </a:r>
            <a:r>
              <a:rPr lang="en-CA" dirty="0" smtClean="0"/>
              <a:t>n for the idea…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198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Expo Agua Peru Canada And Value Information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 smtClean="0"/>
              <a:t>Conference Phoenix AZ key commitments operations</a:t>
            </a:r>
          </a:p>
          <a:p>
            <a:r>
              <a:rPr lang="en-CA" dirty="0" smtClean="0"/>
              <a:t>Mapping utilities delivery as a product</a:t>
            </a:r>
          </a:p>
          <a:p>
            <a:r>
              <a:rPr lang="en-CA" dirty="0" smtClean="0"/>
              <a:t>Workshop locating underground storage tanks was very well copyright </a:t>
            </a:r>
          </a:p>
          <a:p>
            <a:r>
              <a:rPr lang="en-CA" dirty="0" smtClean="0"/>
              <a:t>Upcoming Educational Events: How my Donut Day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742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is Machine Learning?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6994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CA" dirty="0"/>
              <a:t>Influences CGA and NULCA support was great!!</a:t>
            </a:r>
            <a:br>
              <a:rPr lang="en-CA" dirty="0"/>
            </a:b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 smtClean="0"/>
              <a:t>Locating throughout the Word PDF files. </a:t>
            </a:r>
          </a:p>
          <a:p>
            <a:r>
              <a:rPr lang="en-CA" dirty="0" smtClean="0"/>
              <a:t>Stand out in US at CGA dirt.</a:t>
            </a:r>
          </a:p>
          <a:p>
            <a:r>
              <a:rPr lang="en-CA" dirty="0" smtClean="0"/>
              <a:t>SHOW </a:t>
            </a:r>
            <a:r>
              <a:rPr lang="en-CA" dirty="0"/>
              <a:t>YOU DON’T </a:t>
            </a:r>
            <a:r>
              <a:rPr lang="en-CA" dirty="0" smtClean="0"/>
              <a:t>LISTEN, THINK, PAUSE!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8159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CA" dirty="0"/>
              <a:t>Influences CGA and NULCA support was great!!</a:t>
            </a:r>
            <a:br>
              <a:rPr lang="en-CA" dirty="0"/>
            </a:b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 smtClean="0"/>
              <a:t>Locating throughout the Word PDF files. </a:t>
            </a:r>
          </a:p>
          <a:p>
            <a:r>
              <a:rPr lang="en-CA" dirty="0" smtClean="0"/>
              <a:t>Stand out in US at CGA dirt.</a:t>
            </a:r>
          </a:p>
          <a:p>
            <a:r>
              <a:rPr lang="en-CA" strike="sngStrike" dirty="0" smtClean="0"/>
              <a:t>SHOW </a:t>
            </a:r>
            <a:r>
              <a:rPr lang="en-CA" strike="sngStrike" dirty="0"/>
              <a:t>YOU DON’T LISTEN, THINK, </a:t>
            </a:r>
            <a:r>
              <a:rPr lang="en-CA" strike="sngStrike" dirty="0" smtClean="0"/>
              <a:t>PAUSE!</a:t>
            </a:r>
            <a:r>
              <a:rPr lang="en-CA" dirty="0" smtClean="0"/>
              <a:t>  LISTEN</a:t>
            </a:r>
            <a:r>
              <a:rPr lang="en-CA" dirty="0"/>
              <a:t>, THINK, PAUSE, RESPOND :)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8581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65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is Machine Learning?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47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8686800" cy="1143000"/>
          </a:xfrm>
        </p:spPr>
        <p:txBody>
          <a:bodyPr>
            <a:noAutofit/>
          </a:bodyPr>
          <a:lstStyle/>
          <a:p>
            <a:r>
              <a:rPr lang="en-CA" sz="3700" dirty="0" smtClean="0"/>
              <a:t>…And why is it such a big deal?</a:t>
            </a:r>
            <a:endParaRPr lang="en-CA" sz="3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133600"/>
            <a:ext cx="8229600" cy="36576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860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Autofit/>
          </a:bodyPr>
          <a:lstStyle/>
          <a:p>
            <a:r>
              <a:rPr lang="en-CA" sz="3700" dirty="0" smtClean="0"/>
              <a:t>Some Struggles &amp; Challenges</a:t>
            </a:r>
            <a:endParaRPr lang="en-CA" sz="3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88840"/>
            <a:ext cx="8229600" cy="3802360"/>
          </a:xfrm>
        </p:spPr>
        <p:txBody>
          <a:bodyPr/>
          <a:lstStyle/>
          <a:p>
            <a:r>
              <a:rPr lang="en-CA" dirty="0" smtClean="0"/>
              <a:t>Overfitting:</a:t>
            </a:r>
            <a:r>
              <a:rPr lang="en-CA" dirty="0"/>
              <a:t> </a:t>
            </a:r>
            <a:r>
              <a:rPr lang="en-CA" dirty="0" smtClean="0"/>
              <a:t>making model too “customized”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And some other bugs. 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1035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It works! Kind of.</a:t>
            </a:r>
            <a:endParaRPr lang="en-CA" dirty="0"/>
          </a:p>
        </p:txBody>
      </p:sp>
      <p:pic>
        <p:nvPicPr>
          <p:cNvPr id="5122" name="Picture 2" descr="medium-det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7974" b="124"/>
          <a:stretch/>
        </p:blipFill>
        <p:spPr bwMode="auto">
          <a:xfrm>
            <a:off x="755576" y="1994734"/>
            <a:ext cx="7776864" cy="41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9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Result of more training</a:t>
            </a:r>
            <a:endParaRPr lang="en-CA" dirty="0"/>
          </a:p>
        </p:txBody>
      </p:sp>
      <p:pic>
        <p:nvPicPr>
          <p:cNvPr id="6" name="Picture 2" descr="hyperbola9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265" r="7964" b="5439"/>
          <a:stretch/>
        </p:blipFill>
        <p:spPr bwMode="auto">
          <a:xfrm>
            <a:off x="683568" y="1916832"/>
            <a:ext cx="792088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39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More results: Easy Mode</a:t>
            </a:r>
            <a:endParaRPr lang="en-CA" dirty="0"/>
          </a:p>
        </p:txBody>
      </p:sp>
      <p:pic>
        <p:nvPicPr>
          <p:cNvPr id="5124" name="Picture 4" descr="im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812360" cy="42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58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 smtClean="0"/>
              <a:t>More results: Nice and Clear</a:t>
            </a:r>
            <a:endParaRPr lang="en-CA" sz="3600" dirty="0"/>
          </a:p>
        </p:txBody>
      </p:sp>
      <p:pic>
        <p:nvPicPr>
          <p:cNvPr id="10242" name="Picture 2" descr="32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7992888" cy="423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09759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 Template Standard PowerPoint" id="{70C2CC07-FA7E-4529-B43F-9E0BDE6CB0C6}" vid="{AB16AE2B-155B-432D-BF8F-650EE630E91B}"/>
    </a:ext>
  </a:extLst>
</a:theme>
</file>

<file path=ppt/theme/theme2.xml><?xml version="1.0" encoding="utf-8"?>
<a:theme xmlns:a="http://schemas.openxmlformats.org/drawingml/2006/main" name="Master Temp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 Template Standard PowerPoint" id="{70C2CC07-FA7E-4529-B43F-9E0BDE6CB0C6}" vid="{2D908D05-022B-482C-AAAA-B5EE11AC24E5}"/>
    </a:ext>
  </a:extLst>
</a:theme>
</file>

<file path=ppt/theme/theme3.xml><?xml version="1.0" encoding="utf-8"?>
<a:theme xmlns:a="http://schemas.openxmlformats.org/drawingml/2006/main" name="Master Template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 Template Standard PowerPoint" id="{70C2CC07-FA7E-4529-B43F-9E0BDE6CB0C6}" vid="{B1C0E358-3485-4A26-8F22-EBDC6E6E2CA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Template Standard PowerPoint</Template>
  <TotalTime>115</TotalTime>
  <Words>248</Words>
  <Application>Microsoft Office PowerPoint</Application>
  <PresentationFormat>On-screen Show (4:3)</PresentationFormat>
  <Paragraphs>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Verdana</vt:lpstr>
      <vt:lpstr>Master Template 1</vt:lpstr>
      <vt:lpstr>Master Template 2</vt:lpstr>
      <vt:lpstr>Master Template 3</vt:lpstr>
      <vt:lpstr>Machine Learning 001</vt:lpstr>
      <vt:lpstr>What is Machine Learning?</vt:lpstr>
      <vt:lpstr>What is Machine Learning?</vt:lpstr>
      <vt:lpstr>…And why is it such a big deal?</vt:lpstr>
      <vt:lpstr>Some Struggles &amp; Challenges</vt:lpstr>
      <vt:lpstr>It works! Kind of.</vt:lpstr>
      <vt:lpstr>Result of more training</vt:lpstr>
      <vt:lpstr>More results: Easy Mode</vt:lpstr>
      <vt:lpstr>More results: Nice and Clear</vt:lpstr>
      <vt:lpstr>More results:  How many can this thing do??</vt:lpstr>
      <vt:lpstr>More results: Overlapping?</vt:lpstr>
      <vt:lpstr>More results: Lots of gain?</vt:lpstr>
      <vt:lpstr>More results:  Spot the Hyperbola</vt:lpstr>
      <vt:lpstr>More results:  Spot the Hyperbola</vt:lpstr>
      <vt:lpstr>More results</vt:lpstr>
      <vt:lpstr>More results</vt:lpstr>
      <vt:lpstr>Interested in seeing more of my results?</vt:lpstr>
      <vt:lpstr>Thanks(?) Steve Jackson and Dylan for the idea…</vt:lpstr>
      <vt:lpstr>Expo Agua Peru Canada And Value Information</vt:lpstr>
      <vt:lpstr>Influences CGA and NULCA support was great!! </vt:lpstr>
      <vt:lpstr>Influences CGA and NULCA support was great!!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Irene Chen</dc:creator>
  <cp:lastModifiedBy>Irene Chen</cp:lastModifiedBy>
  <cp:revision>9</cp:revision>
  <dcterms:created xsi:type="dcterms:W3CDTF">2018-08-22T19:56:04Z</dcterms:created>
  <dcterms:modified xsi:type="dcterms:W3CDTF">2018-08-22T21:51:48Z</dcterms:modified>
</cp:coreProperties>
</file>