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43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937D8-D4BD-4F9A-850A-F36C48781FBC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18959-02BA-403D-B565-91F6B3658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24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959-02BA-403D-B565-91F6B3658BD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91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EDEB8-BC72-4C49-B6B5-829267EC4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Beat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- API REST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D14DFD-EBA2-4E67-A364-711234B5C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1 – fase 3</a:t>
            </a:r>
          </a:p>
        </p:txBody>
      </p:sp>
    </p:spTree>
    <p:extLst>
      <p:ext uri="{BB962C8B-B14F-4D97-AF65-F5344CB8AC3E}">
        <p14:creationId xmlns:p14="http://schemas.microsoft.com/office/powerpoint/2010/main" val="12127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24057-4B0A-4C87-85B4-44FD9432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 entregas anteriores…</a:t>
            </a:r>
          </a:p>
        </p:txBody>
      </p:sp>
      <p:pic>
        <p:nvPicPr>
          <p:cNvPr id="5" name="Marcador de contenido 4" descr="Imagen que contiene edificio, corte, raqueta, agua&#10;&#10;Descripción generada automáticamente">
            <a:extLst>
              <a:ext uri="{FF2B5EF4-FFF2-40B4-BE49-F238E27FC236}">
                <a16:creationId xmlns:a16="http://schemas.microsoft.com/office/drawing/2014/main" id="{1B8C78B9-D65D-44A4-95C6-3DFF38B21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356752"/>
            <a:ext cx="6470907" cy="41413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03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770F0-3344-4640-B8F5-5C134FF5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17" y="2018662"/>
            <a:ext cx="5150583" cy="2283824"/>
          </a:xfrm>
        </p:spPr>
        <p:txBody>
          <a:bodyPr/>
          <a:lstStyle/>
          <a:p>
            <a:pPr algn="ctr"/>
            <a:r>
              <a:rPr lang="es-ES" sz="5400" dirty="0"/>
              <a:t>¡Nueva funcionalidad!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B52D1F-1A13-4A1C-9B15-96C02351D4BC}"/>
              </a:ext>
            </a:extLst>
          </p:cNvPr>
          <p:cNvSpPr txBox="1"/>
          <p:nvPr/>
        </p:nvSpPr>
        <p:spPr>
          <a:xfrm>
            <a:off x="6800312" y="1351508"/>
            <a:ext cx="5029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Registro de nuevos usuarios con un Nick personalizado.</a:t>
            </a:r>
          </a:p>
          <a:p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Ver en todo momento a otros jugadores conectados.</a:t>
            </a:r>
          </a:p>
          <a:p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Chat con otros jugadores para usuarios registrados.</a:t>
            </a:r>
          </a:p>
          <a:p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Avisos de perdida de conexión con el servidor.</a:t>
            </a:r>
          </a:p>
        </p:txBody>
      </p:sp>
    </p:spTree>
    <p:extLst>
      <p:ext uri="{BB962C8B-B14F-4D97-AF65-F5344CB8AC3E}">
        <p14:creationId xmlns:p14="http://schemas.microsoft.com/office/powerpoint/2010/main" val="314384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F210D-BBBE-448A-BA44-7EEC808D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/>
              <a:t>¡GRACIAS!</a:t>
            </a:r>
            <a:endParaRPr lang="es-ES" sz="6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E8A9A-AA08-49FA-8C25-582B5D54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572" y="2376592"/>
            <a:ext cx="441145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GRUPO 1</a:t>
            </a:r>
          </a:p>
          <a:p>
            <a:pPr marL="0" indent="0">
              <a:buNone/>
            </a:pPr>
            <a:endParaRPr lang="es-ES" sz="2400" b="1" dirty="0"/>
          </a:p>
          <a:p>
            <a:r>
              <a:rPr lang="es-ES" sz="2400" dirty="0"/>
              <a:t>David Lugo-Viña </a:t>
            </a:r>
          </a:p>
          <a:p>
            <a:r>
              <a:rPr lang="es-ES" sz="2400" dirty="0"/>
              <a:t>Adrián Ramírez Martín</a:t>
            </a:r>
          </a:p>
          <a:p>
            <a:r>
              <a:rPr lang="es-ES" sz="2400" dirty="0"/>
              <a:t>Jesús José Robles Jiménez</a:t>
            </a:r>
          </a:p>
          <a:p>
            <a:r>
              <a:rPr lang="es-ES" sz="2400" dirty="0"/>
              <a:t>Borja Martínez Requena</a:t>
            </a:r>
          </a:p>
        </p:txBody>
      </p:sp>
      <p:pic>
        <p:nvPicPr>
          <p:cNvPr id="5" name="Imagen 4" descr="Imagen que contiene reloj, objeto&#10;&#10;Descripción generada automáticamente">
            <a:extLst>
              <a:ext uri="{FF2B5EF4-FFF2-40B4-BE49-F238E27FC236}">
                <a16:creationId xmlns:a16="http://schemas.microsoft.com/office/drawing/2014/main" id="{C34D0DD4-B4B7-47E3-B324-BE290CB7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398"/>
            <a:ext cx="485842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{241B18A3-D4E9-4E24-907A-B6DAA3031AB2}tf02900722</Template>
  <TotalTime>76</TotalTime>
  <Words>72</Words>
  <Application>Microsoft Office PowerPoint</Application>
  <PresentationFormat>Panorámica</PresentationFormat>
  <Paragraphs>19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Sala de reuniones Ion</vt:lpstr>
      <vt:lpstr>Beat The Other - API REST  </vt:lpstr>
      <vt:lpstr>En entregas anteriores…</vt:lpstr>
      <vt:lpstr>¡Nueva funcionalidad!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CAMBIOS PAR EL FUTURO</dc:title>
  <dc:creator>Borja Martinez</dc:creator>
  <cp:lastModifiedBy>Borja Martinez</cp:lastModifiedBy>
  <cp:revision>2</cp:revision>
  <dcterms:created xsi:type="dcterms:W3CDTF">2020-12-16T08:01:49Z</dcterms:created>
  <dcterms:modified xsi:type="dcterms:W3CDTF">2021-01-20T01:54:41Z</dcterms:modified>
</cp:coreProperties>
</file>