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79" r:id="rId7"/>
    <p:sldId id="265" r:id="rId8"/>
    <p:sldId id="267" r:id="rId9"/>
    <p:sldId id="269" r:id="rId10"/>
    <p:sldId id="270" r:id="rId11"/>
    <p:sldId id="272" r:id="rId12"/>
    <p:sldId id="273" r:id="rId13"/>
    <p:sldId id="276" r:id="rId14"/>
    <p:sldId id="295" r:id="rId15"/>
    <p:sldId id="287" r:id="rId16"/>
    <p:sldId id="297" r:id="rId17"/>
    <p:sldId id="298" r:id="rId18"/>
    <p:sldId id="299" r:id="rId19"/>
    <p:sldId id="291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 </a:t>
            </a:r>
            <a:r>
              <a:rPr lang="en-US" sz="3200" dirty="0" err="1" smtClean="0"/>
              <a:t>sản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ty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r>
              <a:rPr lang="en-US" sz="2400" dirty="0" smtClean="0"/>
              <a:t>Nguyễn </a:t>
            </a:r>
            <a:r>
              <a:rPr lang="en-US" sz="2400" dirty="0" err="1" smtClean="0"/>
              <a:t>Văn</a:t>
            </a:r>
            <a:r>
              <a:rPr lang="en-US" sz="2400" dirty="0" smtClean="0"/>
              <a:t> Tân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dirty="0" err="1" smtClean="0"/>
              <a:t>Lớp</a:t>
            </a:r>
            <a:r>
              <a:rPr lang="en-US" sz="2400" dirty="0" smtClean="0"/>
              <a:t>: 58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TH1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vi-VN" sz="2400" dirty="0"/>
              <a:t>Th</a:t>
            </a:r>
            <a:r>
              <a:rPr lang="en-US" sz="2400" dirty="0"/>
              <a:t>S. </a:t>
            </a:r>
            <a:r>
              <a:rPr lang="en-US" sz="2400" dirty="0" err="1"/>
              <a:t>Cù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r>
              <a:rPr lang="en-US" sz="2400" dirty="0"/>
              <a:t> </a:t>
            </a:r>
            <a:r>
              <a:rPr lang="en-US" sz="2400" dirty="0" err="1"/>
              <a:t>Dũng</a:t>
            </a:r>
            <a:r>
              <a:rPr lang="en-US" sz="2400" dirty="0"/>
              <a:t> 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HÀ </a:t>
            </a:r>
            <a:r>
              <a:rPr lang="en-US" dirty="0"/>
              <a:t>NỘI, </a:t>
            </a:r>
            <a:r>
              <a:rPr lang="en-US" dirty="0" smtClean="0"/>
              <a:t>12 </a:t>
            </a:r>
            <a:r>
              <a:rPr lang="en-US" dirty="0"/>
              <a:t>- 2020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43D88E-EC42-4B54-8E69-C6F2B30EF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025" y="2790825"/>
            <a:ext cx="5810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BE82900-67BD-46D7-995E-952217173CE3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29" y="2605748"/>
            <a:ext cx="5950341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B7E6C8E2-3874-4616-8C35-0FB08B06170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475" y="2675939"/>
            <a:ext cx="4631350" cy="3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79D3F-AA41-4650-9231-D21DAE5420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4" y="1943099"/>
            <a:ext cx="7177260" cy="452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7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Controller: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Service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Reponsitory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entity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Util: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D368BF-9FF4-47A7-81BB-EEFC0FDA8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228" y="1837593"/>
            <a:ext cx="4270872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server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130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B8A16-A573-4D6B-B312-9C366C70AB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4" y="2287099"/>
            <a:ext cx="6365631" cy="3471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996A-C61A-4F58-8D54-755683D750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9" y="2377585"/>
            <a:ext cx="6388101" cy="3548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0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BBE75-AD32-4813-9C21-F66237F703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2366863"/>
            <a:ext cx="6836410" cy="362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46200"/>
            <a:ext cx="7783033" cy="5309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II.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,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IV.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V.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238248"/>
            <a:ext cx="8251013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google class room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 bao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html,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bootstrap 4,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   Backend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Spring framework, hibernate, apache poi.</a:t>
            </a:r>
          </a:p>
          <a:p>
            <a:pPr marL="457200" indent="-457200">
              <a:buAutoNum type="alphaLcPeriod" startAt="3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   IDE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2.2. Web Services,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a, Web services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XML.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D410D-F89E-44B7-B329-A3AB0BEEA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1" y="4236672"/>
            <a:ext cx="6790177" cy="216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85A02E7A-D4DB-48FA-A4E2-45B273CEE47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450" y="2324245"/>
            <a:ext cx="5599100" cy="40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DEA018-955A-4376-AFB3-F29661B1FD1F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535" y="2528569"/>
            <a:ext cx="6003657" cy="38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0F056DC1-BA26-4008-A856-45263CE97F1C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110" y="2517433"/>
            <a:ext cx="6349780" cy="4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2096</TotalTime>
  <Words>1091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ĐỒ ÁN TỐT NGHIỆP Xây dựng hệ thống quản lý tài sản công ty  Sinh viên thực hiện: Nguyễn Văn Tân          Lớp: 58  TH1</vt:lpstr>
      <vt:lpstr>Nội dung</vt:lpstr>
      <vt:lpstr>I. Đặt vấn đề và giải pháp</vt:lpstr>
      <vt:lpstr>I. Đặt vấn đề và giải pháp</vt:lpstr>
      <vt:lpstr>II. Công nghệ và công cụ sử dụng. </vt:lpstr>
      <vt:lpstr>II. Công nghệ và công cụ sử dụng. 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IV. Xây dựng và triển khai hệ thống</vt:lpstr>
      <vt:lpstr>IV. Xây dựng và triển khai hệ thống</vt:lpstr>
      <vt:lpstr>IV. Xây dựng và triển khai hệ thống</vt:lpstr>
      <vt:lpstr>IV. Xây dựng và triển khai hệ thống</vt:lpstr>
      <vt:lpstr>V.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Tân Nguyễn</cp:lastModifiedBy>
  <cp:revision>166</cp:revision>
  <dcterms:created xsi:type="dcterms:W3CDTF">2016-07-25T07:53:11Z</dcterms:created>
  <dcterms:modified xsi:type="dcterms:W3CDTF">2020-12-23T03:27:17Z</dcterms:modified>
</cp:coreProperties>
</file>