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14FC-3B08-488E-B997-ECF6AF145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Hack and tell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AE2C1-B2B9-46E4-AB42-8B309EB1C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Welcome to </a:t>
            </a:r>
            <a:r>
              <a:rPr lang="en-ZA" dirty="0" err="1"/>
              <a:t>capfin’s</a:t>
            </a:r>
            <a:r>
              <a:rPr lang="en-ZA" dirty="0"/>
              <a:t> hack and tell version 1.0</a:t>
            </a:r>
          </a:p>
        </p:txBody>
      </p:sp>
    </p:spTree>
    <p:extLst>
      <p:ext uri="{BB962C8B-B14F-4D97-AF65-F5344CB8AC3E}">
        <p14:creationId xmlns:p14="http://schemas.microsoft.com/office/powerpoint/2010/main" val="405193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6016-9169-4F87-A3FE-05FBFCF0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Introduction to </a:t>
            </a:r>
            <a:r>
              <a:rPr lang="en-ZA" dirty="0" err="1"/>
              <a:t>xamarin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B9AB7-3E84-4F76-9784-5AAA5ADD7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What is Xamarin?</a:t>
            </a:r>
          </a:p>
          <a:p>
            <a:r>
              <a:rPr lang="en-ZA" dirty="0"/>
              <a:t>What is Xamarin Forms?</a:t>
            </a:r>
          </a:p>
          <a:p>
            <a:r>
              <a:rPr lang="en-ZA" dirty="0"/>
              <a:t>What is Xamarin Native?</a:t>
            </a:r>
          </a:p>
          <a:p>
            <a:r>
              <a:rPr lang="en-ZA" dirty="0"/>
              <a:t>When to use Forms vs Native?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0247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A04-0474-41A2-93A3-C3EAD3B1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What is Xamarin?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3C2F7-6984-4A55-92DD-C6C29A612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/>
              <a:t>Xamarin is a cross-platform development tool which allows developers to create native mobile applications using C#</a:t>
            </a:r>
          </a:p>
          <a:p>
            <a:r>
              <a:rPr lang="en-ZA" dirty="0"/>
              <a:t>Xamarin Forms allows code to be shared up to the UI. All UI is written in </a:t>
            </a:r>
            <a:r>
              <a:rPr lang="en-ZA" dirty="0" err="1"/>
              <a:t>Xaml</a:t>
            </a:r>
            <a:endParaRPr lang="en-ZA" dirty="0"/>
          </a:p>
          <a:p>
            <a:r>
              <a:rPr lang="en-ZA" dirty="0"/>
              <a:t>Xamarin Native allows code to be shared up to the view models. Each platform’s UI are written in their native languages</a:t>
            </a:r>
          </a:p>
          <a:p>
            <a:r>
              <a:rPr lang="en-ZA" dirty="0"/>
              <a:t>When there is a need for very specific native UI controls/capabilities/features Xamarin Native would be best suited for the job and we can still expect to share between 70 and 80% of the code. However Xamarin Forms in most cases would be sufficient and we can share up to 100% of the code across all platforms.</a:t>
            </a:r>
          </a:p>
        </p:txBody>
      </p:sp>
    </p:spTree>
    <p:extLst>
      <p:ext uri="{BB962C8B-B14F-4D97-AF65-F5344CB8AC3E}">
        <p14:creationId xmlns:p14="http://schemas.microsoft.com/office/powerpoint/2010/main" val="329894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1906-2674-410F-8E6D-F81C03F5F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E4A16-4F5B-4DBE-8312-A5D1D4F51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7706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1797</TotalTime>
  <Words>160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Hack and tell</vt:lpstr>
      <vt:lpstr>Introduction to xamarin</vt:lpstr>
      <vt:lpstr>What is Xamarin?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 and tell</dc:title>
  <dc:creator>Kurt Taylor</dc:creator>
  <cp:lastModifiedBy>Kurt Taylor</cp:lastModifiedBy>
  <cp:revision>12</cp:revision>
  <dcterms:created xsi:type="dcterms:W3CDTF">2017-10-11T14:36:12Z</dcterms:created>
  <dcterms:modified xsi:type="dcterms:W3CDTF">2017-10-12T20:34:02Z</dcterms:modified>
</cp:coreProperties>
</file>