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5143500" type="screen16x9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1">
          <p15:clr>
            <a:srgbClr val="A4A3A4"/>
          </p15:clr>
        </p15:guide>
        <p15:guide id="4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258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2" autoAdjust="0"/>
  </p:normalViewPr>
  <p:slideViewPr>
    <p:cSldViewPr>
      <p:cViewPr varScale="1">
        <p:scale>
          <a:sx n="75" d="100"/>
          <a:sy n="75" d="100"/>
        </p:scale>
        <p:origin x="94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B7F21-A883-4ADE-B124-F4AA5DD4163D}" type="datetimeFigureOut">
              <a:rPr lang="en-US" smtClean="0"/>
              <a:t>12/08/2022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37026-1FB4-4F94-9D04-43E574BF7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0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"/>
          <p:cNvSpPr/>
          <p:nvPr userDrawn="1"/>
        </p:nvSpPr>
        <p:spPr>
          <a:xfrm>
            <a:off x="0" y="-20538"/>
            <a:ext cx="9144000" cy="5452070"/>
          </a:xfrm>
          <a:custGeom>
            <a:avLst/>
            <a:gdLst/>
            <a:ahLst/>
            <a:cxnLst/>
            <a:rect l="l" t="t" r="r" b="b"/>
            <a:pathLst>
              <a:path w="5525770" h="2553970">
                <a:moveTo>
                  <a:pt x="5525719" y="2553436"/>
                </a:moveTo>
                <a:lnTo>
                  <a:pt x="0" y="2553436"/>
                </a:lnTo>
                <a:lnTo>
                  <a:pt x="0" y="0"/>
                </a:lnTo>
                <a:lnTo>
                  <a:pt x="5525719" y="0"/>
                </a:lnTo>
                <a:lnTo>
                  <a:pt x="5525719" y="2553436"/>
                </a:lnTo>
                <a:close/>
              </a:path>
            </a:pathLst>
          </a:custGeom>
          <a:solidFill>
            <a:srgbClr val="23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5508104" y="-22266"/>
            <a:ext cx="3442383" cy="4140000"/>
            <a:chOff x="4486403" y="-11508"/>
            <a:chExt cx="4516185" cy="5256584"/>
          </a:xfrm>
        </p:grpSpPr>
        <p:grpSp>
          <p:nvGrpSpPr>
            <p:cNvPr id="23" name="Group 22"/>
            <p:cNvGrpSpPr/>
            <p:nvPr userDrawn="1"/>
          </p:nvGrpSpPr>
          <p:grpSpPr>
            <a:xfrm>
              <a:off x="4486403" y="-11508"/>
              <a:ext cx="4516185" cy="5256584"/>
              <a:chOff x="3293689" y="-27385"/>
              <a:chExt cx="5531863" cy="5975188"/>
            </a:xfrm>
          </p:grpSpPr>
          <p:sp>
            <p:nvSpPr>
              <p:cNvPr id="25" name="object 5"/>
              <p:cNvSpPr/>
              <p:nvPr/>
            </p:nvSpPr>
            <p:spPr>
              <a:xfrm>
                <a:off x="7646673" y="708049"/>
                <a:ext cx="409361" cy="3184279"/>
              </a:xfrm>
              <a:custGeom>
                <a:avLst/>
                <a:gdLst/>
                <a:ahLst/>
                <a:cxnLst/>
                <a:rect l="l" t="t" r="r" b="b"/>
                <a:pathLst>
                  <a:path w="134620" h="1060450">
                    <a:moveTo>
                      <a:pt x="0" y="1059878"/>
                    </a:moveTo>
                    <a:lnTo>
                      <a:pt x="134492" y="1059878"/>
                    </a:lnTo>
                    <a:lnTo>
                      <a:pt x="134492" y="0"/>
                    </a:lnTo>
                    <a:lnTo>
                      <a:pt x="0" y="0"/>
                    </a:lnTo>
                    <a:lnTo>
                      <a:pt x="0" y="1059878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6"/>
              <p:cNvSpPr/>
              <p:nvPr/>
            </p:nvSpPr>
            <p:spPr>
              <a:xfrm>
                <a:off x="4185493" y="4336596"/>
                <a:ext cx="4640059" cy="1611207"/>
              </a:xfrm>
              <a:custGeom>
                <a:avLst/>
                <a:gdLst/>
                <a:ahLst/>
                <a:cxnLst/>
                <a:rect l="l" t="t" r="r" b="b"/>
                <a:pathLst>
                  <a:path w="1525904" h="536575">
                    <a:moveTo>
                      <a:pt x="40563" y="218490"/>
                    </a:moveTo>
                    <a:lnTo>
                      <a:pt x="0" y="346735"/>
                    </a:lnTo>
                    <a:lnTo>
                      <a:pt x="5063" y="348326"/>
                    </a:lnTo>
                    <a:lnTo>
                      <a:pt x="227179" y="417281"/>
                    </a:lnTo>
                    <a:lnTo>
                      <a:pt x="293415" y="437637"/>
                    </a:lnTo>
                    <a:lnTo>
                      <a:pt x="358674" y="457649"/>
                    </a:lnTo>
                    <a:lnTo>
                      <a:pt x="420603" y="476606"/>
                    </a:lnTo>
                    <a:lnTo>
                      <a:pt x="616153" y="536282"/>
                    </a:lnTo>
                    <a:lnTo>
                      <a:pt x="812521" y="476599"/>
                    </a:lnTo>
                    <a:lnTo>
                      <a:pt x="874595" y="457646"/>
                    </a:lnTo>
                    <a:lnTo>
                      <a:pt x="940002" y="437622"/>
                    </a:lnTo>
                    <a:lnTo>
                      <a:pt x="1006321" y="417252"/>
                    </a:lnTo>
                    <a:lnTo>
                      <a:pt x="1076094" y="395719"/>
                    </a:lnTo>
                    <a:lnTo>
                      <a:pt x="616254" y="395719"/>
                    </a:lnTo>
                    <a:lnTo>
                      <a:pt x="460911" y="348289"/>
                    </a:lnTo>
                    <a:lnTo>
                      <a:pt x="40563" y="218490"/>
                    </a:lnTo>
                    <a:close/>
                  </a:path>
                  <a:path w="1525904" h="536575">
                    <a:moveTo>
                      <a:pt x="1525651" y="0"/>
                    </a:moveTo>
                    <a:lnTo>
                      <a:pt x="1391158" y="0"/>
                    </a:lnTo>
                    <a:lnTo>
                      <a:pt x="1384935" y="46492"/>
                    </a:lnTo>
                    <a:lnTo>
                      <a:pt x="1367703" y="88078"/>
                    </a:lnTo>
                    <a:lnTo>
                      <a:pt x="1341609" y="124646"/>
                    </a:lnTo>
                    <a:lnTo>
                      <a:pt x="1308805" y="156089"/>
                    </a:lnTo>
                    <a:lnTo>
                      <a:pt x="1271440" y="182297"/>
                    </a:lnTo>
                    <a:lnTo>
                      <a:pt x="1231664" y="203159"/>
                    </a:lnTo>
                    <a:lnTo>
                      <a:pt x="1191628" y="218566"/>
                    </a:lnTo>
                    <a:lnTo>
                      <a:pt x="772063" y="348326"/>
                    </a:lnTo>
                    <a:lnTo>
                      <a:pt x="616254" y="395719"/>
                    </a:lnTo>
                    <a:lnTo>
                      <a:pt x="1076094" y="395719"/>
                    </a:lnTo>
                    <a:lnTo>
                      <a:pt x="1227523" y="348289"/>
                    </a:lnTo>
                    <a:lnTo>
                      <a:pt x="1273741" y="331450"/>
                    </a:lnTo>
                    <a:lnTo>
                      <a:pt x="1315061" y="311868"/>
                    </a:lnTo>
                    <a:lnTo>
                      <a:pt x="1355574" y="287922"/>
                    </a:lnTo>
                    <a:lnTo>
                      <a:pt x="1394199" y="259635"/>
                    </a:lnTo>
                    <a:lnTo>
                      <a:pt x="1429853" y="227029"/>
                    </a:lnTo>
                    <a:lnTo>
                      <a:pt x="1461452" y="190127"/>
                    </a:lnTo>
                    <a:lnTo>
                      <a:pt x="1487915" y="148951"/>
                    </a:lnTo>
                    <a:lnTo>
                      <a:pt x="1508157" y="103522"/>
                    </a:lnTo>
                    <a:lnTo>
                      <a:pt x="1521097" y="53865"/>
                    </a:lnTo>
                    <a:lnTo>
                      <a:pt x="1525651" y="0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7"/>
              <p:cNvSpPr/>
              <p:nvPr/>
            </p:nvSpPr>
            <p:spPr>
              <a:xfrm>
                <a:off x="4062818" y="-27385"/>
                <a:ext cx="3327017" cy="5108192"/>
              </a:xfrm>
              <a:custGeom>
                <a:avLst/>
                <a:gdLst/>
                <a:ahLst/>
                <a:cxnLst/>
                <a:rect l="l" t="t" r="r" b="b"/>
                <a:pathLst>
                  <a:path w="1094104" h="1701164">
                    <a:moveTo>
                      <a:pt x="134492" y="0"/>
                    </a:moveTo>
                    <a:lnTo>
                      <a:pt x="0" y="0"/>
                    </a:lnTo>
                    <a:lnTo>
                      <a:pt x="0" y="1304797"/>
                    </a:lnTo>
                    <a:lnTo>
                      <a:pt x="5262" y="1355103"/>
                    </a:lnTo>
                    <a:lnTo>
                      <a:pt x="19996" y="1400450"/>
                    </a:lnTo>
                    <a:lnTo>
                      <a:pt x="42621" y="1440805"/>
                    </a:lnTo>
                    <a:lnTo>
                      <a:pt x="71558" y="1476133"/>
                    </a:lnTo>
                    <a:lnTo>
                      <a:pt x="105226" y="1506401"/>
                    </a:lnTo>
                    <a:lnTo>
                      <a:pt x="142046" y="1531576"/>
                    </a:lnTo>
                    <a:lnTo>
                      <a:pt x="180437" y="1551622"/>
                    </a:lnTo>
                    <a:lnTo>
                      <a:pt x="218820" y="1566506"/>
                    </a:lnTo>
                    <a:lnTo>
                      <a:pt x="263337" y="1580727"/>
                    </a:lnTo>
                    <a:lnTo>
                      <a:pt x="656589" y="1701101"/>
                    </a:lnTo>
                    <a:lnTo>
                      <a:pt x="1094054" y="1566582"/>
                    </a:lnTo>
                    <a:lnTo>
                      <a:pt x="1092136" y="1560601"/>
                    </a:lnTo>
                    <a:lnTo>
                      <a:pt x="656488" y="1560601"/>
                    </a:lnTo>
                    <a:lnTo>
                      <a:pt x="579392" y="1537256"/>
                    </a:lnTo>
                    <a:lnTo>
                      <a:pt x="302597" y="1452077"/>
                    </a:lnTo>
                    <a:lnTo>
                      <a:pt x="260349" y="1438579"/>
                    </a:lnTo>
                    <a:lnTo>
                      <a:pt x="216194" y="1419371"/>
                    </a:lnTo>
                    <a:lnTo>
                      <a:pt x="175652" y="1390343"/>
                    </a:lnTo>
                    <a:lnTo>
                      <a:pt x="145994" y="1351988"/>
                    </a:lnTo>
                    <a:lnTo>
                      <a:pt x="134492" y="1304797"/>
                    </a:lnTo>
                    <a:lnTo>
                      <a:pt x="134492" y="0"/>
                    </a:lnTo>
                    <a:close/>
                  </a:path>
                  <a:path w="1094104" h="1701164">
                    <a:moveTo>
                      <a:pt x="1052995" y="1438503"/>
                    </a:moveTo>
                    <a:lnTo>
                      <a:pt x="733185" y="1537286"/>
                    </a:lnTo>
                    <a:lnTo>
                      <a:pt x="656488" y="1560601"/>
                    </a:lnTo>
                    <a:lnTo>
                      <a:pt x="1092136" y="1560601"/>
                    </a:lnTo>
                    <a:lnTo>
                      <a:pt x="1052995" y="1438503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8"/>
              <p:cNvSpPr/>
              <p:nvPr/>
            </p:nvSpPr>
            <p:spPr>
              <a:xfrm>
                <a:off x="6055459" y="4292131"/>
                <a:ext cx="1334279" cy="789396"/>
              </a:xfrm>
              <a:custGeom>
                <a:avLst/>
                <a:gdLst/>
                <a:ahLst/>
                <a:cxnLst/>
                <a:rect l="l" t="t" r="r" b="b"/>
                <a:pathLst>
                  <a:path w="438785" h="262889">
                    <a:moveTo>
                      <a:pt x="0" y="121716"/>
                    </a:moveTo>
                    <a:lnTo>
                      <a:pt x="0" y="262191"/>
                    </a:lnTo>
                    <a:lnTo>
                      <a:pt x="1308" y="262585"/>
                    </a:lnTo>
                    <a:lnTo>
                      <a:pt x="438759" y="128066"/>
                    </a:lnTo>
                    <a:lnTo>
                      <a:pt x="436842" y="122085"/>
                    </a:lnTo>
                    <a:lnTo>
                      <a:pt x="1206" y="122085"/>
                    </a:lnTo>
                    <a:lnTo>
                      <a:pt x="0" y="121716"/>
                    </a:lnTo>
                    <a:close/>
                  </a:path>
                  <a:path w="438785" h="262889">
                    <a:moveTo>
                      <a:pt x="397713" y="0"/>
                    </a:moveTo>
                    <a:lnTo>
                      <a:pt x="1206" y="122085"/>
                    </a:lnTo>
                    <a:lnTo>
                      <a:pt x="436842" y="122085"/>
                    </a:lnTo>
                    <a:lnTo>
                      <a:pt x="397713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9"/>
              <p:cNvSpPr/>
              <p:nvPr/>
            </p:nvSpPr>
            <p:spPr>
              <a:xfrm>
                <a:off x="8415806" y="-27385"/>
                <a:ext cx="409361" cy="4398882"/>
              </a:xfrm>
              <a:custGeom>
                <a:avLst/>
                <a:gdLst/>
                <a:ahLst/>
                <a:cxnLst/>
                <a:rect l="l" t="t" r="r" b="b"/>
                <a:pathLst>
                  <a:path w="134620" h="1464945">
                    <a:moveTo>
                      <a:pt x="134493" y="1464437"/>
                    </a:moveTo>
                    <a:lnTo>
                      <a:pt x="0" y="1464437"/>
                    </a:lnTo>
                    <a:lnTo>
                      <a:pt x="0" y="0"/>
                    </a:lnTo>
                    <a:lnTo>
                      <a:pt x="134493" y="0"/>
                    </a:lnTo>
                    <a:lnTo>
                      <a:pt x="134493" y="1464437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10"/>
              <p:cNvSpPr/>
              <p:nvPr/>
            </p:nvSpPr>
            <p:spPr>
              <a:xfrm>
                <a:off x="3293689" y="506137"/>
                <a:ext cx="1015676" cy="4871757"/>
              </a:xfrm>
              <a:custGeom>
                <a:avLst/>
                <a:gdLst/>
                <a:ahLst/>
                <a:cxnLst/>
                <a:rect l="l" t="t" r="r" b="b"/>
                <a:pathLst>
                  <a:path w="334010" h="1622425">
                    <a:moveTo>
                      <a:pt x="134492" y="0"/>
                    </a:moveTo>
                    <a:lnTo>
                      <a:pt x="0" y="0"/>
                    </a:lnTo>
                    <a:lnTo>
                      <a:pt x="0" y="1275651"/>
                    </a:lnTo>
                    <a:lnTo>
                      <a:pt x="4558" y="1329751"/>
                    </a:lnTo>
                    <a:lnTo>
                      <a:pt x="17512" y="1379578"/>
                    </a:lnTo>
                    <a:lnTo>
                      <a:pt x="37777" y="1425115"/>
                    </a:lnTo>
                    <a:lnTo>
                      <a:pt x="64269" y="1466345"/>
                    </a:lnTo>
                    <a:lnTo>
                      <a:pt x="95904" y="1503252"/>
                    </a:lnTo>
                    <a:lnTo>
                      <a:pt x="131596" y="1535821"/>
                    </a:lnTo>
                    <a:lnTo>
                      <a:pt x="170263" y="1564033"/>
                    </a:lnTo>
                    <a:lnTo>
                      <a:pt x="210820" y="1587874"/>
                    </a:lnTo>
                    <a:lnTo>
                      <a:pt x="252183" y="1607326"/>
                    </a:lnTo>
                    <a:lnTo>
                      <a:pt x="293268" y="1622374"/>
                    </a:lnTo>
                    <a:lnTo>
                      <a:pt x="333844" y="1494129"/>
                    </a:lnTo>
                    <a:lnTo>
                      <a:pt x="293842" y="1478890"/>
                    </a:lnTo>
                    <a:lnTo>
                      <a:pt x="254101" y="1458165"/>
                    </a:lnTo>
                    <a:lnTo>
                      <a:pt x="216770" y="1432051"/>
                    </a:lnTo>
                    <a:lnTo>
                      <a:pt x="183995" y="1400646"/>
                    </a:lnTo>
                    <a:lnTo>
                      <a:pt x="157926" y="1364046"/>
                    </a:lnTo>
                    <a:lnTo>
                      <a:pt x="140709" y="1322349"/>
                    </a:lnTo>
                    <a:lnTo>
                      <a:pt x="134492" y="1275651"/>
                    </a:lnTo>
                    <a:lnTo>
                      <a:pt x="134492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11"/>
              <p:cNvSpPr/>
              <p:nvPr/>
            </p:nvSpPr>
            <p:spPr>
              <a:xfrm>
                <a:off x="3293707" y="304198"/>
                <a:ext cx="4763641" cy="404232"/>
              </a:xfrm>
              <a:custGeom>
                <a:avLst/>
                <a:gdLst/>
                <a:ahLst/>
                <a:cxnLst/>
                <a:rect l="l" t="t" r="r" b="b"/>
                <a:pathLst>
                  <a:path w="1566545" h="134619">
                    <a:moveTo>
                      <a:pt x="1565986" y="134492"/>
                    </a:moveTo>
                    <a:lnTo>
                      <a:pt x="0" y="134492"/>
                    </a:lnTo>
                    <a:lnTo>
                      <a:pt x="0" y="0"/>
                    </a:lnTo>
                    <a:lnTo>
                      <a:pt x="1565986" y="0"/>
                    </a:lnTo>
                    <a:lnTo>
                      <a:pt x="1565986" y="134492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12"/>
              <p:cNvSpPr/>
              <p:nvPr/>
            </p:nvSpPr>
            <p:spPr>
              <a:xfrm>
                <a:off x="7264852" y="3890605"/>
                <a:ext cx="791688" cy="787489"/>
              </a:xfrm>
              <a:custGeom>
                <a:avLst/>
                <a:gdLst/>
                <a:ahLst/>
                <a:cxnLst/>
                <a:rect l="l" t="t" r="r" b="b"/>
                <a:pathLst>
                  <a:path w="260350" h="262254">
                    <a:moveTo>
                      <a:pt x="260057" y="0"/>
                    </a:moveTo>
                    <a:lnTo>
                      <a:pt x="125564" y="0"/>
                    </a:lnTo>
                    <a:lnTo>
                      <a:pt x="114089" y="47391"/>
                    </a:lnTo>
                    <a:lnTo>
                      <a:pt x="84499" y="85771"/>
                    </a:lnTo>
                    <a:lnTo>
                      <a:pt x="44051" y="114694"/>
                    </a:lnTo>
                    <a:lnTo>
                      <a:pt x="0" y="133718"/>
                    </a:lnTo>
                    <a:lnTo>
                      <a:pt x="41046" y="261785"/>
                    </a:lnTo>
                    <a:lnTo>
                      <a:pt x="79463" y="247042"/>
                    </a:lnTo>
                    <a:lnTo>
                      <a:pt x="117888" y="227112"/>
                    </a:lnTo>
                    <a:lnTo>
                      <a:pt x="154740" y="202018"/>
                    </a:lnTo>
                    <a:lnTo>
                      <a:pt x="188437" y="171788"/>
                    </a:lnTo>
                    <a:lnTo>
                      <a:pt x="217399" y="136445"/>
                    </a:lnTo>
                    <a:lnTo>
                      <a:pt x="240044" y="96016"/>
                    </a:lnTo>
                    <a:lnTo>
                      <a:pt x="254790" y="50525"/>
                    </a:lnTo>
                    <a:lnTo>
                      <a:pt x="260057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101"/>
            <p:cNvSpPr/>
            <p:nvPr userDrawn="1"/>
          </p:nvSpPr>
          <p:spPr>
            <a:xfrm>
              <a:off x="5114316" y="1003525"/>
              <a:ext cx="1626782" cy="3485211"/>
            </a:xfrm>
            <a:custGeom>
              <a:avLst/>
              <a:gdLst/>
              <a:ahLst/>
              <a:cxnLst/>
              <a:rect l="l" t="t" r="r" b="b"/>
              <a:pathLst>
                <a:path w="660400" h="1285239">
                  <a:moveTo>
                    <a:pt x="135204" y="0"/>
                  </a:moveTo>
                  <a:lnTo>
                    <a:pt x="0" y="0"/>
                  </a:lnTo>
                  <a:lnTo>
                    <a:pt x="0" y="886325"/>
                  </a:lnTo>
                  <a:lnTo>
                    <a:pt x="5290" y="936898"/>
                  </a:lnTo>
                  <a:lnTo>
                    <a:pt x="20101" y="982487"/>
                  </a:lnTo>
                  <a:lnTo>
                    <a:pt x="42846" y="1023057"/>
                  </a:lnTo>
                  <a:lnTo>
                    <a:pt x="71935" y="1058573"/>
                  </a:lnTo>
                  <a:lnTo>
                    <a:pt x="105782" y="1089003"/>
                  </a:lnTo>
                  <a:lnTo>
                    <a:pt x="142796" y="1114312"/>
                  </a:lnTo>
                  <a:lnTo>
                    <a:pt x="181390" y="1134466"/>
                  </a:lnTo>
                  <a:lnTo>
                    <a:pt x="219976" y="1149431"/>
                  </a:lnTo>
                  <a:lnTo>
                    <a:pt x="264732" y="1163728"/>
                  </a:lnTo>
                  <a:lnTo>
                    <a:pt x="660024" y="1284719"/>
                  </a:lnTo>
                  <a:lnTo>
                    <a:pt x="659980" y="1143487"/>
                  </a:lnTo>
                  <a:lnTo>
                    <a:pt x="304206" y="1034387"/>
                  </a:lnTo>
                  <a:lnTo>
                    <a:pt x="261734" y="1020818"/>
                  </a:lnTo>
                  <a:lnTo>
                    <a:pt x="217339" y="1001505"/>
                  </a:lnTo>
                  <a:lnTo>
                    <a:pt x="176580" y="972321"/>
                  </a:lnTo>
                  <a:lnTo>
                    <a:pt x="146766" y="933762"/>
                  </a:lnTo>
                  <a:lnTo>
                    <a:pt x="135204" y="886325"/>
                  </a:lnTo>
                  <a:lnTo>
                    <a:pt x="135204" y="0"/>
                  </a:lnTo>
                  <a:close/>
                </a:path>
                <a:path w="660400" h="1285239">
                  <a:moveTo>
                    <a:pt x="660024" y="1143474"/>
                  </a:move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0" name="Title 30"/>
          <p:cNvSpPr txBox="1">
            <a:spLocks/>
          </p:cNvSpPr>
          <p:nvPr userDrawn="1"/>
        </p:nvSpPr>
        <p:spPr>
          <a:xfrm>
            <a:off x="100608" y="4029915"/>
            <a:ext cx="8933754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b="1" spc="100" dirty="0" smtClean="0">
                <a:solidFill>
                  <a:schemeClr val="bg1"/>
                </a:solidFill>
              </a:rPr>
              <a:t>ALWAYS GO ONE STEP</a:t>
            </a:r>
            <a:r>
              <a:rPr lang="en-HK" b="1" spc="100" baseline="0" dirty="0" smtClean="0">
                <a:solidFill>
                  <a:schemeClr val="bg1"/>
                </a:solidFill>
              </a:rPr>
              <a:t> </a:t>
            </a:r>
            <a:r>
              <a:rPr lang="en-HK" b="1" spc="100" dirty="0" smtClean="0">
                <a:solidFill>
                  <a:schemeClr val="bg1"/>
                </a:solidFill>
              </a:rPr>
              <a:t>FURTHER</a:t>
            </a:r>
            <a:endParaRPr lang="en-GB" b="1" spc="100" dirty="0">
              <a:solidFill>
                <a:schemeClr val="bg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D15272-8D71-4888-9704-52BB3183FD12}" type="datetime1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smtClean="0"/>
              <a:t>For Internal Use Only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86BB9F1-7AC1-433C-84AA-29DBF17F8908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685800" y="292902"/>
            <a:ext cx="4606280" cy="2412596"/>
          </a:xfrm>
        </p:spPr>
        <p:txBody>
          <a:bodyPr anchor="t"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4" name="Subtitle 2"/>
          <p:cNvSpPr>
            <a:spLocks noGrp="1"/>
          </p:cNvSpPr>
          <p:nvPr>
            <p:ph type="subTitle" idx="1"/>
          </p:nvPr>
        </p:nvSpPr>
        <p:spPr>
          <a:xfrm>
            <a:off x="683568" y="2931790"/>
            <a:ext cx="4608512" cy="12241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21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FD908-E473-41C4-801D-E74377932E37}" type="datetime1">
              <a:rPr lang="en-GB" smtClean="0"/>
              <a:t>12/08/2022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For Internal Use Only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B9F1-7AC1-433C-84AA-29DBF17F8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34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5073-27ED-426E-9828-11E250FDDF00}" type="datetime1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For Internal Use Only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B9F1-7AC1-433C-84AA-29DBF17F8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973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54EF-AA54-4ABA-8439-6576713D803C}" type="datetime1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For Internal Use Only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B9F1-7AC1-433C-84AA-29DBF17F8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533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C2D0-72C4-4362-B542-A0EA4F2D01C5}" type="datetime1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For Internal Use Only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B9F1-7AC1-433C-84AA-29DBF17F8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0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7E442-7161-4205-AD80-A572A6409666}" type="datetime1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For Internal Use Only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B9F1-7AC1-433C-84AA-29DBF17F8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57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/>
          <p:cNvSpPr/>
          <p:nvPr userDrawn="1"/>
        </p:nvSpPr>
        <p:spPr>
          <a:xfrm>
            <a:off x="0" y="-20538"/>
            <a:ext cx="9144000" cy="5452070"/>
          </a:xfrm>
          <a:custGeom>
            <a:avLst/>
            <a:gdLst/>
            <a:ahLst/>
            <a:cxnLst/>
            <a:rect l="l" t="t" r="r" b="b"/>
            <a:pathLst>
              <a:path w="5525770" h="2553970">
                <a:moveTo>
                  <a:pt x="5525719" y="2553436"/>
                </a:moveTo>
                <a:lnTo>
                  <a:pt x="0" y="2553436"/>
                </a:lnTo>
                <a:lnTo>
                  <a:pt x="0" y="0"/>
                </a:lnTo>
                <a:lnTo>
                  <a:pt x="5525719" y="0"/>
                </a:lnTo>
                <a:lnTo>
                  <a:pt x="5525719" y="2553436"/>
                </a:lnTo>
                <a:close/>
              </a:path>
            </a:pathLst>
          </a:custGeom>
          <a:solidFill>
            <a:srgbClr val="232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E019D9-0572-4E53-9ED9-76E96DA7D3FD}" type="datetime1">
              <a:rPr lang="en-GB" smtClean="0"/>
              <a:t>12/08/2022</a:t>
            </a:fld>
            <a:endParaRPr lang="en-GB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GB" smtClean="0"/>
              <a:t>For Internal Use Only</a:t>
            </a:r>
            <a:endParaRPr lang="en-GB" dirty="0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86BB9F1-7AC1-433C-84AA-29DBF17F89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9" name="Title 1"/>
          <p:cNvSpPr>
            <a:spLocks noGrp="1"/>
          </p:cNvSpPr>
          <p:nvPr>
            <p:ph type="ctrTitle"/>
          </p:nvPr>
        </p:nvSpPr>
        <p:spPr>
          <a:xfrm>
            <a:off x="685800" y="292902"/>
            <a:ext cx="4606280" cy="2412596"/>
          </a:xfrm>
        </p:spPr>
        <p:txBody>
          <a:bodyPr anchor="t"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40" name="Subtitle 2"/>
          <p:cNvSpPr>
            <a:spLocks noGrp="1"/>
          </p:cNvSpPr>
          <p:nvPr>
            <p:ph type="subTitle" idx="1"/>
          </p:nvPr>
        </p:nvSpPr>
        <p:spPr>
          <a:xfrm>
            <a:off x="683568" y="2931790"/>
            <a:ext cx="4608512" cy="12241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5508104" y="-22266"/>
            <a:ext cx="3442383" cy="4140000"/>
            <a:chOff x="4486403" y="-11508"/>
            <a:chExt cx="4516185" cy="5256584"/>
          </a:xfrm>
        </p:grpSpPr>
        <p:grpSp>
          <p:nvGrpSpPr>
            <p:cNvPr id="42" name="Group 41"/>
            <p:cNvGrpSpPr/>
            <p:nvPr userDrawn="1"/>
          </p:nvGrpSpPr>
          <p:grpSpPr>
            <a:xfrm>
              <a:off x="4486403" y="-11508"/>
              <a:ext cx="4516185" cy="5256584"/>
              <a:chOff x="3293689" y="-27385"/>
              <a:chExt cx="5531863" cy="5975188"/>
            </a:xfrm>
          </p:grpSpPr>
          <p:sp>
            <p:nvSpPr>
              <p:cNvPr id="44" name="object 5"/>
              <p:cNvSpPr/>
              <p:nvPr/>
            </p:nvSpPr>
            <p:spPr>
              <a:xfrm>
                <a:off x="7646673" y="708049"/>
                <a:ext cx="409361" cy="3184279"/>
              </a:xfrm>
              <a:custGeom>
                <a:avLst/>
                <a:gdLst/>
                <a:ahLst/>
                <a:cxnLst/>
                <a:rect l="l" t="t" r="r" b="b"/>
                <a:pathLst>
                  <a:path w="134620" h="1060450">
                    <a:moveTo>
                      <a:pt x="0" y="1059878"/>
                    </a:moveTo>
                    <a:lnTo>
                      <a:pt x="134492" y="1059878"/>
                    </a:lnTo>
                    <a:lnTo>
                      <a:pt x="134492" y="0"/>
                    </a:lnTo>
                    <a:lnTo>
                      <a:pt x="0" y="0"/>
                    </a:lnTo>
                    <a:lnTo>
                      <a:pt x="0" y="1059878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6"/>
              <p:cNvSpPr/>
              <p:nvPr/>
            </p:nvSpPr>
            <p:spPr>
              <a:xfrm>
                <a:off x="4185493" y="4336596"/>
                <a:ext cx="4640059" cy="1611207"/>
              </a:xfrm>
              <a:custGeom>
                <a:avLst/>
                <a:gdLst/>
                <a:ahLst/>
                <a:cxnLst/>
                <a:rect l="l" t="t" r="r" b="b"/>
                <a:pathLst>
                  <a:path w="1525904" h="536575">
                    <a:moveTo>
                      <a:pt x="40563" y="218490"/>
                    </a:moveTo>
                    <a:lnTo>
                      <a:pt x="0" y="346735"/>
                    </a:lnTo>
                    <a:lnTo>
                      <a:pt x="5063" y="348326"/>
                    </a:lnTo>
                    <a:lnTo>
                      <a:pt x="227179" y="417281"/>
                    </a:lnTo>
                    <a:lnTo>
                      <a:pt x="293415" y="437637"/>
                    </a:lnTo>
                    <a:lnTo>
                      <a:pt x="358674" y="457649"/>
                    </a:lnTo>
                    <a:lnTo>
                      <a:pt x="420603" y="476606"/>
                    </a:lnTo>
                    <a:lnTo>
                      <a:pt x="616153" y="536282"/>
                    </a:lnTo>
                    <a:lnTo>
                      <a:pt x="812521" y="476599"/>
                    </a:lnTo>
                    <a:lnTo>
                      <a:pt x="874595" y="457646"/>
                    </a:lnTo>
                    <a:lnTo>
                      <a:pt x="940002" y="437622"/>
                    </a:lnTo>
                    <a:lnTo>
                      <a:pt x="1006321" y="417252"/>
                    </a:lnTo>
                    <a:lnTo>
                      <a:pt x="1076094" y="395719"/>
                    </a:lnTo>
                    <a:lnTo>
                      <a:pt x="616254" y="395719"/>
                    </a:lnTo>
                    <a:lnTo>
                      <a:pt x="460911" y="348289"/>
                    </a:lnTo>
                    <a:lnTo>
                      <a:pt x="40563" y="218490"/>
                    </a:lnTo>
                    <a:close/>
                  </a:path>
                  <a:path w="1525904" h="536575">
                    <a:moveTo>
                      <a:pt x="1525651" y="0"/>
                    </a:moveTo>
                    <a:lnTo>
                      <a:pt x="1391158" y="0"/>
                    </a:lnTo>
                    <a:lnTo>
                      <a:pt x="1384935" y="46492"/>
                    </a:lnTo>
                    <a:lnTo>
                      <a:pt x="1367703" y="88078"/>
                    </a:lnTo>
                    <a:lnTo>
                      <a:pt x="1341609" y="124646"/>
                    </a:lnTo>
                    <a:lnTo>
                      <a:pt x="1308805" y="156089"/>
                    </a:lnTo>
                    <a:lnTo>
                      <a:pt x="1271440" y="182297"/>
                    </a:lnTo>
                    <a:lnTo>
                      <a:pt x="1231664" y="203159"/>
                    </a:lnTo>
                    <a:lnTo>
                      <a:pt x="1191628" y="218566"/>
                    </a:lnTo>
                    <a:lnTo>
                      <a:pt x="772063" y="348326"/>
                    </a:lnTo>
                    <a:lnTo>
                      <a:pt x="616254" y="395719"/>
                    </a:lnTo>
                    <a:lnTo>
                      <a:pt x="1076094" y="395719"/>
                    </a:lnTo>
                    <a:lnTo>
                      <a:pt x="1227523" y="348289"/>
                    </a:lnTo>
                    <a:lnTo>
                      <a:pt x="1273741" y="331450"/>
                    </a:lnTo>
                    <a:lnTo>
                      <a:pt x="1315061" y="311868"/>
                    </a:lnTo>
                    <a:lnTo>
                      <a:pt x="1355574" y="287922"/>
                    </a:lnTo>
                    <a:lnTo>
                      <a:pt x="1394199" y="259635"/>
                    </a:lnTo>
                    <a:lnTo>
                      <a:pt x="1429853" y="227029"/>
                    </a:lnTo>
                    <a:lnTo>
                      <a:pt x="1461452" y="190127"/>
                    </a:lnTo>
                    <a:lnTo>
                      <a:pt x="1487915" y="148951"/>
                    </a:lnTo>
                    <a:lnTo>
                      <a:pt x="1508157" y="103522"/>
                    </a:lnTo>
                    <a:lnTo>
                      <a:pt x="1521097" y="53865"/>
                    </a:lnTo>
                    <a:lnTo>
                      <a:pt x="1525651" y="0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7"/>
              <p:cNvSpPr/>
              <p:nvPr/>
            </p:nvSpPr>
            <p:spPr>
              <a:xfrm>
                <a:off x="4062818" y="-27385"/>
                <a:ext cx="3327017" cy="5108192"/>
              </a:xfrm>
              <a:custGeom>
                <a:avLst/>
                <a:gdLst/>
                <a:ahLst/>
                <a:cxnLst/>
                <a:rect l="l" t="t" r="r" b="b"/>
                <a:pathLst>
                  <a:path w="1094104" h="1701164">
                    <a:moveTo>
                      <a:pt x="134492" y="0"/>
                    </a:moveTo>
                    <a:lnTo>
                      <a:pt x="0" y="0"/>
                    </a:lnTo>
                    <a:lnTo>
                      <a:pt x="0" y="1304797"/>
                    </a:lnTo>
                    <a:lnTo>
                      <a:pt x="5262" y="1355103"/>
                    </a:lnTo>
                    <a:lnTo>
                      <a:pt x="19996" y="1400450"/>
                    </a:lnTo>
                    <a:lnTo>
                      <a:pt x="42621" y="1440805"/>
                    </a:lnTo>
                    <a:lnTo>
                      <a:pt x="71558" y="1476133"/>
                    </a:lnTo>
                    <a:lnTo>
                      <a:pt x="105226" y="1506401"/>
                    </a:lnTo>
                    <a:lnTo>
                      <a:pt x="142046" y="1531576"/>
                    </a:lnTo>
                    <a:lnTo>
                      <a:pt x="180437" y="1551622"/>
                    </a:lnTo>
                    <a:lnTo>
                      <a:pt x="218820" y="1566506"/>
                    </a:lnTo>
                    <a:lnTo>
                      <a:pt x="263337" y="1580727"/>
                    </a:lnTo>
                    <a:lnTo>
                      <a:pt x="656589" y="1701101"/>
                    </a:lnTo>
                    <a:lnTo>
                      <a:pt x="1094054" y="1566582"/>
                    </a:lnTo>
                    <a:lnTo>
                      <a:pt x="1092136" y="1560601"/>
                    </a:lnTo>
                    <a:lnTo>
                      <a:pt x="656488" y="1560601"/>
                    </a:lnTo>
                    <a:lnTo>
                      <a:pt x="579392" y="1537256"/>
                    </a:lnTo>
                    <a:lnTo>
                      <a:pt x="302597" y="1452077"/>
                    </a:lnTo>
                    <a:lnTo>
                      <a:pt x="260349" y="1438579"/>
                    </a:lnTo>
                    <a:lnTo>
                      <a:pt x="216194" y="1419371"/>
                    </a:lnTo>
                    <a:lnTo>
                      <a:pt x="175652" y="1390343"/>
                    </a:lnTo>
                    <a:lnTo>
                      <a:pt x="145994" y="1351988"/>
                    </a:lnTo>
                    <a:lnTo>
                      <a:pt x="134492" y="1304797"/>
                    </a:lnTo>
                    <a:lnTo>
                      <a:pt x="134492" y="0"/>
                    </a:lnTo>
                    <a:close/>
                  </a:path>
                  <a:path w="1094104" h="1701164">
                    <a:moveTo>
                      <a:pt x="1052995" y="1438503"/>
                    </a:moveTo>
                    <a:lnTo>
                      <a:pt x="733185" y="1537286"/>
                    </a:lnTo>
                    <a:lnTo>
                      <a:pt x="656488" y="1560601"/>
                    </a:lnTo>
                    <a:lnTo>
                      <a:pt x="1092136" y="1560601"/>
                    </a:lnTo>
                    <a:lnTo>
                      <a:pt x="1052995" y="1438503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8"/>
              <p:cNvSpPr/>
              <p:nvPr/>
            </p:nvSpPr>
            <p:spPr>
              <a:xfrm>
                <a:off x="6055459" y="4292131"/>
                <a:ext cx="1334279" cy="789396"/>
              </a:xfrm>
              <a:custGeom>
                <a:avLst/>
                <a:gdLst/>
                <a:ahLst/>
                <a:cxnLst/>
                <a:rect l="l" t="t" r="r" b="b"/>
                <a:pathLst>
                  <a:path w="438785" h="262889">
                    <a:moveTo>
                      <a:pt x="0" y="121716"/>
                    </a:moveTo>
                    <a:lnTo>
                      <a:pt x="0" y="262191"/>
                    </a:lnTo>
                    <a:lnTo>
                      <a:pt x="1308" y="262585"/>
                    </a:lnTo>
                    <a:lnTo>
                      <a:pt x="438759" y="128066"/>
                    </a:lnTo>
                    <a:lnTo>
                      <a:pt x="436842" y="122085"/>
                    </a:lnTo>
                    <a:lnTo>
                      <a:pt x="1206" y="122085"/>
                    </a:lnTo>
                    <a:lnTo>
                      <a:pt x="0" y="121716"/>
                    </a:lnTo>
                    <a:close/>
                  </a:path>
                  <a:path w="438785" h="262889">
                    <a:moveTo>
                      <a:pt x="397713" y="0"/>
                    </a:moveTo>
                    <a:lnTo>
                      <a:pt x="1206" y="122085"/>
                    </a:lnTo>
                    <a:lnTo>
                      <a:pt x="436842" y="122085"/>
                    </a:lnTo>
                    <a:lnTo>
                      <a:pt x="397713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9"/>
              <p:cNvSpPr/>
              <p:nvPr/>
            </p:nvSpPr>
            <p:spPr>
              <a:xfrm>
                <a:off x="8415806" y="-27385"/>
                <a:ext cx="409361" cy="4398882"/>
              </a:xfrm>
              <a:custGeom>
                <a:avLst/>
                <a:gdLst/>
                <a:ahLst/>
                <a:cxnLst/>
                <a:rect l="l" t="t" r="r" b="b"/>
                <a:pathLst>
                  <a:path w="134620" h="1464945">
                    <a:moveTo>
                      <a:pt x="134493" y="1464437"/>
                    </a:moveTo>
                    <a:lnTo>
                      <a:pt x="0" y="1464437"/>
                    </a:lnTo>
                    <a:lnTo>
                      <a:pt x="0" y="0"/>
                    </a:lnTo>
                    <a:lnTo>
                      <a:pt x="134493" y="0"/>
                    </a:lnTo>
                    <a:lnTo>
                      <a:pt x="134493" y="1464437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10"/>
              <p:cNvSpPr/>
              <p:nvPr/>
            </p:nvSpPr>
            <p:spPr>
              <a:xfrm>
                <a:off x="3293689" y="506137"/>
                <a:ext cx="1015676" cy="4871757"/>
              </a:xfrm>
              <a:custGeom>
                <a:avLst/>
                <a:gdLst/>
                <a:ahLst/>
                <a:cxnLst/>
                <a:rect l="l" t="t" r="r" b="b"/>
                <a:pathLst>
                  <a:path w="334010" h="1622425">
                    <a:moveTo>
                      <a:pt x="134492" y="0"/>
                    </a:moveTo>
                    <a:lnTo>
                      <a:pt x="0" y="0"/>
                    </a:lnTo>
                    <a:lnTo>
                      <a:pt x="0" y="1275651"/>
                    </a:lnTo>
                    <a:lnTo>
                      <a:pt x="4558" y="1329751"/>
                    </a:lnTo>
                    <a:lnTo>
                      <a:pt x="17512" y="1379578"/>
                    </a:lnTo>
                    <a:lnTo>
                      <a:pt x="37777" y="1425115"/>
                    </a:lnTo>
                    <a:lnTo>
                      <a:pt x="64269" y="1466345"/>
                    </a:lnTo>
                    <a:lnTo>
                      <a:pt x="95904" y="1503252"/>
                    </a:lnTo>
                    <a:lnTo>
                      <a:pt x="131596" y="1535821"/>
                    </a:lnTo>
                    <a:lnTo>
                      <a:pt x="170263" y="1564033"/>
                    </a:lnTo>
                    <a:lnTo>
                      <a:pt x="210820" y="1587874"/>
                    </a:lnTo>
                    <a:lnTo>
                      <a:pt x="252183" y="1607326"/>
                    </a:lnTo>
                    <a:lnTo>
                      <a:pt x="293268" y="1622374"/>
                    </a:lnTo>
                    <a:lnTo>
                      <a:pt x="333844" y="1494129"/>
                    </a:lnTo>
                    <a:lnTo>
                      <a:pt x="293842" y="1478890"/>
                    </a:lnTo>
                    <a:lnTo>
                      <a:pt x="254101" y="1458165"/>
                    </a:lnTo>
                    <a:lnTo>
                      <a:pt x="216770" y="1432051"/>
                    </a:lnTo>
                    <a:lnTo>
                      <a:pt x="183995" y="1400646"/>
                    </a:lnTo>
                    <a:lnTo>
                      <a:pt x="157926" y="1364046"/>
                    </a:lnTo>
                    <a:lnTo>
                      <a:pt x="140709" y="1322349"/>
                    </a:lnTo>
                    <a:lnTo>
                      <a:pt x="134492" y="1275651"/>
                    </a:lnTo>
                    <a:lnTo>
                      <a:pt x="134492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11"/>
              <p:cNvSpPr/>
              <p:nvPr/>
            </p:nvSpPr>
            <p:spPr>
              <a:xfrm>
                <a:off x="3293707" y="304198"/>
                <a:ext cx="4763641" cy="404232"/>
              </a:xfrm>
              <a:custGeom>
                <a:avLst/>
                <a:gdLst/>
                <a:ahLst/>
                <a:cxnLst/>
                <a:rect l="l" t="t" r="r" b="b"/>
                <a:pathLst>
                  <a:path w="1566545" h="134619">
                    <a:moveTo>
                      <a:pt x="1565986" y="134492"/>
                    </a:moveTo>
                    <a:lnTo>
                      <a:pt x="0" y="134492"/>
                    </a:lnTo>
                    <a:lnTo>
                      <a:pt x="0" y="0"/>
                    </a:lnTo>
                    <a:lnTo>
                      <a:pt x="1565986" y="0"/>
                    </a:lnTo>
                    <a:lnTo>
                      <a:pt x="1565986" y="134492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12"/>
              <p:cNvSpPr/>
              <p:nvPr/>
            </p:nvSpPr>
            <p:spPr>
              <a:xfrm>
                <a:off x="7264852" y="3890605"/>
                <a:ext cx="791688" cy="787489"/>
              </a:xfrm>
              <a:custGeom>
                <a:avLst/>
                <a:gdLst/>
                <a:ahLst/>
                <a:cxnLst/>
                <a:rect l="l" t="t" r="r" b="b"/>
                <a:pathLst>
                  <a:path w="260350" h="262254">
                    <a:moveTo>
                      <a:pt x="260057" y="0"/>
                    </a:moveTo>
                    <a:lnTo>
                      <a:pt x="125564" y="0"/>
                    </a:lnTo>
                    <a:lnTo>
                      <a:pt x="114089" y="47391"/>
                    </a:lnTo>
                    <a:lnTo>
                      <a:pt x="84499" y="85771"/>
                    </a:lnTo>
                    <a:lnTo>
                      <a:pt x="44051" y="114694"/>
                    </a:lnTo>
                    <a:lnTo>
                      <a:pt x="0" y="133718"/>
                    </a:lnTo>
                    <a:lnTo>
                      <a:pt x="41046" y="261785"/>
                    </a:lnTo>
                    <a:lnTo>
                      <a:pt x="79463" y="247042"/>
                    </a:lnTo>
                    <a:lnTo>
                      <a:pt x="117888" y="227112"/>
                    </a:lnTo>
                    <a:lnTo>
                      <a:pt x="154740" y="202018"/>
                    </a:lnTo>
                    <a:lnTo>
                      <a:pt x="188437" y="171788"/>
                    </a:lnTo>
                    <a:lnTo>
                      <a:pt x="217399" y="136445"/>
                    </a:lnTo>
                    <a:lnTo>
                      <a:pt x="240044" y="96016"/>
                    </a:lnTo>
                    <a:lnTo>
                      <a:pt x="254790" y="50525"/>
                    </a:lnTo>
                    <a:lnTo>
                      <a:pt x="260057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3" name="object 101"/>
            <p:cNvSpPr/>
            <p:nvPr userDrawn="1"/>
          </p:nvSpPr>
          <p:spPr>
            <a:xfrm>
              <a:off x="5114316" y="1003525"/>
              <a:ext cx="1626782" cy="3485211"/>
            </a:xfrm>
            <a:custGeom>
              <a:avLst/>
              <a:gdLst/>
              <a:ahLst/>
              <a:cxnLst/>
              <a:rect l="l" t="t" r="r" b="b"/>
              <a:pathLst>
                <a:path w="660400" h="1285239">
                  <a:moveTo>
                    <a:pt x="135204" y="0"/>
                  </a:moveTo>
                  <a:lnTo>
                    <a:pt x="0" y="0"/>
                  </a:lnTo>
                  <a:lnTo>
                    <a:pt x="0" y="886325"/>
                  </a:lnTo>
                  <a:lnTo>
                    <a:pt x="5290" y="936898"/>
                  </a:lnTo>
                  <a:lnTo>
                    <a:pt x="20101" y="982487"/>
                  </a:lnTo>
                  <a:lnTo>
                    <a:pt x="42846" y="1023057"/>
                  </a:lnTo>
                  <a:lnTo>
                    <a:pt x="71935" y="1058573"/>
                  </a:lnTo>
                  <a:lnTo>
                    <a:pt x="105782" y="1089003"/>
                  </a:lnTo>
                  <a:lnTo>
                    <a:pt x="142796" y="1114312"/>
                  </a:lnTo>
                  <a:lnTo>
                    <a:pt x="181390" y="1134466"/>
                  </a:lnTo>
                  <a:lnTo>
                    <a:pt x="219976" y="1149431"/>
                  </a:lnTo>
                  <a:lnTo>
                    <a:pt x="264732" y="1163728"/>
                  </a:lnTo>
                  <a:lnTo>
                    <a:pt x="660024" y="1284719"/>
                  </a:lnTo>
                  <a:lnTo>
                    <a:pt x="659980" y="1143487"/>
                  </a:lnTo>
                  <a:lnTo>
                    <a:pt x="304206" y="1034387"/>
                  </a:lnTo>
                  <a:lnTo>
                    <a:pt x="261734" y="1020818"/>
                  </a:lnTo>
                  <a:lnTo>
                    <a:pt x="217339" y="1001505"/>
                  </a:lnTo>
                  <a:lnTo>
                    <a:pt x="176580" y="972321"/>
                  </a:lnTo>
                  <a:lnTo>
                    <a:pt x="146766" y="933762"/>
                  </a:lnTo>
                  <a:lnTo>
                    <a:pt x="135204" y="886325"/>
                  </a:lnTo>
                  <a:lnTo>
                    <a:pt x="135204" y="0"/>
                  </a:lnTo>
                  <a:close/>
                </a:path>
                <a:path w="660400" h="1285239">
                  <a:moveTo>
                    <a:pt x="660024" y="1143474"/>
                  </a:move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401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467544" y="4802275"/>
            <a:ext cx="8219578" cy="244599"/>
            <a:chOff x="467544" y="4777146"/>
            <a:chExt cx="8219578" cy="244599"/>
          </a:xfrm>
        </p:grpSpPr>
        <p:sp>
          <p:nvSpPr>
            <p:cNvPr id="39" name="object 12"/>
            <p:cNvSpPr/>
            <p:nvPr userDrawn="1"/>
          </p:nvSpPr>
          <p:spPr>
            <a:xfrm>
              <a:off x="467544" y="4970692"/>
              <a:ext cx="3312368" cy="45719"/>
            </a:xfrm>
            <a:custGeom>
              <a:avLst/>
              <a:gdLst/>
              <a:ahLst/>
              <a:cxnLst/>
              <a:rect l="l" t="t" r="r" b="b"/>
              <a:pathLst>
                <a:path w="3060700">
                  <a:moveTo>
                    <a:pt x="0" y="0"/>
                  </a:moveTo>
                  <a:lnTo>
                    <a:pt x="3060128" y="0"/>
                  </a:lnTo>
                </a:path>
              </a:pathLst>
            </a:custGeom>
            <a:ln w="48399">
              <a:solidFill>
                <a:srgbClr val="2322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Picture 10" descr="Untitled-5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886" y="4777146"/>
              <a:ext cx="1319212" cy="234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object 12"/>
            <p:cNvSpPr/>
            <p:nvPr userDrawn="1"/>
          </p:nvSpPr>
          <p:spPr>
            <a:xfrm>
              <a:off x="5436096" y="4976026"/>
              <a:ext cx="3251026" cy="45719"/>
            </a:xfrm>
            <a:custGeom>
              <a:avLst/>
              <a:gdLst/>
              <a:ahLst/>
              <a:cxnLst/>
              <a:rect l="l" t="t" r="r" b="b"/>
              <a:pathLst>
                <a:path w="3060700">
                  <a:moveTo>
                    <a:pt x="0" y="0"/>
                  </a:moveTo>
                  <a:lnTo>
                    <a:pt x="3060128" y="0"/>
                  </a:lnTo>
                </a:path>
              </a:pathLst>
            </a:custGeom>
            <a:ln w="4839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81366" y="-12609"/>
            <a:ext cx="8555130" cy="883229"/>
            <a:chOff x="481366" y="-12609"/>
            <a:chExt cx="8555130" cy="883229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5378408" y="-12609"/>
              <a:ext cx="3658088" cy="883229"/>
              <a:chOff x="1005995" y="5232289"/>
              <a:chExt cx="3658088" cy="883229"/>
            </a:xfrm>
          </p:grpSpPr>
          <p:sp>
            <p:nvSpPr>
              <p:cNvPr id="27" name="object 5"/>
              <p:cNvSpPr/>
              <p:nvPr/>
            </p:nvSpPr>
            <p:spPr>
              <a:xfrm>
                <a:off x="4548577" y="5435727"/>
                <a:ext cx="0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298"/>
                    </a:lnTo>
                  </a:path>
                </a:pathLst>
              </a:custGeom>
              <a:ln w="48399">
                <a:solidFill>
                  <a:srgbClr val="ED1C2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6"/>
              <p:cNvSpPr/>
              <p:nvPr/>
            </p:nvSpPr>
            <p:spPr>
              <a:xfrm>
                <a:off x="4114808" y="5922478"/>
                <a:ext cx="549275" cy="193040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93040">
                    <a:moveTo>
                      <a:pt x="14604" y="78613"/>
                    </a:moveTo>
                    <a:lnTo>
                      <a:pt x="0" y="124752"/>
                    </a:lnTo>
                    <a:lnTo>
                      <a:pt x="58418" y="142949"/>
                    </a:lnTo>
                    <a:lnTo>
                      <a:pt x="129068" y="164668"/>
                    </a:lnTo>
                    <a:lnTo>
                      <a:pt x="188867" y="182951"/>
                    </a:lnTo>
                    <a:lnTo>
                      <a:pt x="221716" y="192963"/>
                    </a:lnTo>
                    <a:lnTo>
                      <a:pt x="254714" y="182948"/>
                    </a:lnTo>
                    <a:lnTo>
                      <a:pt x="314709" y="164665"/>
                    </a:lnTo>
                    <a:lnTo>
                      <a:pt x="387206" y="142379"/>
                    </a:lnTo>
                    <a:lnTo>
                      <a:pt x="221754" y="142379"/>
                    </a:lnTo>
                    <a:lnTo>
                      <a:pt x="183652" y="130757"/>
                    </a:lnTo>
                    <a:lnTo>
                      <a:pt x="126061" y="113130"/>
                    </a:lnTo>
                    <a:lnTo>
                      <a:pt x="64529" y="94186"/>
                    </a:lnTo>
                    <a:lnTo>
                      <a:pt x="14604" y="78613"/>
                    </a:lnTo>
                    <a:close/>
                  </a:path>
                  <a:path w="549275" h="193040">
                    <a:moveTo>
                      <a:pt x="548982" y="0"/>
                    </a:moveTo>
                    <a:lnTo>
                      <a:pt x="500583" y="0"/>
                    </a:lnTo>
                    <a:lnTo>
                      <a:pt x="494023" y="28116"/>
                    </a:lnTo>
                    <a:lnTo>
                      <a:pt x="477107" y="50734"/>
                    </a:lnTo>
                    <a:lnTo>
                      <a:pt x="428790" y="78638"/>
                    </a:lnTo>
                    <a:lnTo>
                      <a:pt x="379199" y="94205"/>
                    </a:lnTo>
                    <a:lnTo>
                      <a:pt x="317690" y="113147"/>
                    </a:lnTo>
                    <a:lnTo>
                      <a:pt x="259972" y="130769"/>
                    </a:lnTo>
                    <a:lnTo>
                      <a:pt x="221754" y="142379"/>
                    </a:lnTo>
                    <a:lnTo>
                      <a:pt x="387206" y="142379"/>
                    </a:lnTo>
                    <a:lnTo>
                      <a:pt x="443560" y="124726"/>
                    </a:lnTo>
                    <a:lnTo>
                      <a:pt x="480547" y="108102"/>
                    </a:lnTo>
                    <a:lnTo>
                      <a:pt x="514507" y="81689"/>
                    </a:lnTo>
                    <a:lnTo>
                      <a:pt x="539348" y="45613"/>
                    </a:lnTo>
                    <a:lnTo>
                      <a:pt x="548982" y="0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7"/>
              <p:cNvSpPr/>
              <p:nvPr/>
            </p:nvSpPr>
            <p:spPr>
              <a:xfrm>
                <a:off x="4100301" y="5305890"/>
                <a:ext cx="539750" cy="706120"/>
              </a:xfrm>
              <a:custGeom>
                <a:avLst/>
                <a:gdLst/>
                <a:ahLst/>
                <a:cxnLst/>
                <a:rect l="l" t="t" r="r" b="b"/>
                <a:pathLst>
                  <a:path w="539750" h="706120">
                    <a:moveTo>
                      <a:pt x="539292" y="0"/>
                    </a:moveTo>
                    <a:lnTo>
                      <a:pt x="0" y="0"/>
                    </a:lnTo>
                    <a:lnTo>
                      <a:pt x="0" y="563143"/>
                    </a:lnTo>
                    <a:lnTo>
                      <a:pt x="25749" y="624792"/>
                    </a:lnTo>
                    <a:lnTo>
                      <a:pt x="78820" y="657339"/>
                    </a:lnTo>
                    <a:lnTo>
                      <a:pt x="119259" y="670085"/>
                    </a:lnTo>
                    <a:lnTo>
                      <a:pt x="236258" y="705738"/>
                    </a:lnTo>
                    <a:lnTo>
                      <a:pt x="393674" y="657339"/>
                    </a:lnTo>
                    <a:lnTo>
                      <a:pt x="392982" y="655180"/>
                    </a:lnTo>
                    <a:lnTo>
                      <a:pt x="236219" y="655180"/>
                    </a:lnTo>
                    <a:lnTo>
                      <a:pt x="208472" y="646782"/>
                    </a:lnTo>
                    <a:lnTo>
                      <a:pt x="168843" y="634706"/>
                    </a:lnTo>
                    <a:lnTo>
                      <a:pt x="127247" y="621885"/>
                    </a:lnTo>
                    <a:lnTo>
                      <a:pt x="77787" y="604364"/>
                    </a:lnTo>
                    <a:lnTo>
                      <a:pt x="48399" y="563143"/>
                    </a:lnTo>
                    <a:lnTo>
                      <a:pt x="48399" y="48386"/>
                    </a:lnTo>
                    <a:lnTo>
                      <a:pt x="539292" y="48386"/>
                    </a:lnTo>
                    <a:lnTo>
                      <a:pt x="539292" y="0"/>
                    </a:lnTo>
                    <a:close/>
                  </a:path>
                  <a:path w="539750" h="706120">
                    <a:moveTo>
                      <a:pt x="378891" y="611251"/>
                    </a:moveTo>
                    <a:lnTo>
                      <a:pt x="344957" y="621904"/>
                    </a:lnTo>
                    <a:lnTo>
                      <a:pt x="303341" y="634723"/>
                    </a:lnTo>
                    <a:lnTo>
                      <a:pt x="263811" y="646795"/>
                    </a:lnTo>
                    <a:lnTo>
                      <a:pt x="236219" y="655180"/>
                    </a:lnTo>
                    <a:lnTo>
                      <a:pt x="392982" y="655180"/>
                    </a:lnTo>
                    <a:lnTo>
                      <a:pt x="378891" y="611251"/>
                    </a:lnTo>
                    <a:close/>
                  </a:path>
                </a:pathLst>
              </a:custGeom>
              <a:solidFill>
                <a:srgbClr val="241F5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8"/>
              <p:cNvSpPr/>
              <p:nvPr/>
            </p:nvSpPr>
            <p:spPr>
              <a:xfrm>
                <a:off x="4336093" y="5917144"/>
                <a:ext cx="158115" cy="94615"/>
              </a:xfrm>
              <a:custGeom>
                <a:avLst/>
                <a:gdLst/>
                <a:ahLst/>
                <a:cxnLst/>
                <a:rect l="l" t="t" r="r" b="b"/>
                <a:pathLst>
                  <a:path w="158115" h="94614">
                    <a:moveTo>
                      <a:pt x="0" y="43802"/>
                    </a:moveTo>
                    <a:lnTo>
                      <a:pt x="0" y="94348"/>
                    </a:lnTo>
                    <a:lnTo>
                      <a:pt x="469" y="94488"/>
                    </a:lnTo>
                    <a:lnTo>
                      <a:pt x="157873" y="46075"/>
                    </a:lnTo>
                    <a:lnTo>
                      <a:pt x="157185" y="43929"/>
                    </a:lnTo>
                    <a:lnTo>
                      <a:pt x="431" y="43929"/>
                    </a:lnTo>
                    <a:lnTo>
                      <a:pt x="0" y="43802"/>
                    </a:lnTo>
                    <a:close/>
                  </a:path>
                  <a:path w="158115" h="94614">
                    <a:moveTo>
                      <a:pt x="143103" y="0"/>
                    </a:moveTo>
                    <a:lnTo>
                      <a:pt x="431" y="43929"/>
                    </a:lnTo>
                    <a:lnTo>
                      <a:pt x="157185" y="43929"/>
                    </a:lnTo>
                    <a:lnTo>
                      <a:pt x="143103" y="0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9"/>
              <p:cNvSpPr/>
              <p:nvPr/>
            </p:nvSpPr>
            <p:spPr>
              <a:xfrm>
                <a:off x="4639586" y="5305883"/>
                <a:ext cx="0" cy="621030"/>
              </a:xfrm>
              <a:custGeom>
                <a:avLst/>
                <a:gdLst/>
                <a:ahLst/>
                <a:cxnLst/>
                <a:rect l="l" t="t" r="r" b="b"/>
                <a:pathLst>
                  <a:path h="621029">
                    <a:moveTo>
                      <a:pt x="0" y="0"/>
                    </a:moveTo>
                    <a:lnTo>
                      <a:pt x="0" y="620585"/>
                    </a:lnTo>
                  </a:path>
                </a:pathLst>
              </a:custGeom>
              <a:ln w="48399">
                <a:solidFill>
                  <a:srgbClr val="ED1C2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10"/>
              <p:cNvSpPr/>
              <p:nvPr/>
            </p:nvSpPr>
            <p:spPr>
              <a:xfrm>
                <a:off x="4009289" y="5232289"/>
                <a:ext cx="120650" cy="81534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815339">
                    <a:moveTo>
                      <a:pt x="48399" y="0"/>
                    </a:moveTo>
                    <a:lnTo>
                      <a:pt x="0" y="0"/>
                    </a:lnTo>
                    <a:lnTo>
                      <a:pt x="0" y="690181"/>
                    </a:lnTo>
                    <a:lnTo>
                      <a:pt x="9642" y="735966"/>
                    </a:lnTo>
                    <a:lnTo>
                      <a:pt x="34507" y="772085"/>
                    </a:lnTo>
                    <a:lnTo>
                      <a:pt x="68499" y="798443"/>
                    </a:lnTo>
                    <a:lnTo>
                      <a:pt x="105524" y="814946"/>
                    </a:lnTo>
                    <a:lnTo>
                      <a:pt x="120129" y="768807"/>
                    </a:lnTo>
                    <a:lnTo>
                      <a:pt x="94959" y="757907"/>
                    </a:lnTo>
                    <a:lnTo>
                      <a:pt x="71853" y="741048"/>
                    </a:lnTo>
                    <a:lnTo>
                      <a:pt x="54953" y="718411"/>
                    </a:lnTo>
                    <a:lnTo>
                      <a:pt x="48399" y="690181"/>
                    </a:lnTo>
                    <a:lnTo>
                      <a:pt x="48399" y="0"/>
                    </a:lnTo>
                    <a:close/>
                  </a:path>
                </a:pathLst>
              </a:custGeom>
              <a:solidFill>
                <a:srgbClr val="241F5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11"/>
              <p:cNvSpPr/>
              <p:nvPr/>
            </p:nvSpPr>
            <p:spPr>
              <a:xfrm>
                <a:off x="4009291" y="5435734"/>
                <a:ext cx="5638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63879">
                    <a:moveTo>
                      <a:pt x="0" y="0"/>
                    </a:moveTo>
                    <a:lnTo>
                      <a:pt x="563486" y="0"/>
                    </a:lnTo>
                  </a:path>
                </a:pathLst>
              </a:custGeom>
              <a:ln w="48399">
                <a:solidFill>
                  <a:srgbClr val="241F5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12"/>
              <p:cNvSpPr/>
              <p:nvPr/>
            </p:nvSpPr>
            <p:spPr>
              <a:xfrm>
                <a:off x="1005995" y="5435734"/>
                <a:ext cx="30607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060700">
                    <a:moveTo>
                      <a:pt x="0" y="0"/>
                    </a:moveTo>
                    <a:lnTo>
                      <a:pt x="3060128" y="0"/>
                    </a:lnTo>
                  </a:path>
                </a:pathLst>
              </a:custGeom>
              <a:ln w="48399">
                <a:solidFill>
                  <a:srgbClr val="232258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13"/>
              <p:cNvSpPr/>
              <p:nvPr/>
            </p:nvSpPr>
            <p:spPr>
              <a:xfrm>
                <a:off x="4479199" y="5869030"/>
                <a:ext cx="93980" cy="94615"/>
              </a:xfrm>
              <a:custGeom>
                <a:avLst/>
                <a:gdLst/>
                <a:ahLst/>
                <a:cxnLst/>
                <a:rect l="l" t="t" r="r" b="b"/>
                <a:pathLst>
                  <a:path w="93979" h="94614">
                    <a:moveTo>
                      <a:pt x="93573" y="0"/>
                    </a:moveTo>
                    <a:lnTo>
                      <a:pt x="45186" y="0"/>
                    </a:lnTo>
                    <a:lnTo>
                      <a:pt x="41056" y="17051"/>
                    </a:lnTo>
                    <a:lnTo>
                      <a:pt x="30408" y="30859"/>
                    </a:lnTo>
                    <a:lnTo>
                      <a:pt x="15852" y="41264"/>
                    </a:lnTo>
                    <a:lnTo>
                      <a:pt x="0" y="48107"/>
                    </a:lnTo>
                    <a:lnTo>
                      <a:pt x="14770" y="94195"/>
                    </a:lnTo>
                    <a:lnTo>
                      <a:pt x="42417" y="81720"/>
                    </a:lnTo>
                    <a:lnTo>
                      <a:pt x="67802" y="61814"/>
                    </a:lnTo>
                    <a:lnTo>
                      <a:pt x="86371" y="34549"/>
                    </a:lnTo>
                    <a:lnTo>
                      <a:pt x="93573" y="0"/>
                    </a:lnTo>
                    <a:close/>
                  </a:path>
                </a:pathLst>
              </a:custGeom>
              <a:solidFill>
                <a:srgbClr val="241F5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14"/>
              <p:cNvSpPr/>
              <p:nvPr/>
            </p:nvSpPr>
            <p:spPr>
              <a:xfrm>
                <a:off x="2702321" y="5435734"/>
                <a:ext cx="15093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09395">
                    <a:moveTo>
                      <a:pt x="0" y="0"/>
                    </a:moveTo>
                    <a:lnTo>
                      <a:pt x="1508975" y="0"/>
                    </a:lnTo>
                  </a:path>
                </a:pathLst>
              </a:custGeom>
              <a:ln w="48399">
                <a:solidFill>
                  <a:srgbClr val="ED1C2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7" name="object 12"/>
            <p:cNvSpPr/>
            <p:nvPr userDrawn="1"/>
          </p:nvSpPr>
          <p:spPr>
            <a:xfrm>
              <a:off x="481366" y="188639"/>
              <a:ext cx="3165819" cy="45719"/>
            </a:xfrm>
            <a:custGeom>
              <a:avLst/>
              <a:gdLst/>
              <a:ahLst/>
              <a:cxnLst/>
              <a:rect l="l" t="t" r="r" b="b"/>
              <a:pathLst>
                <a:path w="3060700">
                  <a:moveTo>
                    <a:pt x="0" y="0"/>
                  </a:moveTo>
                  <a:lnTo>
                    <a:pt x="3060128" y="0"/>
                  </a:lnTo>
                </a:path>
              </a:pathLst>
            </a:custGeom>
            <a:ln w="48399">
              <a:solidFill>
                <a:srgbClr val="2322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4"/>
            <p:cNvSpPr/>
            <p:nvPr userDrawn="1"/>
          </p:nvSpPr>
          <p:spPr>
            <a:xfrm flipV="1">
              <a:off x="3528245" y="142922"/>
              <a:ext cx="1907852" cy="45719"/>
            </a:xfrm>
            <a:custGeom>
              <a:avLst/>
              <a:gdLst/>
              <a:ahLst/>
              <a:cxnLst/>
              <a:rect l="l" t="t" r="r" b="b"/>
              <a:pathLst>
                <a:path w="1509395">
                  <a:moveTo>
                    <a:pt x="0" y="0"/>
                  </a:moveTo>
                  <a:lnTo>
                    <a:pt x="1508975" y="0"/>
                  </a:lnTo>
                </a:path>
              </a:pathLst>
            </a:custGeom>
            <a:ln w="4839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5628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30ED-A48E-41A3-B615-F3933FFA6F55}" type="datetime1">
              <a:rPr lang="en-GB" smtClean="0"/>
              <a:t>12/08/2022</a:t>
            </a:fld>
            <a:endParaRPr lang="en-GB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562862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For Internal Use Only</a:t>
            </a:r>
            <a:endParaRPr lang="en-GB" dirty="0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562862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B9F1-7AC1-433C-84AA-29DBF17F8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2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6617200" y="548063"/>
            <a:ext cx="2531627" cy="4470983"/>
            <a:chOff x="5855394" y="934873"/>
            <a:chExt cx="3287827" cy="5806471"/>
          </a:xfrm>
        </p:grpSpPr>
        <p:sp>
          <p:nvSpPr>
            <p:cNvPr id="15" name="object 3"/>
            <p:cNvSpPr/>
            <p:nvPr userDrawn="1"/>
          </p:nvSpPr>
          <p:spPr>
            <a:xfrm>
              <a:off x="6594412" y="5892012"/>
              <a:ext cx="2548809" cy="849332"/>
            </a:xfrm>
            <a:custGeom>
              <a:avLst/>
              <a:gdLst/>
              <a:ahLst/>
              <a:cxnLst/>
              <a:rect l="l" t="t" r="r" b="b"/>
              <a:pathLst>
                <a:path w="2980690" h="936625">
                  <a:moveTo>
                    <a:pt x="119570" y="0"/>
                  </a:moveTo>
                  <a:lnTo>
                    <a:pt x="0" y="377913"/>
                  </a:lnTo>
                  <a:lnTo>
                    <a:pt x="1119296" y="723857"/>
                  </a:lnTo>
                  <a:lnTo>
                    <a:pt x="1296973" y="778219"/>
                  </a:lnTo>
                  <a:lnTo>
                    <a:pt x="1815807" y="936523"/>
                  </a:lnTo>
                  <a:lnTo>
                    <a:pt x="2336922" y="778187"/>
                  </a:lnTo>
                  <a:lnTo>
                    <a:pt x="2515004" y="723853"/>
                  </a:lnTo>
                  <a:lnTo>
                    <a:pt x="2980203" y="581248"/>
                  </a:lnTo>
                  <a:lnTo>
                    <a:pt x="2980203" y="522287"/>
                  </a:lnTo>
                  <a:lnTo>
                    <a:pt x="1816087" y="522287"/>
                  </a:lnTo>
                  <a:lnTo>
                    <a:pt x="119570" y="0"/>
                  </a:lnTo>
                  <a:close/>
                </a:path>
                <a:path w="2980690" h="936625">
                  <a:moveTo>
                    <a:pt x="2980203" y="166500"/>
                  </a:moveTo>
                  <a:lnTo>
                    <a:pt x="1816087" y="522287"/>
                  </a:lnTo>
                  <a:lnTo>
                    <a:pt x="2980203" y="522287"/>
                  </a:lnTo>
                  <a:lnTo>
                    <a:pt x="2980203" y="166500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"/>
            <p:cNvSpPr/>
            <p:nvPr userDrawn="1"/>
          </p:nvSpPr>
          <p:spPr>
            <a:xfrm>
              <a:off x="6492778" y="934873"/>
              <a:ext cx="2650348" cy="5035534"/>
            </a:xfrm>
            <a:custGeom>
              <a:avLst/>
              <a:gdLst/>
              <a:ahLst/>
              <a:cxnLst/>
              <a:rect l="l" t="t" r="r" b="b"/>
              <a:pathLst>
                <a:path w="3099434" h="5553075">
                  <a:moveTo>
                    <a:pt x="3099060" y="0"/>
                  </a:moveTo>
                  <a:lnTo>
                    <a:pt x="0" y="0"/>
                  </a:lnTo>
                  <a:lnTo>
                    <a:pt x="0" y="4385043"/>
                  </a:lnTo>
                  <a:lnTo>
                    <a:pt x="1937" y="4438260"/>
                  </a:lnTo>
                  <a:lnTo>
                    <a:pt x="7618" y="4489716"/>
                  </a:lnTo>
                  <a:lnTo>
                    <a:pt x="16848" y="4539409"/>
                  </a:lnTo>
                  <a:lnTo>
                    <a:pt x="29429" y="4587333"/>
                  </a:lnTo>
                  <a:lnTo>
                    <a:pt x="45167" y="4633485"/>
                  </a:lnTo>
                  <a:lnTo>
                    <a:pt x="63866" y="4677860"/>
                  </a:lnTo>
                  <a:lnTo>
                    <a:pt x="85329" y="4720453"/>
                  </a:lnTo>
                  <a:lnTo>
                    <a:pt x="109360" y="4761262"/>
                  </a:lnTo>
                  <a:lnTo>
                    <a:pt x="135765" y="4800281"/>
                  </a:lnTo>
                  <a:lnTo>
                    <a:pt x="164346" y="4837507"/>
                  </a:lnTo>
                  <a:lnTo>
                    <a:pt x="194908" y="4872934"/>
                  </a:lnTo>
                  <a:lnTo>
                    <a:pt x="227255" y="4906560"/>
                  </a:lnTo>
                  <a:lnTo>
                    <a:pt x="261191" y="4938379"/>
                  </a:lnTo>
                  <a:lnTo>
                    <a:pt x="296520" y="4968388"/>
                  </a:lnTo>
                  <a:lnTo>
                    <a:pt x="333047" y="4996582"/>
                  </a:lnTo>
                  <a:lnTo>
                    <a:pt x="370664" y="5023015"/>
                  </a:lnTo>
                  <a:lnTo>
                    <a:pt x="408908" y="5047509"/>
                  </a:lnTo>
                  <a:lnTo>
                    <a:pt x="447852" y="5070234"/>
                  </a:lnTo>
                  <a:lnTo>
                    <a:pt x="487208" y="5091127"/>
                  </a:lnTo>
                  <a:lnTo>
                    <a:pt x="526783" y="5110185"/>
                  </a:lnTo>
                  <a:lnTo>
                    <a:pt x="566380" y="5127403"/>
                  </a:lnTo>
                  <a:lnTo>
                    <a:pt x="605802" y="5142776"/>
                  </a:lnTo>
                  <a:lnTo>
                    <a:pt x="644855" y="5156301"/>
                  </a:lnTo>
                  <a:lnTo>
                    <a:pt x="787854" y="5201934"/>
                  </a:lnTo>
                  <a:lnTo>
                    <a:pt x="1934946" y="5552935"/>
                  </a:lnTo>
                  <a:lnTo>
                    <a:pt x="3099060" y="5196096"/>
                  </a:lnTo>
                  <a:lnTo>
                    <a:pt x="3099060" y="5138877"/>
                  </a:lnTo>
                  <a:lnTo>
                    <a:pt x="1934667" y="5138877"/>
                  </a:lnTo>
                  <a:lnTo>
                    <a:pt x="891737" y="4819072"/>
                  </a:lnTo>
                  <a:lnTo>
                    <a:pt x="767232" y="4779289"/>
                  </a:lnTo>
                  <a:lnTo>
                    <a:pt x="723995" y="4763728"/>
                  </a:lnTo>
                  <a:lnTo>
                    <a:pt x="680356" y="4744842"/>
                  </a:lnTo>
                  <a:lnTo>
                    <a:pt x="637107" y="4722687"/>
                  </a:lnTo>
                  <a:lnTo>
                    <a:pt x="595042" y="4697315"/>
                  </a:lnTo>
                  <a:lnTo>
                    <a:pt x="554954" y="4668781"/>
                  </a:lnTo>
                  <a:lnTo>
                    <a:pt x="517637" y="4637139"/>
                  </a:lnTo>
                  <a:lnTo>
                    <a:pt x="483884" y="4602443"/>
                  </a:lnTo>
                  <a:lnTo>
                    <a:pt x="454489" y="4564747"/>
                  </a:lnTo>
                  <a:lnTo>
                    <a:pt x="430245" y="4524105"/>
                  </a:lnTo>
                  <a:lnTo>
                    <a:pt x="411946" y="4480571"/>
                  </a:lnTo>
                  <a:lnTo>
                    <a:pt x="400384" y="4434199"/>
                  </a:lnTo>
                  <a:lnTo>
                    <a:pt x="396354" y="4385043"/>
                  </a:lnTo>
                  <a:lnTo>
                    <a:pt x="396354" y="396354"/>
                  </a:lnTo>
                  <a:lnTo>
                    <a:pt x="3099060" y="396354"/>
                  </a:lnTo>
                  <a:lnTo>
                    <a:pt x="3099060" y="0"/>
                  </a:lnTo>
                  <a:close/>
                </a:path>
                <a:path w="3099434" h="5553075">
                  <a:moveTo>
                    <a:pt x="3099060" y="4780388"/>
                  </a:moveTo>
                  <a:lnTo>
                    <a:pt x="3064729" y="4791335"/>
                  </a:lnTo>
                  <a:lnTo>
                    <a:pt x="1934667" y="5138877"/>
                  </a:lnTo>
                  <a:lnTo>
                    <a:pt x="3099060" y="5138877"/>
                  </a:lnTo>
                  <a:lnTo>
                    <a:pt x="3099060" y="4780388"/>
                  </a:lnTo>
                  <a:close/>
                </a:path>
              </a:pathLst>
            </a:custGeom>
            <a:solidFill>
              <a:srgbClr val="ED1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"/>
            <p:cNvSpPr/>
            <p:nvPr userDrawn="1"/>
          </p:nvSpPr>
          <p:spPr>
            <a:xfrm>
              <a:off x="8144082" y="5269740"/>
              <a:ext cx="999107" cy="700771"/>
            </a:xfrm>
            <a:custGeom>
              <a:avLst/>
              <a:gdLst/>
              <a:ahLst/>
              <a:cxnLst/>
              <a:rect l="l" t="t" r="r" b="b"/>
              <a:pathLst>
                <a:path w="1168400" h="772795">
                  <a:moveTo>
                    <a:pt x="0" y="357406"/>
                  </a:moveTo>
                  <a:lnTo>
                    <a:pt x="0" y="771375"/>
                  </a:lnTo>
                  <a:lnTo>
                    <a:pt x="3835" y="772543"/>
                  </a:lnTo>
                  <a:lnTo>
                    <a:pt x="1167951" y="415704"/>
                  </a:lnTo>
                  <a:lnTo>
                    <a:pt x="1167951" y="358485"/>
                  </a:lnTo>
                  <a:lnTo>
                    <a:pt x="3555" y="358485"/>
                  </a:lnTo>
                  <a:lnTo>
                    <a:pt x="0" y="357406"/>
                  </a:lnTo>
                  <a:close/>
                </a:path>
                <a:path w="1168400" h="772795">
                  <a:moveTo>
                    <a:pt x="1167951" y="0"/>
                  </a:moveTo>
                  <a:lnTo>
                    <a:pt x="1133629" y="10944"/>
                  </a:lnTo>
                  <a:lnTo>
                    <a:pt x="3555" y="358485"/>
                  </a:lnTo>
                  <a:lnTo>
                    <a:pt x="1167951" y="358485"/>
                  </a:lnTo>
                  <a:lnTo>
                    <a:pt x="1167951" y="0"/>
                  </a:lnTo>
                  <a:close/>
                </a:path>
              </a:pathLst>
            </a:custGeom>
            <a:solidFill>
              <a:srgbClr val="232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6"/>
            <p:cNvSpPr/>
            <p:nvPr userDrawn="1"/>
          </p:nvSpPr>
          <p:spPr>
            <a:xfrm>
              <a:off x="5855394" y="1899205"/>
              <a:ext cx="841639" cy="4335914"/>
            </a:xfrm>
            <a:custGeom>
              <a:avLst/>
              <a:gdLst/>
              <a:ahLst/>
              <a:cxnLst/>
              <a:rect l="l" t="t" r="r" b="b"/>
              <a:pathLst>
                <a:path w="984250" h="4781550">
                  <a:moveTo>
                    <a:pt x="396354" y="0"/>
                  </a:moveTo>
                  <a:lnTo>
                    <a:pt x="0" y="0"/>
                  </a:lnTo>
                  <a:lnTo>
                    <a:pt x="0" y="3759301"/>
                  </a:lnTo>
                  <a:lnTo>
                    <a:pt x="1532" y="3813842"/>
                  </a:lnTo>
                  <a:lnTo>
                    <a:pt x="6049" y="3866988"/>
                  </a:lnTo>
                  <a:lnTo>
                    <a:pt x="13434" y="3918736"/>
                  </a:lnTo>
                  <a:lnTo>
                    <a:pt x="23568" y="3969085"/>
                  </a:lnTo>
                  <a:lnTo>
                    <a:pt x="36332" y="4018032"/>
                  </a:lnTo>
                  <a:lnTo>
                    <a:pt x="51608" y="4065577"/>
                  </a:lnTo>
                  <a:lnTo>
                    <a:pt x="69278" y="4111717"/>
                  </a:lnTo>
                  <a:lnTo>
                    <a:pt x="89224" y="4156450"/>
                  </a:lnTo>
                  <a:lnTo>
                    <a:pt x="111327" y="4199775"/>
                  </a:lnTo>
                  <a:lnTo>
                    <a:pt x="135469" y="4241690"/>
                  </a:lnTo>
                  <a:lnTo>
                    <a:pt x="161531" y="4282193"/>
                  </a:lnTo>
                  <a:lnTo>
                    <a:pt x="189395" y="4321283"/>
                  </a:lnTo>
                  <a:lnTo>
                    <a:pt x="218944" y="4358956"/>
                  </a:lnTo>
                  <a:lnTo>
                    <a:pt x="250058" y="4395213"/>
                  </a:lnTo>
                  <a:lnTo>
                    <a:pt x="282619" y="4430050"/>
                  </a:lnTo>
                  <a:lnTo>
                    <a:pt x="316509" y="4463466"/>
                  </a:lnTo>
                  <a:lnTo>
                    <a:pt x="351610" y="4495460"/>
                  </a:lnTo>
                  <a:lnTo>
                    <a:pt x="387803" y="4526029"/>
                  </a:lnTo>
                  <a:lnTo>
                    <a:pt x="424970" y="4555172"/>
                  </a:lnTo>
                  <a:lnTo>
                    <a:pt x="462993" y="4582887"/>
                  </a:lnTo>
                  <a:lnTo>
                    <a:pt x="501753" y="4609171"/>
                  </a:lnTo>
                  <a:lnTo>
                    <a:pt x="541131" y="4634025"/>
                  </a:lnTo>
                  <a:lnTo>
                    <a:pt x="581011" y="4657444"/>
                  </a:lnTo>
                  <a:lnTo>
                    <a:pt x="621273" y="4679428"/>
                  </a:lnTo>
                  <a:lnTo>
                    <a:pt x="661799" y="4699976"/>
                  </a:lnTo>
                  <a:lnTo>
                    <a:pt x="702470" y="4719084"/>
                  </a:lnTo>
                  <a:lnTo>
                    <a:pt x="743169" y="4736752"/>
                  </a:lnTo>
                  <a:lnTo>
                    <a:pt x="783777" y="4752977"/>
                  </a:lnTo>
                  <a:lnTo>
                    <a:pt x="824176" y="4767758"/>
                  </a:lnTo>
                  <a:lnTo>
                    <a:pt x="864247" y="4781092"/>
                  </a:lnTo>
                  <a:lnTo>
                    <a:pt x="983818" y="4403178"/>
                  </a:lnTo>
                  <a:lnTo>
                    <a:pt x="942870" y="4389314"/>
                  </a:lnTo>
                  <a:lnTo>
                    <a:pt x="901511" y="4373447"/>
                  </a:lnTo>
                  <a:lnTo>
                    <a:pt x="860015" y="4355589"/>
                  </a:lnTo>
                  <a:lnTo>
                    <a:pt x="818651" y="4335753"/>
                  </a:lnTo>
                  <a:lnTo>
                    <a:pt x="777691" y="4313951"/>
                  </a:lnTo>
                  <a:lnTo>
                    <a:pt x="737407" y="4290195"/>
                  </a:lnTo>
                  <a:lnTo>
                    <a:pt x="698069" y="4264497"/>
                  </a:lnTo>
                  <a:lnTo>
                    <a:pt x="659951" y="4236869"/>
                  </a:lnTo>
                  <a:lnTo>
                    <a:pt x="623322" y="4207325"/>
                  </a:lnTo>
                  <a:lnTo>
                    <a:pt x="588454" y="4175875"/>
                  </a:lnTo>
                  <a:lnTo>
                    <a:pt x="555619" y="4142533"/>
                  </a:lnTo>
                  <a:lnTo>
                    <a:pt x="525088" y="4107311"/>
                  </a:lnTo>
                  <a:lnTo>
                    <a:pt x="497132" y="4070220"/>
                  </a:lnTo>
                  <a:lnTo>
                    <a:pt x="472024" y="4031273"/>
                  </a:lnTo>
                  <a:lnTo>
                    <a:pt x="450033" y="3990482"/>
                  </a:lnTo>
                  <a:lnTo>
                    <a:pt x="431432" y="3947860"/>
                  </a:lnTo>
                  <a:lnTo>
                    <a:pt x="416493" y="3903419"/>
                  </a:lnTo>
                  <a:lnTo>
                    <a:pt x="405485" y="3857170"/>
                  </a:lnTo>
                  <a:lnTo>
                    <a:pt x="398682" y="3809127"/>
                  </a:lnTo>
                  <a:lnTo>
                    <a:pt x="396354" y="3759301"/>
                  </a:lnTo>
                  <a:lnTo>
                    <a:pt x="396354" y="0"/>
                  </a:lnTo>
                  <a:close/>
                </a:path>
              </a:pathLst>
            </a:custGeom>
            <a:solidFill>
              <a:srgbClr val="232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/>
            <p:cNvSpPr/>
            <p:nvPr userDrawn="1"/>
          </p:nvSpPr>
          <p:spPr>
            <a:xfrm>
              <a:off x="5855396" y="1719510"/>
              <a:ext cx="3287822" cy="359887"/>
            </a:xfrm>
            <a:custGeom>
              <a:avLst/>
              <a:gdLst/>
              <a:ahLst/>
              <a:cxnLst/>
              <a:rect l="l" t="t" r="r" b="b"/>
              <a:pathLst>
                <a:path w="3844925" h="396875">
                  <a:moveTo>
                    <a:pt x="3844442" y="0"/>
                  </a:moveTo>
                  <a:lnTo>
                    <a:pt x="3844442" y="396354"/>
                  </a:lnTo>
                  <a:lnTo>
                    <a:pt x="0" y="396354"/>
                  </a:lnTo>
                  <a:lnTo>
                    <a:pt x="0" y="0"/>
                  </a:lnTo>
                  <a:lnTo>
                    <a:pt x="3844442" y="0"/>
                  </a:lnTo>
                  <a:close/>
                </a:path>
              </a:pathLst>
            </a:custGeom>
            <a:solidFill>
              <a:srgbClr val="232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6" y="1329613"/>
            <a:ext cx="5133081" cy="1021556"/>
          </a:xfrm>
        </p:spPr>
        <p:txBody>
          <a:bodyPr anchor="t"/>
          <a:lstStyle>
            <a:lvl1pPr algn="l">
              <a:defRPr sz="4000" b="1" cap="none">
                <a:solidFill>
                  <a:srgbClr val="23225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4FF05-5C65-4343-AEFA-928DE3082D87}" type="datetime1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smtClean="0"/>
              <a:t>For Internal Use Only</a:t>
            </a:r>
            <a:endParaRPr lang="en-GB"/>
          </a:p>
        </p:txBody>
      </p:sp>
      <p:sp>
        <p:nvSpPr>
          <p:cNvPr id="13" name="Slide Number Placeholder 6"/>
          <p:cNvSpPr txBox="1">
            <a:spLocks/>
          </p:cNvSpPr>
          <p:nvPr userDrawn="1"/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6BB9F1-7AC1-433C-84AA-29DBF17F8908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4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"/>
          <p:cNvSpPr/>
          <p:nvPr userDrawn="1"/>
        </p:nvSpPr>
        <p:spPr>
          <a:xfrm>
            <a:off x="-93662" y="-20538"/>
            <a:ext cx="9289032" cy="5164038"/>
          </a:xfrm>
          <a:custGeom>
            <a:avLst/>
            <a:gdLst/>
            <a:ahLst/>
            <a:cxnLst/>
            <a:rect l="l" t="t" r="r" b="b"/>
            <a:pathLst>
              <a:path w="5525770" h="2553970">
                <a:moveTo>
                  <a:pt x="5525719" y="2553436"/>
                </a:moveTo>
                <a:lnTo>
                  <a:pt x="0" y="2553436"/>
                </a:lnTo>
                <a:lnTo>
                  <a:pt x="0" y="0"/>
                </a:lnTo>
                <a:lnTo>
                  <a:pt x="5525719" y="0"/>
                </a:lnTo>
                <a:lnTo>
                  <a:pt x="5525719" y="2553436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0050" y="4767264"/>
            <a:ext cx="2133600" cy="273844"/>
          </a:xfrm>
        </p:spPr>
        <p:txBody>
          <a:bodyPr/>
          <a:lstStyle/>
          <a:p>
            <a:fld id="{B1FF7BC5-5FD0-42AA-A50E-C57DBB1E4590}" type="datetime1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7050" y="4767264"/>
            <a:ext cx="2895600" cy="273844"/>
          </a:xfrm>
        </p:spPr>
        <p:txBody>
          <a:bodyPr/>
          <a:lstStyle/>
          <a:p>
            <a:r>
              <a:rPr lang="en-GB" smtClean="0"/>
              <a:t>For Internal Use Only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6050" y="4767264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6BB9F1-7AC1-433C-84AA-29DBF17F89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4" name="Title 30"/>
          <p:cNvSpPr txBox="1">
            <a:spLocks/>
          </p:cNvSpPr>
          <p:nvPr userDrawn="1"/>
        </p:nvSpPr>
        <p:spPr>
          <a:xfrm>
            <a:off x="100608" y="4029915"/>
            <a:ext cx="8933754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b="1" spc="100" dirty="0" smtClean="0">
                <a:solidFill>
                  <a:schemeClr val="bg1"/>
                </a:solidFill>
              </a:rPr>
              <a:t>ALWAYS GO ONE STEP FURTHER</a:t>
            </a:r>
            <a:endParaRPr lang="en-GB" b="1" spc="100" dirty="0">
              <a:solidFill>
                <a:schemeClr val="bg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685800" y="292902"/>
            <a:ext cx="4606280" cy="2412596"/>
          </a:xfrm>
        </p:spPr>
        <p:txBody>
          <a:bodyPr anchor="t"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2" name="Subtitle 2"/>
          <p:cNvSpPr>
            <a:spLocks noGrp="1"/>
          </p:cNvSpPr>
          <p:nvPr>
            <p:ph type="subTitle" idx="1"/>
          </p:nvPr>
        </p:nvSpPr>
        <p:spPr>
          <a:xfrm>
            <a:off x="683568" y="2931790"/>
            <a:ext cx="4608512" cy="12241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5455855" y="-16663"/>
            <a:ext cx="3548367" cy="4140000"/>
            <a:chOff x="4525643" y="-16668"/>
            <a:chExt cx="4516186" cy="5256584"/>
          </a:xfrm>
        </p:grpSpPr>
        <p:grpSp>
          <p:nvGrpSpPr>
            <p:cNvPr id="35" name="Group 34"/>
            <p:cNvGrpSpPr/>
            <p:nvPr userDrawn="1"/>
          </p:nvGrpSpPr>
          <p:grpSpPr>
            <a:xfrm>
              <a:off x="4525643" y="-16668"/>
              <a:ext cx="4516186" cy="5256584"/>
              <a:chOff x="3293687" y="-27384"/>
              <a:chExt cx="5531862" cy="5975187"/>
            </a:xfrm>
          </p:grpSpPr>
          <p:sp>
            <p:nvSpPr>
              <p:cNvPr id="37" name="object 5"/>
              <p:cNvSpPr/>
              <p:nvPr/>
            </p:nvSpPr>
            <p:spPr>
              <a:xfrm>
                <a:off x="7646670" y="708049"/>
                <a:ext cx="409360" cy="3184279"/>
              </a:xfrm>
              <a:custGeom>
                <a:avLst/>
                <a:gdLst/>
                <a:ahLst/>
                <a:cxnLst/>
                <a:rect l="l" t="t" r="r" b="b"/>
                <a:pathLst>
                  <a:path w="134620" h="1060450">
                    <a:moveTo>
                      <a:pt x="0" y="1059878"/>
                    </a:moveTo>
                    <a:lnTo>
                      <a:pt x="134492" y="1059878"/>
                    </a:lnTo>
                    <a:lnTo>
                      <a:pt x="134492" y="0"/>
                    </a:lnTo>
                    <a:lnTo>
                      <a:pt x="0" y="0"/>
                    </a:lnTo>
                    <a:lnTo>
                      <a:pt x="0" y="105987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6"/>
              <p:cNvSpPr/>
              <p:nvPr/>
            </p:nvSpPr>
            <p:spPr>
              <a:xfrm>
                <a:off x="4185491" y="4336596"/>
                <a:ext cx="4640058" cy="1611207"/>
              </a:xfrm>
              <a:custGeom>
                <a:avLst/>
                <a:gdLst/>
                <a:ahLst/>
                <a:cxnLst/>
                <a:rect l="l" t="t" r="r" b="b"/>
                <a:pathLst>
                  <a:path w="1525904" h="536575">
                    <a:moveTo>
                      <a:pt x="40563" y="218490"/>
                    </a:moveTo>
                    <a:lnTo>
                      <a:pt x="0" y="346735"/>
                    </a:lnTo>
                    <a:lnTo>
                      <a:pt x="5063" y="348326"/>
                    </a:lnTo>
                    <a:lnTo>
                      <a:pt x="227179" y="417281"/>
                    </a:lnTo>
                    <a:lnTo>
                      <a:pt x="293415" y="437637"/>
                    </a:lnTo>
                    <a:lnTo>
                      <a:pt x="358674" y="457649"/>
                    </a:lnTo>
                    <a:lnTo>
                      <a:pt x="420603" y="476606"/>
                    </a:lnTo>
                    <a:lnTo>
                      <a:pt x="616153" y="536282"/>
                    </a:lnTo>
                    <a:lnTo>
                      <a:pt x="812521" y="476599"/>
                    </a:lnTo>
                    <a:lnTo>
                      <a:pt x="874595" y="457646"/>
                    </a:lnTo>
                    <a:lnTo>
                      <a:pt x="940002" y="437622"/>
                    </a:lnTo>
                    <a:lnTo>
                      <a:pt x="1006321" y="417252"/>
                    </a:lnTo>
                    <a:lnTo>
                      <a:pt x="1076094" y="395719"/>
                    </a:lnTo>
                    <a:lnTo>
                      <a:pt x="616254" y="395719"/>
                    </a:lnTo>
                    <a:lnTo>
                      <a:pt x="460911" y="348289"/>
                    </a:lnTo>
                    <a:lnTo>
                      <a:pt x="40563" y="218490"/>
                    </a:lnTo>
                    <a:close/>
                  </a:path>
                  <a:path w="1525904" h="536575">
                    <a:moveTo>
                      <a:pt x="1525651" y="0"/>
                    </a:moveTo>
                    <a:lnTo>
                      <a:pt x="1391158" y="0"/>
                    </a:lnTo>
                    <a:lnTo>
                      <a:pt x="1384935" y="46492"/>
                    </a:lnTo>
                    <a:lnTo>
                      <a:pt x="1367703" y="88078"/>
                    </a:lnTo>
                    <a:lnTo>
                      <a:pt x="1341609" y="124646"/>
                    </a:lnTo>
                    <a:lnTo>
                      <a:pt x="1308805" y="156089"/>
                    </a:lnTo>
                    <a:lnTo>
                      <a:pt x="1271440" y="182297"/>
                    </a:lnTo>
                    <a:lnTo>
                      <a:pt x="1231664" y="203159"/>
                    </a:lnTo>
                    <a:lnTo>
                      <a:pt x="1191628" y="218566"/>
                    </a:lnTo>
                    <a:lnTo>
                      <a:pt x="772063" y="348326"/>
                    </a:lnTo>
                    <a:lnTo>
                      <a:pt x="616254" y="395719"/>
                    </a:lnTo>
                    <a:lnTo>
                      <a:pt x="1076094" y="395719"/>
                    </a:lnTo>
                    <a:lnTo>
                      <a:pt x="1227523" y="348289"/>
                    </a:lnTo>
                    <a:lnTo>
                      <a:pt x="1273741" y="331450"/>
                    </a:lnTo>
                    <a:lnTo>
                      <a:pt x="1315061" y="311868"/>
                    </a:lnTo>
                    <a:lnTo>
                      <a:pt x="1355574" y="287922"/>
                    </a:lnTo>
                    <a:lnTo>
                      <a:pt x="1394199" y="259635"/>
                    </a:lnTo>
                    <a:lnTo>
                      <a:pt x="1429853" y="227029"/>
                    </a:lnTo>
                    <a:lnTo>
                      <a:pt x="1461452" y="190127"/>
                    </a:lnTo>
                    <a:lnTo>
                      <a:pt x="1487915" y="148951"/>
                    </a:lnTo>
                    <a:lnTo>
                      <a:pt x="1508157" y="103522"/>
                    </a:lnTo>
                    <a:lnTo>
                      <a:pt x="1521097" y="53865"/>
                    </a:lnTo>
                    <a:lnTo>
                      <a:pt x="1525651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7"/>
              <p:cNvSpPr/>
              <p:nvPr/>
            </p:nvSpPr>
            <p:spPr>
              <a:xfrm>
                <a:off x="4062817" y="-27384"/>
                <a:ext cx="3327016" cy="5108191"/>
              </a:xfrm>
              <a:custGeom>
                <a:avLst/>
                <a:gdLst/>
                <a:ahLst/>
                <a:cxnLst/>
                <a:rect l="l" t="t" r="r" b="b"/>
                <a:pathLst>
                  <a:path w="1094104" h="1701164">
                    <a:moveTo>
                      <a:pt x="134492" y="0"/>
                    </a:moveTo>
                    <a:lnTo>
                      <a:pt x="0" y="0"/>
                    </a:lnTo>
                    <a:lnTo>
                      <a:pt x="0" y="1304797"/>
                    </a:lnTo>
                    <a:lnTo>
                      <a:pt x="5262" y="1355103"/>
                    </a:lnTo>
                    <a:lnTo>
                      <a:pt x="19996" y="1400450"/>
                    </a:lnTo>
                    <a:lnTo>
                      <a:pt x="42621" y="1440805"/>
                    </a:lnTo>
                    <a:lnTo>
                      <a:pt x="71558" y="1476133"/>
                    </a:lnTo>
                    <a:lnTo>
                      <a:pt x="105226" y="1506401"/>
                    </a:lnTo>
                    <a:lnTo>
                      <a:pt x="142046" y="1531576"/>
                    </a:lnTo>
                    <a:lnTo>
                      <a:pt x="180437" y="1551622"/>
                    </a:lnTo>
                    <a:lnTo>
                      <a:pt x="218820" y="1566506"/>
                    </a:lnTo>
                    <a:lnTo>
                      <a:pt x="263337" y="1580727"/>
                    </a:lnTo>
                    <a:lnTo>
                      <a:pt x="656589" y="1701101"/>
                    </a:lnTo>
                    <a:lnTo>
                      <a:pt x="1094054" y="1566582"/>
                    </a:lnTo>
                    <a:lnTo>
                      <a:pt x="1092136" y="1560601"/>
                    </a:lnTo>
                    <a:lnTo>
                      <a:pt x="656488" y="1560601"/>
                    </a:lnTo>
                    <a:lnTo>
                      <a:pt x="579392" y="1537256"/>
                    </a:lnTo>
                    <a:lnTo>
                      <a:pt x="302597" y="1452077"/>
                    </a:lnTo>
                    <a:lnTo>
                      <a:pt x="260349" y="1438579"/>
                    </a:lnTo>
                    <a:lnTo>
                      <a:pt x="216194" y="1419371"/>
                    </a:lnTo>
                    <a:lnTo>
                      <a:pt x="175652" y="1390343"/>
                    </a:lnTo>
                    <a:lnTo>
                      <a:pt x="145994" y="1351988"/>
                    </a:lnTo>
                    <a:lnTo>
                      <a:pt x="134492" y="1304797"/>
                    </a:lnTo>
                    <a:lnTo>
                      <a:pt x="134492" y="0"/>
                    </a:lnTo>
                    <a:close/>
                  </a:path>
                  <a:path w="1094104" h="1701164">
                    <a:moveTo>
                      <a:pt x="1052995" y="1438503"/>
                    </a:moveTo>
                    <a:lnTo>
                      <a:pt x="733185" y="1537286"/>
                    </a:lnTo>
                    <a:lnTo>
                      <a:pt x="656488" y="1560601"/>
                    </a:lnTo>
                    <a:lnTo>
                      <a:pt x="1092136" y="1560601"/>
                    </a:lnTo>
                    <a:lnTo>
                      <a:pt x="1052995" y="1438503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8"/>
              <p:cNvSpPr/>
              <p:nvPr/>
            </p:nvSpPr>
            <p:spPr>
              <a:xfrm>
                <a:off x="6055457" y="4292131"/>
                <a:ext cx="1334279" cy="789396"/>
              </a:xfrm>
              <a:custGeom>
                <a:avLst/>
                <a:gdLst/>
                <a:ahLst/>
                <a:cxnLst/>
                <a:rect l="l" t="t" r="r" b="b"/>
                <a:pathLst>
                  <a:path w="438785" h="262889">
                    <a:moveTo>
                      <a:pt x="0" y="121716"/>
                    </a:moveTo>
                    <a:lnTo>
                      <a:pt x="0" y="262191"/>
                    </a:lnTo>
                    <a:lnTo>
                      <a:pt x="1308" y="262585"/>
                    </a:lnTo>
                    <a:lnTo>
                      <a:pt x="438759" y="128066"/>
                    </a:lnTo>
                    <a:lnTo>
                      <a:pt x="436842" y="122085"/>
                    </a:lnTo>
                    <a:lnTo>
                      <a:pt x="1206" y="122085"/>
                    </a:lnTo>
                    <a:lnTo>
                      <a:pt x="0" y="121716"/>
                    </a:lnTo>
                    <a:close/>
                  </a:path>
                  <a:path w="438785" h="262889">
                    <a:moveTo>
                      <a:pt x="397713" y="0"/>
                    </a:moveTo>
                    <a:lnTo>
                      <a:pt x="1206" y="122085"/>
                    </a:lnTo>
                    <a:lnTo>
                      <a:pt x="436842" y="122085"/>
                    </a:lnTo>
                    <a:lnTo>
                      <a:pt x="397713" y="0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9"/>
              <p:cNvSpPr/>
              <p:nvPr/>
            </p:nvSpPr>
            <p:spPr>
              <a:xfrm>
                <a:off x="8415803" y="-27384"/>
                <a:ext cx="409360" cy="4398881"/>
              </a:xfrm>
              <a:custGeom>
                <a:avLst/>
                <a:gdLst/>
                <a:ahLst/>
                <a:cxnLst/>
                <a:rect l="l" t="t" r="r" b="b"/>
                <a:pathLst>
                  <a:path w="134620" h="1464945">
                    <a:moveTo>
                      <a:pt x="134493" y="1464437"/>
                    </a:moveTo>
                    <a:lnTo>
                      <a:pt x="0" y="1464437"/>
                    </a:lnTo>
                    <a:lnTo>
                      <a:pt x="0" y="0"/>
                    </a:lnTo>
                    <a:lnTo>
                      <a:pt x="134493" y="0"/>
                    </a:lnTo>
                    <a:lnTo>
                      <a:pt x="134493" y="1464437"/>
                    </a:lnTo>
                    <a:close/>
                  </a:path>
                </a:pathLst>
              </a:custGeom>
              <a:solidFill>
                <a:srgbClr val="241F5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10"/>
              <p:cNvSpPr/>
              <p:nvPr/>
            </p:nvSpPr>
            <p:spPr>
              <a:xfrm>
                <a:off x="3293687" y="506138"/>
                <a:ext cx="1015676" cy="4871756"/>
              </a:xfrm>
              <a:custGeom>
                <a:avLst/>
                <a:gdLst/>
                <a:ahLst/>
                <a:cxnLst/>
                <a:rect l="l" t="t" r="r" b="b"/>
                <a:pathLst>
                  <a:path w="334010" h="1622425">
                    <a:moveTo>
                      <a:pt x="134492" y="0"/>
                    </a:moveTo>
                    <a:lnTo>
                      <a:pt x="0" y="0"/>
                    </a:lnTo>
                    <a:lnTo>
                      <a:pt x="0" y="1275651"/>
                    </a:lnTo>
                    <a:lnTo>
                      <a:pt x="4558" y="1329751"/>
                    </a:lnTo>
                    <a:lnTo>
                      <a:pt x="17512" y="1379578"/>
                    </a:lnTo>
                    <a:lnTo>
                      <a:pt x="37777" y="1425115"/>
                    </a:lnTo>
                    <a:lnTo>
                      <a:pt x="64269" y="1466345"/>
                    </a:lnTo>
                    <a:lnTo>
                      <a:pt x="95904" y="1503252"/>
                    </a:lnTo>
                    <a:lnTo>
                      <a:pt x="131596" y="1535821"/>
                    </a:lnTo>
                    <a:lnTo>
                      <a:pt x="170263" y="1564033"/>
                    </a:lnTo>
                    <a:lnTo>
                      <a:pt x="210820" y="1587874"/>
                    </a:lnTo>
                    <a:lnTo>
                      <a:pt x="252183" y="1607326"/>
                    </a:lnTo>
                    <a:lnTo>
                      <a:pt x="293268" y="1622374"/>
                    </a:lnTo>
                    <a:lnTo>
                      <a:pt x="333844" y="1494129"/>
                    </a:lnTo>
                    <a:lnTo>
                      <a:pt x="293842" y="1478890"/>
                    </a:lnTo>
                    <a:lnTo>
                      <a:pt x="254101" y="1458165"/>
                    </a:lnTo>
                    <a:lnTo>
                      <a:pt x="216770" y="1432051"/>
                    </a:lnTo>
                    <a:lnTo>
                      <a:pt x="183995" y="1400646"/>
                    </a:lnTo>
                    <a:lnTo>
                      <a:pt x="157926" y="1364046"/>
                    </a:lnTo>
                    <a:lnTo>
                      <a:pt x="140709" y="1322349"/>
                    </a:lnTo>
                    <a:lnTo>
                      <a:pt x="134492" y="1275651"/>
                    </a:lnTo>
                    <a:lnTo>
                      <a:pt x="134492" y="0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11"/>
              <p:cNvSpPr/>
              <p:nvPr/>
            </p:nvSpPr>
            <p:spPr>
              <a:xfrm>
                <a:off x="3293705" y="304199"/>
                <a:ext cx="4763639" cy="404232"/>
              </a:xfrm>
              <a:custGeom>
                <a:avLst/>
                <a:gdLst/>
                <a:ahLst/>
                <a:cxnLst/>
                <a:rect l="l" t="t" r="r" b="b"/>
                <a:pathLst>
                  <a:path w="1566545" h="134619">
                    <a:moveTo>
                      <a:pt x="1565986" y="134492"/>
                    </a:moveTo>
                    <a:lnTo>
                      <a:pt x="0" y="134492"/>
                    </a:lnTo>
                    <a:lnTo>
                      <a:pt x="0" y="0"/>
                    </a:lnTo>
                    <a:lnTo>
                      <a:pt x="1565986" y="0"/>
                    </a:lnTo>
                    <a:lnTo>
                      <a:pt x="1565986" y="134492"/>
                    </a:lnTo>
                    <a:close/>
                  </a:path>
                </a:pathLst>
              </a:custGeom>
              <a:solidFill>
                <a:srgbClr val="241F5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12"/>
              <p:cNvSpPr/>
              <p:nvPr/>
            </p:nvSpPr>
            <p:spPr>
              <a:xfrm>
                <a:off x="7264851" y="3890605"/>
                <a:ext cx="791687" cy="787489"/>
              </a:xfrm>
              <a:custGeom>
                <a:avLst/>
                <a:gdLst/>
                <a:ahLst/>
                <a:cxnLst/>
                <a:rect l="l" t="t" r="r" b="b"/>
                <a:pathLst>
                  <a:path w="260350" h="262254">
                    <a:moveTo>
                      <a:pt x="260057" y="0"/>
                    </a:moveTo>
                    <a:lnTo>
                      <a:pt x="125564" y="0"/>
                    </a:lnTo>
                    <a:lnTo>
                      <a:pt x="114089" y="47391"/>
                    </a:lnTo>
                    <a:lnTo>
                      <a:pt x="84499" y="85771"/>
                    </a:lnTo>
                    <a:lnTo>
                      <a:pt x="44051" y="114694"/>
                    </a:lnTo>
                    <a:lnTo>
                      <a:pt x="0" y="133718"/>
                    </a:lnTo>
                    <a:lnTo>
                      <a:pt x="41046" y="261785"/>
                    </a:lnTo>
                    <a:lnTo>
                      <a:pt x="79463" y="247042"/>
                    </a:lnTo>
                    <a:lnTo>
                      <a:pt x="117888" y="227112"/>
                    </a:lnTo>
                    <a:lnTo>
                      <a:pt x="154740" y="202018"/>
                    </a:lnTo>
                    <a:lnTo>
                      <a:pt x="188437" y="171788"/>
                    </a:lnTo>
                    <a:lnTo>
                      <a:pt x="217399" y="136445"/>
                    </a:lnTo>
                    <a:lnTo>
                      <a:pt x="240044" y="96016"/>
                    </a:lnTo>
                    <a:lnTo>
                      <a:pt x="254790" y="50525"/>
                    </a:lnTo>
                    <a:lnTo>
                      <a:pt x="260057" y="0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6" name="object 101"/>
            <p:cNvSpPr/>
            <p:nvPr userDrawn="1"/>
          </p:nvSpPr>
          <p:spPr>
            <a:xfrm>
              <a:off x="5153557" y="1045200"/>
              <a:ext cx="1621449" cy="3431989"/>
            </a:xfrm>
            <a:custGeom>
              <a:avLst/>
              <a:gdLst/>
              <a:ahLst/>
              <a:cxnLst/>
              <a:rect l="l" t="t" r="r" b="b"/>
              <a:pathLst>
                <a:path w="660400" h="1285239">
                  <a:moveTo>
                    <a:pt x="135204" y="0"/>
                  </a:moveTo>
                  <a:lnTo>
                    <a:pt x="0" y="0"/>
                  </a:lnTo>
                  <a:lnTo>
                    <a:pt x="0" y="886325"/>
                  </a:lnTo>
                  <a:lnTo>
                    <a:pt x="5290" y="936898"/>
                  </a:lnTo>
                  <a:lnTo>
                    <a:pt x="20101" y="982487"/>
                  </a:lnTo>
                  <a:lnTo>
                    <a:pt x="42846" y="1023057"/>
                  </a:lnTo>
                  <a:lnTo>
                    <a:pt x="71935" y="1058573"/>
                  </a:lnTo>
                  <a:lnTo>
                    <a:pt x="105782" y="1089003"/>
                  </a:lnTo>
                  <a:lnTo>
                    <a:pt x="142796" y="1114312"/>
                  </a:lnTo>
                  <a:lnTo>
                    <a:pt x="181390" y="1134466"/>
                  </a:lnTo>
                  <a:lnTo>
                    <a:pt x="219976" y="1149431"/>
                  </a:lnTo>
                  <a:lnTo>
                    <a:pt x="264732" y="1163728"/>
                  </a:lnTo>
                  <a:lnTo>
                    <a:pt x="660024" y="1284719"/>
                  </a:lnTo>
                  <a:lnTo>
                    <a:pt x="659980" y="1143487"/>
                  </a:lnTo>
                  <a:lnTo>
                    <a:pt x="304206" y="1034387"/>
                  </a:lnTo>
                  <a:lnTo>
                    <a:pt x="261734" y="1020818"/>
                  </a:lnTo>
                  <a:lnTo>
                    <a:pt x="217339" y="1001505"/>
                  </a:lnTo>
                  <a:lnTo>
                    <a:pt x="176580" y="972321"/>
                  </a:lnTo>
                  <a:lnTo>
                    <a:pt x="146766" y="933762"/>
                  </a:lnTo>
                  <a:lnTo>
                    <a:pt x="135204" y="886325"/>
                  </a:lnTo>
                  <a:lnTo>
                    <a:pt x="135204" y="0"/>
                  </a:lnTo>
                  <a:close/>
                </a:path>
                <a:path w="660400" h="1285239">
                  <a:moveTo>
                    <a:pt x="660024" y="1143474"/>
                  </a:moveTo>
                  <a:close/>
                </a:path>
              </a:pathLst>
            </a:custGeom>
            <a:solidFill>
              <a:srgbClr val="23225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77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3"/>
          <p:cNvSpPr/>
          <p:nvPr userDrawn="1"/>
        </p:nvSpPr>
        <p:spPr>
          <a:xfrm>
            <a:off x="-123378" y="-20538"/>
            <a:ext cx="9324528" cy="5508612"/>
          </a:xfrm>
          <a:custGeom>
            <a:avLst/>
            <a:gdLst/>
            <a:ahLst/>
            <a:cxnLst/>
            <a:rect l="l" t="t" r="r" b="b"/>
            <a:pathLst>
              <a:path w="3066415" h="2446020">
                <a:moveTo>
                  <a:pt x="0" y="0"/>
                </a:moveTo>
                <a:lnTo>
                  <a:pt x="3066224" y="0"/>
                </a:lnTo>
                <a:lnTo>
                  <a:pt x="3066224" y="2445994"/>
                </a:lnTo>
                <a:lnTo>
                  <a:pt x="0" y="2445994"/>
                </a:lnTo>
                <a:lnTo>
                  <a:pt x="0" y="0"/>
                </a:lnTo>
                <a:close/>
              </a:path>
            </a:pathLst>
          </a:custGeom>
          <a:solidFill>
            <a:srgbClr val="ED1C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4"/>
          <p:cNvSpPr/>
          <p:nvPr userDrawn="1"/>
        </p:nvSpPr>
        <p:spPr>
          <a:xfrm>
            <a:off x="-123378" y="-20538"/>
            <a:ext cx="9324528" cy="5508612"/>
          </a:xfrm>
          <a:custGeom>
            <a:avLst/>
            <a:gdLst/>
            <a:ahLst/>
            <a:cxnLst/>
            <a:rect l="l" t="t" r="r" b="b"/>
            <a:pathLst>
              <a:path w="3066415" h="2446020">
                <a:moveTo>
                  <a:pt x="0" y="0"/>
                </a:moveTo>
                <a:lnTo>
                  <a:pt x="3066224" y="0"/>
                </a:lnTo>
                <a:lnTo>
                  <a:pt x="3066224" y="2445994"/>
                </a:lnTo>
                <a:lnTo>
                  <a:pt x="0" y="2445994"/>
                </a:lnTo>
                <a:lnTo>
                  <a:pt x="0" y="0"/>
                </a:lnTo>
                <a:close/>
              </a:path>
            </a:pathLst>
          </a:custGeom>
          <a:ln w="6286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00050" y="4767264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05C443-9B75-4664-8381-86D245BD50A2}" type="datetime1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67050" y="4767264"/>
            <a:ext cx="2895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For Internal Use Only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6050" y="4767264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6BB9F1-7AC1-433C-84AA-29DBF17F89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4" name="Title 30"/>
          <p:cNvSpPr txBox="1">
            <a:spLocks/>
          </p:cNvSpPr>
          <p:nvPr userDrawn="1"/>
        </p:nvSpPr>
        <p:spPr>
          <a:xfrm>
            <a:off x="100608" y="4029915"/>
            <a:ext cx="8933754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HK" b="1" spc="100" dirty="0" smtClean="0">
                <a:solidFill>
                  <a:schemeClr val="bg1"/>
                </a:solidFill>
              </a:rPr>
              <a:t>ALWAYS GO ONE STEP FURTHER</a:t>
            </a:r>
            <a:endParaRPr lang="en-GB" b="1" spc="100" dirty="0">
              <a:solidFill>
                <a:schemeClr val="bg1"/>
              </a:solidFill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685800" y="292902"/>
            <a:ext cx="4606280" cy="2412596"/>
          </a:xfrm>
        </p:spPr>
        <p:txBody>
          <a:bodyPr anchor="t"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683568" y="2931790"/>
            <a:ext cx="4608512" cy="12241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5472008" y="-16623"/>
            <a:ext cx="3567786" cy="4140000"/>
            <a:chOff x="4557143" y="-27383"/>
            <a:chExt cx="4516185" cy="5256584"/>
          </a:xfrm>
        </p:grpSpPr>
        <p:sp>
          <p:nvSpPr>
            <p:cNvPr id="24" name="object 5"/>
            <p:cNvSpPr/>
            <p:nvPr userDrawn="1"/>
          </p:nvSpPr>
          <p:spPr>
            <a:xfrm>
              <a:off x="8110897" y="619604"/>
              <a:ext cx="334200" cy="2801323"/>
            </a:xfrm>
            <a:custGeom>
              <a:avLst/>
              <a:gdLst/>
              <a:ahLst/>
              <a:cxnLst/>
              <a:rect l="l" t="t" r="r" b="b"/>
              <a:pathLst>
                <a:path w="134620" h="1060450">
                  <a:moveTo>
                    <a:pt x="0" y="1059878"/>
                  </a:moveTo>
                  <a:lnTo>
                    <a:pt x="134492" y="1059878"/>
                  </a:lnTo>
                  <a:lnTo>
                    <a:pt x="134492" y="0"/>
                  </a:lnTo>
                  <a:lnTo>
                    <a:pt x="0" y="0"/>
                  </a:lnTo>
                  <a:lnTo>
                    <a:pt x="0" y="10598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"/>
            <p:cNvSpPr/>
            <p:nvPr userDrawn="1"/>
          </p:nvSpPr>
          <p:spPr>
            <a:xfrm>
              <a:off x="5285207" y="3811765"/>
              <a:ext cx="3788121" cy="1417436"/>
            </a:xfrm>
            <a:custGeom>
              <a:avLst/>
              <a:gdLst/>
              <a:ahLst/>
              <a:cxnLst/>
              <a:rect l="l" t="t" r="r" b="b"/>
              <a:pathLst>
                <a:path w="1525904" h="536575">
                  <a:moveTo>
                    <a:pt x="40563" y="218490"/>
                  </a:moveTo>
                  <a:lnTo>
                    <a:pt x="0" y="346735"/>
                  </a:lnTo>
                  <a:lnTo>
                    <a:pt x="5063" y="348326"/>
                  </a:lnTo>
                  <a:lnTo>
                    <a:pt x="227179" y="417281"/>
                  </a:lnTo>
                  <a:lnTo>
                    <a:pt x="293415" y="437637"/>
                  </a:lnTo>
                  <a:lnTo>
                    <a:pt x="358674" y="457649"/>
                  </a:lnTo>
                  <a:lnTo>
                    <a:pt x="420603" y="476606"/>
                  </a:lnTo>
                  <a:lnTo>
                    <a:pt x="616153" y="536282"/>
                  </a:lnTo>
                  <a:lnTo>
                    <a:pt x="812521" y="476599"/>
                  </a:lnTo>
                  <a:lnTo>
                    <a:pt x="874595" y="457646"/>
                  </a:lnTo>
                  <a:lnTo>
                    <a:pt x="940002" y="437622"/>
                  </a:lnTo>
                  <a:lnTo>
                    <a:pt x="1006321" y="417252"/>
                  </a:lnTo>
                  <a:lnTo>
                    <a:pt x="1076094" y="395719"/>
                  </a:lnTo>
                  <a:lnTo>
                    <a:pt x="616254" y="395719"/>
                  </a:lnTo>
                  <a:lnTo>
                    <a:pt x="460911" y="348289"/>
                  </a:lnTo>
                  <a:lnTo>
                    <a:pt x="40563" y="218490"/>
                  </a:lnTo>
                  <a:close/>
                </a:path>
                <a:path w="1525904" h="536575">
                  <a:moveTo>
                    <a:pt x="1525651" y="0"/>
                  </a:moveTo>
                  <a:lnTo>
                    <a:pt x="1391158" y="0"/>
                  </a:lnTo>
                  <a:lnTo>
                    <a:pt x="1384935" y="46492"/>
                  </a:lnTo>
                  <a:lnTo>
                    <a:pt x="1367703" y="88078"/>
                  </a:lnTo>
                  <a:lnTo>
                    <a:pt x="1341609" y="124646"/>
                  </a:lnTo>
                  <a:lnTo>
                    <a:pt x="1308805" y="156089"/>
                  </a:lnTo>
                  <a:lnTo>
                    <a:pt x="1271440" y="182297"/>
                  </a:lnTo>
                  <a:lnTo>
                    <a:pt x="1231664" y="203159"/>
                  </a:lnTo>
                  <a:lnTo>
                    <a:pt x="1191628" y="218566"/>
                  </a:lnTo>
                  <a:lnTo>
                    <a:pt x="772063" y="348326"/>
                  </a:lnTo>
                  <a:lnTo>
                    <a:pt x="616254" y="395719"/>
                  </a:lnTo>
                  <a:lnTo>
                    <a:pt x="1076094" y="395719"/>
                  </a:lnTo>
                  <a:lnTo>
                    <a:pt x="1227523" y="348289"/>
                  </a:lnTo>
                  <a:lnTo>
                    <a:pt x="1273741" y="331450"/>
                  </a:lnTo>
                  <a:lnTo>
                    <a:pt x="1315061" y="311868"/>
                  </a:lnTo>
                  <a:lnTo>
                    <a:pt x="1355574" y="287922"/>
                  </a:lnTo>
                  <a:lnTo>
                    <a:pt x="1394199" y="259635"/>
                  </a:lnTo>
                  <a:lnTo>
                    <a:pt x="1429853" y="227029"/>
                  </a:lnTo>
                  <a:lnTo>
                    <a:pt x="1461452" y="190127"/>
                  </a:lnTo>
                  <a:lnTo>
                    <a:pt x="1487915" y="148951"/>
                  </a:lnTo>
                  <a:lnTo>
                    <a:pt x="1508157" y="103522"/>
                  </a:lnTo>
                  <a:lnTo>
                    <a:pt x="1521097" y="53865"/>
                  </a:lnTo>
                  <a:lnTo>
                    <a:pt x="15256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7"/>
            <p:cNvSpPr/>
            <p:nvPr userDrawn="1"/>
          </p:nvSpPr>
          <p:spPr>
            <a:xfrm>
              <a:off x="5185056" y="-27383"/>
              <a:ext cx="2716160" cy="4493857"/>
            </a:xfrm>
            <a:custGeom>
              <a:avLst/>
              <a:gdLst/>
              <a:ahLst/>
              <a:cxnLst/>
              <a:rect l="l" t="t" r="r" b="b"/>
              <a:pathLst>
                <a:path w="1094104" h="1701164">
                  <a:moveTo>
                    <a:pt x="134492" y="0"/>
                  </a:moveTo>
                  <a:lnTo>
                    <a:pt x="0" y="0"/>
                  </a:lnTo>
                  <a:lnTo>
                    <a:pt x="0" y="1304797"/>
                  </a:lnTo>
                  <a:lnTo>
                    <a:pt x="5262" y="1355103"/>
                  </a:lnTo>
                  <a:lnTo>
                    <a:pt x="19996" y="1400450"/>
                  </a:lnTo>
                  <a:lnTo>
                    <a:pt x="42621" y="1440805"/>
                  </a:lnTo>
                  <a:lnTo>
                    <a:pt x="71558" y="1476133"/>
                  </a:lnTo>
                  <a:lnTo>
                    <a:pt x="105226" y="1506401"/>
                  </a:lnTo>
                  <a:lnTo>
                    <a:pt x="142046" y="1531576"/>
                  </a:lnTo>
                  <a:lnTo>
                    <a:pt x="180437" y="1551622"/>
                  </a:lnTo>
                  <a:lnTo>
                    <a:pt x="218820" y="1566506"/>
                  </a:lnTo>
                  <a:lnTo>
                    <a:pt x="263337" y="1580727"/>
                  </a:lnTo>
                  <a:lnTo>
                    <a:pt x="656589" y="1701101"/>
                  </a:lnTo>
                  <a:lnTo>
                    <a:pt x="1094054" y="1566582"/>
                  </a:lnTo>
                  <a:lnTo>
                    <a:pt x="1092136" y="1560601"/>
                  </a:lnTo>
                  <a:lnTo>
                    <a:pt x="656488" y="1560601"/>
                  </a:lnTo>
                  <a:lnTo>
                    <a:pt x="579392" y="1537256"/>
                  </a:lnTo>
                  <a:lnTo>
                    <a:pt x="302597" y="1452077"/>
                  </a:lnTo>
                  <a:lnTo>
                    <a:pt x="260349" y="1438579"/>
                  </a:lnTo>
                  <a:lnTo>
                    <a:pt x="216194" y="1419371"/>
                  </a:lnTo>
                  <a:lnTo>
                    <a:pt x="175652" y="1390343"/>
                  </a:lnTo>
                  <a:lnTo>
                    <a:pt x="145994" y="1351988"/>
                  </a:lnTo>
                  <a:lnTo>
                    <a:pt x="134492" y="1304797"/>
                  </a:lnTo>
                  <a:lnTo>
                    <a:pt x="134492" y="0"/>
                  </a:lnTo>
                  <a:close/>
                </a:path>
                <a:path w="1094104" h="1701164">
                  <a:moveTo>
                    <a:pt x="1052995" y="1438503"/>
                  </a:moveTo>
                  <a:lnTo>
                    <a:pt x="733185" y="1537286"/>
                  </a:lnTo>
                  <a:lnTo>
                    <a:pt x="656488" y="1560601"/>
                  </a:lnTo>
                  <a:lnTo>
                    <a:pt x="1092136" y="1560601"/>
                  </a:lnTo>
                  <a:lnTo>
                    <a:pt x="1052995" y="1438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"/>
            <p:cNvSpPr/>
            <p:nvPr userDrawn="1"/>
          </p:nvSpPr>
          <p:spPr>
            <a:xfrm>
              <a:off x="6811838" y="3771250"/>
              <a:ext cx="1089299" cy="694460"/>
            </a:xfrm>
            <a:custGeom>
              <a:avLst/>
              <a:gdLst/>
              <a:ahLst/>
              <a:cxnLst/>
              <a:rect l="l" t="t" r="r" b="b"/>
              <a:pathLst>
                <a:path w="438785" h="262889">
                  <a:moveTo>
                    <a:pt x="0" y="121716"/>
                  </a:moveTo>
                  <a:lnTo>
                    <a:pt x="0" y="262191"/>
                  </a:lnTo>
                  <a:lnTo>
                    <a:pt x="1308" y="262585"/>
                  </a:lnTo>
                  <a:lnTo>
                    <a:pt x="438759" y="128066"/>
                  </a:lnTo>
                  <a:lnTo>
                    <a:pt x="436842" y="122085"/>
                  </a:lnTo>
                  <a:lnTo>
                    <a:pt x="1206" y="122085"/>
                  </a:lnTo>
                  <a:lnTo>
                    <a:pt x="0" y="121716"/>
                  </a:lnTo>
                  <a:close/>
                </a:path>
                <a:path w="438785" h="262889">
                  <a:moveTo>
                    <a:pt x="397713" y="0"/>
                  </a:moveTo>
                  <a:lnTo>
                    <a:pt x="1206" y="122085"/>
                  </a:lnTo>
                  <a:lnTo>
                    <a:pt x="436842" y="122085"/>
                  </a:lnTo>
                  <a:lnTo>
                    <a:pt x="397713" y="0"/>
                  </a:lnTo>
                  <a:close/>
                </a:path>
              </a:pathLst>
            </a:custGeom>
            <a:solidFill>
              <a:srgbClr val="241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/>
            <p:cNvSpPr/>
            <p:nvPr userDrawn="1"/>
          </p:nvSpPr>
          <p:spPr>
            <a:xfrm>
              <a:off x="8738813" y="-27383"/>
              <a:ext cx="334200" cy="3869852"/>
            </a:xfrm>
            <a:custGeom>
              <a:avLst/>
              <a:gdLst/>
              <a:ahLst/>
              <a:cxnLst/>
              <a:rect l="l" t="t" r="r" b="b"/>
              <a:pathLst>
                <a:path w="134620" h="1464945">
                  <a:moveTo>
                    <a:pt x="134493" y="1464437"/>
                  </a:moveTo>
                  <a:lnTo>
                    <a:pt x="0" y="1464437"/>
                  </a:lnTo>
                  <a:lnTo>
                    <a:pt x="0" y="0"/>
                  </a:lnTo>
                  <a:lnTo>
                    <a:pt x="134493" y="0"/>
                  </a:lnTo>
                  <a:lnTo>
                    <a:pt x="134493" y="1464437"/>
                  </a:lnTo>
                  <a:close/>
                </a:path>
              </a:pathLst>
            </a:custGeom>
            <a:solidFill>
              <a:srgbClr val="241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/>
            <p:cNvSpPr/>
            <p:nvPr userDrawn="1"/>
          </p:nvSpPr>
          <p:spPr>
            <a:xfrm>
              <a:off x="4557143" y="441975"/>
              <a:ext cx="829193" cy="4285857"/>
            </a:xfrm>
            <a:custGeom>
              <a:avLst/>
              <a:gdLst/>
              <a:ahLst/>
              <a:cxnLst/>
              <a:rect l="l" t="t" r="r" b="b"/>
              <a:pathLst>
                <a:path w="334010" h="1622425">
                  <a:moveTo>
                    <a:pt x="134492" y="0"/>
                  </a:moveTo>
                  <a:lnTo>
                    <a:pt x="0" y="0"/>
                  </a:lnTo>
                  <a:lnTo>
                    <a:pt x="0" y="1275651"/>
                  </a:lnTo>
                  <a:lnTo>
                    <a:pt x="4558" y="1329751"/>
                  </a:lnTo>
                  <a:lnTo>
                    <a:pt x="17512" y="1379578"/>
                  </a:lnTo>
                  <a:lnTo>
                    <a:pt x="37777" y="1425115"/>
                  </a:lnTo>
                  <a:lnTo>
                    <a:pt x="64269" y="1466345"/>
                  </a:lnTo>
                  <a:lnTo>
                    <a:pt x="95904" y="1503252"/>
                  </a:lnTo>
                  <a:lnTo>
                    <a:pt x="131596" y="1535821"/>
                  </a:lnTo>
                  <a:lnTo>
                    <a:pt x="170263" y="1564033"/>
                  </a:lnTo>
                  <a:lnTo>
                    <a:pt x="210820" y="1587874"/>
                  </a:lnTo>
                  <a:lnTo>
                    <a:pt x="252183" y="1607326"/>
                  </a:lnTo>
                  <a:lnTo>
                    <a:pt x="293268" y="1622374"/>
                  </a:lnTo>
                  <a:lnTo>
                    <a:pt x="333844" y="1494129"/>
                  </a:lnTo>
                  <a:lnTo>
                    <a:pt x="293842" y="1478890"/>
                  </a:lnTo>
                  <a:lnTo>
                    <a:pt x="254101" y="1458165"/>
                  </a:lnTo>
                  <a:lnTo>
                    <a:pt x="216770" y="1432051"/>
                  </a:lnTo>
                  <a:lnTo>
                    <a:pt x="183995" y="1400646"/>
                  </a:lnTo>
                  <a:lnTo>
                    <a:pt x="157926" y="1364046"/>
                  </a:lnTo>
                  <a:lnTo>
                    <a:pt x="140709" y="1322349"/>
                  </a:lnTo>
                  <a:lnTo>
                    <a:pt x="134492" y="1275651"/>
                  </a:lnTo>
                  <a:lnTo>
                    <a:pt x="134492" y="0"/>
                  </a:lnTo>
                  <a:close/>
                </a:path>
              </a:pathLst>
            </a:custGeom>
            <a:solidFill>
              <a:srgbClr val="241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1"/>
            <p:cNvSpPr/>
            <p:nvPr userDrawn="1"/>
          </p:nvSpPr>
          <p:spPr>
            <a:xfrm>
              <a:off x="4557158" y="264322"/>
              <a:ext cx="3889012" cy="355617"/>
            </a:xfrm>
            <a:custGeom>
              <a:avLst/>
              <a:gdLst/>
              <a:ahLst/>
              <a:cxnLst/>
              <a:rect l="l" t="t" r="r" b="b"/>
              <a:pathLst>
                <a:path w="1566545" h="134619">
                  <a:moveTo>
                    <a:pt x="1565986" y="134492"/>
                  </a:moveTo>
                  <a:lnTo>
                    <a:pt x="0" y="134492"/>
                  </a:lnTo>
                  <a:lnTo>
                    <a:pt x="0" y="0"/>
                  </a:lnTo>
                  <a:lnTo>
                    <a:pt x="1565986" y="0"/>
                  </a:lnTo>
                  <a:lnTo>
                    <a:pt x="1565986" y="134492"/>
                  </a:lnTo>
                  <a:close/>
                </a:path>
              </a:pathLst>
            </a:custGeom>
            <a:solidFill>
              <a:srgbClr val="241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/>
            <p:cNvSpPr/>
            <p:nvPr userDrawn="1"/>
          </p:nvSpPr>
          <p:spPr>
            <a:xfrm>
              <a:off x="7799180" y="3419411"/>
              <a:ext cx="646330" cy="692782"/>
            </a:xfrm>
            <a:custGeom>
              <a:avLst/>
              <a:gdLst/>
              <a:ahLst/>
              <a:cxnLst/>
              <a:rect l="l" t="t" r="r" b="b"/>
              <a:pathLst>
                <a:path w="260350" h="262254">
                  <a:moveTo>
                    <a:pt x="260057" y="0"/>
                  </a:moveTo>
                  <a:lnTo>
                    <a:pt x="125564" y="0"/>
                  </a:lnTo>
                  <a:lnTo>
                    <a:pt x="114089" y="47391"/>
                  </a:lnTo>
                  <a:lnTo>
                    <a:pt x="84499" y="85771"/>
                  </a:lnTo>
                  <a:lnTo>
                    <a:pt x="44051" y="114694"/>
                  </a:lnTo>
                  <a:lnTo>
                    <a:pt x="0" y="133718"/>
                  </a:lnTo>
                  <a:lnTo>
                    <a:pt x="41046" y="261785"/>
                  </a:lnTo>
                  <a:lnTo>
                    <a:pt x="79463" y="247042"/>
                  </a:lnTo>
                  <a:lnTo>
                    <a:pt x="117888" y="227112"/>
                  </a:lnTo>
                  <a:lnTo>
                    <a:pt x="154740" y="202018"/>
                  </a:lnTo>
                  <a:lnTo>
                    <a:pt x="188437" y="171788"/>
                  </a:lnTo>
                  <a:lnTo>
                    <a:pt x="217399" y="136445"/>
                  </a:lnTo>
                  <a:lnTo>
                    <a:pt x="240044" y="96016"/>
                  </a:lnTo>
                  <a:lnTo>
                    <a:pt x="254790" y="50525"/>
                  </a:lnTo>
                  <a:lnTo>
                    <a:pt x="260057" y="0"/>
                  </a:lnTo>
                  <a:close/>
                </a:path>
              </a:pathLst>
            </a:custGeom>
            <a:solidFill>
              <a:srgbClr val="241F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166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562428"/>
            <a:ext cx="2895600" cy="273844"/>
          </a:xfrm>
        </p:spPr>
        <p:txBody>
          <a:bodyPr/>
          <a:lstStyle/>
          <a:p>
            <a:r>
              <a:rPr lang="en-GB" smtClean="0"/>
              <a:t>For Internal Use Only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562428"/>
            <a:ext cx="2133600" cy="273844"/>
          </a:xfrm>
        </p:spPr>
        <p:txBody>
          <a:bodyPr/>
          <a:lstStyle/>
          <a:p>
            <a:fld id="{586BB9F1-7AC1-433C-84AA-29DBF17F8908}" type="slidenum">
              <a:rPr lang="en-GB" smtClean="0"/>
              <a:t>‹#›</a:t>
            </a:fld>
            <a:endParaRPr lang="en-GB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67544" y="4802275"/>
            <a:ext cx="8219578" cy="244599"/>
            <a:chOff x="467544" y="4777146"/>
            <a:chExt cx="8219578" cy="244599"/>
          </a:xfrm>
        </p:grpSpPr>
        <p:sp>
          <p:nvSpPr>
            <p:cNvPr id="28" name="object 12"/>
            <p:cNvSpPr/>
            <p:nvPr userDrawn="1"/>
          </p:nvSpPr>
          <p:spPr>
            <a:xfrm>
              <a:off x="467544" y="4970692"/>
              <a:ext cx="3312368" cy="45719"/>
            </a:xfrm>
            <a:custGeom>
              <a:avLst/>
              <a:gdLst/>
              <a:ahLst/>
              <a:cxnLst/>
              <a:rect l="l" t="t" r="r" b="b"/>
              <a:pathLst>
                <a:path w="3060700">
                  <a:moveTo>
                    <a:pt x="0" y="0"/>
                  </a:moveTo>
                  <a:lnTo>
                    <a:pt x="3060128" y="0"/>
                  </a:lnTo>
                </a:path>
              </a:pathLst>
            </a:custGeom>
            <a:ln w="48399">
              <a:solidFill>
                <a:srgbClr val="2322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Picture 10" descr="Untitled-5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886" y="4777146"/>
              <a:ext cx="1319212" cy="234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object 12"/>
            <p:cNvSpPr/>
            <p:nvPr userDrawn="1"/>
          </p:nvSpPr>
          <p:spPr>
            <a:xfrm>
              <a:off x="5436096" y="4976026"/>
              <a:ext cx="3251026" cy="45719"/>
            </a:xfrm>
            <a:custGeom>
              <a:avLst/>
              <a:gdLst/>
              <a:ahLst/>
              <a:cxnLst/>
              <a:rect l="l" t="t" r="r" b="b"/>
              <a:pathLst>
                <a:path w="3060700">
                  <a:moveTo>
                    <a:pt x="0" y="0"/>
                  </a:moveTo>
                  <a:lnTo>
                    <a:pt x="3060128" y="0"/>
                  </a:lnTo>
                </a:path>
              </a:pathLst>
            </a:custGeom>
            <a:ln w="4839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562428"/>
            <a:ext cx="2133600" cy="273844"/>
          </a:xfrm>
        </p:spPr>
        <p:txBody>
          <a:bodyPr/>
          <a:lstStyle/>
          <a:p>
            <a:fld id="{FBD7891F-2D97-47D0-BCBC-5A3C6A7BA4A5}" type="datetime1">
              <a:rPr lang="en-GB" smtClean="0"/>
              <a:t>12/08/2022</a:t>
            </a:fld>
            <a:endParaRPr lang="en-GB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481366" y="-12609"/>
            <a:ext cx="8555130" cy="883229"/>
            <a:chOff x="481366" y="-12609"/>
            <a:chExt cx="8555130" cy="883229"/>
          </a:xfrm>
        </p:grpSpPr>
        <p:grpSp>
          <p:nvGrpSpPr>
            <p:cNvPr id="33" name="Group 32"/>
            <p:cNvGrpSpPr/>
            <p:nvPr userDrawn="1"/>
          </p:nvGrpSpPr>
          <p:grpSpPr>
            <a:xfrm>
              <a:off x="5378408" y="-12609"/>
              <a:ext cx="3658088" cy="883229"/>
              <a:chOff x="1005995" y="5232289"/>
              <a:chExt cx="3658088" cy="883229"/>
            </a:xfrm>
          </p:grpSpPr>
          <p:sp>
            <p:nvSpPr>
              <p:cNvPr id="36" name="object 5"/>
              <p:cNvSpPr/>
              <p:nvPr/>
            </p:nvSpPr>
            <p:spPr>
              <a:xfrm>
                <a:off x="4548577" y="5435727"/>
                <a:ext cx="0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298"/>
                    </a:lnTo>
                  </a:path>
                </a:pathLst>
              </a:custGeom>
              <a:ln w="48399">
                <a:solidFill>
                  <a:srgbClr val="ED1C2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6"/>
              <p:cNvSpPr/>
              <p:nvPr/>
            </p:nvSpPr>
            <p:spPr>
              <a:xfrm>
                <a:off x="4114808" y="5922478"/>
                <a:ext cx="549275" cy="193040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93040">
                    <a:moveTo>
                      <a:pt x="14604" y="78613"/>
                    </a:moveTo>
                    <a:lnTo>
                      <a:pt x="0" y="124752"/>
                    </a:lnTo>
                    <a:lnTo>
                      <a:pt x="58418" y="142949"/>
                    </a:lnTo>
                    <a:lnTo>
                      <a:pt x="129068" y="164668"/>
                    </a:lnTo>
                    <a:lnTo>
                      <a:pt x="188867" y="182951"/>
                    </a:lnTo>
                    <a:lnTo>
                      <a:pt x="221716" y="192963"/>
                    </a:lnTo>
                    <a:lnTo>
                      <a:pt x="254714" y="182948"/>
                    </a:lnTo>
                    <a:lnTo>
                      <a:pt x="314709" y="164665"/>
                    </a:lnTo>
                    <a:lnTo>
                      <a:pt x="387206" y="142379"/>
                    </a:lnTo>
                    <a:lnTo>
                      <a:pt x="221754" y="142379"/>
                    </a:lnTo>
                    <a:lnTo>
                      <a:pt x="183652" y="130757"/>
                    </a:lnTo>
                    <a:lnTo>
                      <a:pt x="126061" y="113130"/>
                    </a:lnTo>
                    <a:lnTo>
                      <a:pt x="64529" y="94186"/>
                    </a:lnTo>
                    <a:lnTo>
                      <a:pt x="14604" y="78613"/>
                    </a:lnTo>
                    <a:close/>
                  </a:path>
                  <a:path w="549275" h="193040">
                    <a:moveTo>
                      <a:pt x="548982" y="0"/>
                    </a:moveTo>
                    <a:lnTo>
                      <a:pt x="500583" y="0"/>
                    </a:lnTo>
                    <a:lnTo>
                      <a:pt x="494023" y="28116"/>
                    </a:lnTo>
                    <a:lnTo>
                      <a:pt x="477107" y="50734"/>
                    </a:lnTo>
                    <a:lnTo>
                      <a:pt x="428790" y="78638"/>
                    </a:lnTo>
                    <a:lnTo>
                      <a:pt x="379199" y="94205"/>
                    </a:lnTo>
                    <a:lnTo>
                      <a:pt x="317690" y="113147"/>
                    </a:lnTo>
                    <a:lnTo>
                      <a:pt x="259972" y="130769"/>
                    </a:lnTo>
                    <a:lnTo>
                      <a:pt x="221754" y="142379"/>
                    </a:lnTo>
                    <a:lnTo>
                      <a:pt x="387206" y="142379"/>
                    </a:lnTo>
                    <a:lnTo>
                      <a:pt x="443560" y="124726"/>
                    </a:lnTo>
                    <a:lnTo>
                      <a:pt x="480547" y="108102"/>
                    </a:lnTo>
                    <a:lnTo>
                      <a:pt x="514507" y="81689"/>
                    </a:lnTo>
                    <a:lnTo>
                      <a:pt x="539348" y="45613"/>
                    </a:lnTo>
                    <a:lnTo>
                      <a:pt x="548982" y="0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7"/>
              <p:cNvSpPr/>
              <p:nvPr/>
            </p:nvSpPr>
            <p:spPr>
              <a:xfrm>
                <a:off x="4100301" y="5305890"/>
                <a:ext cx="539750" cy="706120"/>
              </a:xfrm>
              <a:custGeom>
                <a:avLst/>
                <a:gdLst/>
                <a:ahLst/>
                <a:cxnLst/>
                <a:rect l="l" t="t" r="r" b="b"/>
                <a:pathLst>
                  <a:path w="539750" h="706120">
                    <a:moveTo>
                      <a:pt x="539292" y="0"/>
                    </a:moveTo>
                    <a:lnTo>
                      <a:pt x="0" y="0"/>
                    </a:lnTo>
                    <a:lnTo>
                      <a:pt x="0" y="563143"/>
                    </a:lnTo>
                    <a:lnTo>
                      <a:pt x="25749" y="624792"/>
                    </a:lnTo>
                    <a:lnTo>
                      <a:pt x="78820" y="657339"/>
                    </a:lnTo>
                    <a:lnTo>
                      <a:pt x="119259" y="670085"/>
                    </a:lnTo>
                    <a:lnTo>
                      <a:pt x="236258" y="705738"/>
                    </a:lnTo>
                    <a:lnTo>
                      <a:pt x="393674" y="657339"/>
                    </a:lnTo>
                    <a:lnTo>
                      <a:pt x="392982" y="655180"/>
                    </a:lnTo>
                    <a:lnTo>
                      <a:pt x="236219" y="655180"/>
                    </a:lnTo>
                    <a:lnTo>
                      <a:pt x="208472" y="646782"/>
                    </a:lnTo>
                    <a:lnTo>
                      <a:pt x="168843" y="634706"/>
                    </a:lnTo>
                    <a:lnTo>
                      <a:pt x="127247" y="621885"/>
                    </a:lnTo>
                    <a:lnTo>
                      <a:pt x="77787" y="604364"/>
                    </a:lnTo>
                    <a:lnTo>
                      <a:pt x="48399" y="563143"/>
                    </a:lnTo>
                    <a:lnTo>
                      <a:pt x="48399" y="48386"/>
                    </a:lnTo>
                    <a:lnTo>
                      <a:pt x="539292" y="48386"/>
                    </a:lnTo>
                    <a:lnTo>
                      <a:pt x="539292" y="0"/>
                    </a:lnTo>
                    <a:close/>
                  </a:path>
                  <a:path w="539750" h="706120">
                    <a:moveTo>
                      <a:pt x="378891" y="611251"/>
                    </a:moveTo>
                    <a:lnTo>
                      <a:pt x="344957" y="621904"/>
                    </a:lnTo>
                    <a:lnTo>
                      <a:pt x="303341" y="634723"/>
                    </a:lnTo>
                    <a:lnTo>
                      <a:pt x="263811" y="646795"/>
                    </a:lnTo>
                    <a:lnTo>
                      <a:pt x="236219" y="655180"/>
                    </a:lnTo>
                    <a:lnTo>
                      <a:pt x="392982" y="655180"/>
                    </a:lnTo>
                    <a:lnTo>
                      <a:pt x="378891" y="611251"/>
                    </a:lnTo>
                    <a:close/>
                  </a:path>
                </a:pathLst>
              </a:custGeom>
              <a:solidFill>
                <a:srgbClr val="241F5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8"/>
              <p:cNvSpPr/>
              <p:nvPr/>
            </p:nvSpPr>
            <p:spPr>
              <a:xfrm>
                <a:off x="4336093" y="5917144"/>
                <a:ext cx="158115" cy="94615"/>
              </a:xfrm>
              <a:custGeom>
                <a:avLst/>
                <a:gdLst/>
                <a:ahLst/>
                <a:cxnLst/>
                <a:rect l="l" t="t" r="r" b="b"/>
                <a:pathLst>
                  <a:path w="158115" h="94614">
                    <a:moveTo>
                      <a:pt x="0" y="43802"/>
                    </a:moveTo>
                    <a:lnTo>
                      <a:pt x="0" y="94348"/>
                    </a:lnTo>
                    <a:lnTo>
                      <a:pt x="469" y="94488"/>
                    </a:lnTo>
                    <a:lnTo>
                      <a:pt x="157873" y="46075"/>
                    </a:lnTo>
                    <a:lnTo>
                      <a:pt x="157185" y="43929"/>
                    </a:lnTo>
                    <a:lnTo>
                      <a:pt x="431" y="43929"/>
                    </a:lnTo>
                    <a:lnTo>
                      <a:pt x="0" y="43802"/>
                    </a:lnTo>
                    <a:close/>
                  </a:path>
                  <a:path w="158115" h="94614">
                    <a:moveTo>
                      <a:pt x="143103" y="0"/>
                    </a:moveTo>
                    <a:lnTo>
                      <a:pt x="431" y="43929"/>
                    </a:lnTo>
                    <a:lnTo>
                      <a:pt x="157185" y="43929"/>
                    </a:lnTo>
                    <a:lnTo>
                      <a:pt x="143103" y="0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9"/>
              <p:cNvSpPr/>
              <p:nvPr/>
            </p:nvSpPr>
            <p:spPr>
              <a:xfrm>
                <a:off x="4639586" y="5305883"/>
                <a:ext cx="0" cy="621030"/>
              </a:xfrm>
              <a:custGeom>
                <a:avLst/>
                <a:gdLst/>
                <a:ahLst/>
                <a:cxnLst/>
                <a:rect l="l" t="t" r="r" b="b"/>
                <a:pathLst>
                  <a:path h="621029">
                    <a:moveTo>
                      <a:pt x="0" y="0"/>
                    </a:moveTo>
                    <a:lnTo>
                      <a:pt x="0" y="620585"/>
                    </a:lnTo>
                  </a:path>
                </a:pathLst>
              </a:custGeom>
              <a:ln w="48399">
                <a:solidFill>
                  <a:srgbClr val="ED1C2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10"/>
              <p:cNvSpPr/>
              <p:nvPr/>
            </p:nvSpPr>
            <p:spPr>
              <a:xfrm>
                <a:off x="4009289" y="5232289"/>
                <a:ext cx="120650" cy="81534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815339">
                    <a:moveTo>
                      <a:pt x="48399" y="0"/>
                    </a:moveTo>
                    <a:lnTo>
                      <a:pt x="0" y="0"/>
                    </a:lnTo>
                    <a:lnTo>
                      <a:pt x="0" y="690181"/>
                    </a:lnTo>
                    <a:lnTo>
                      <a:pt x="9642" y="735966"/>
                    </a:lnTo>
                    <a:lnTo>
                      <a:pt x="34507" y="772085"/>
                    </a:lnTo>
                    <a:lnTo>
                      <a:pt x="68499" y="798443"/>
                    </a:lnTo>
                    <a:lnTo>
                      <a:pt x="105524" y="814946"/>
                    </a:lnTo>
                    <a:lnTo>
                      <a:pt x="120129" y="768807"/>
                    </a:lnTo>
                    <a:lnTo>
                      <a:pt x="94959" y="757907"/>
                    </a:lnTo>
                    <a:lnTo>
                      <a:pt x="71853" y="741048"/>
                    </a:lnTo>
                    <a:lnTo>
                      <a:pt x="54953" y="718411"/>
                    </a:lnTo>
                    <a:lnTo>
                      <a:pt x="48399" y="690181"/>
                    </a:lnTo>
                    <a:lnTo>
                      <a:pt x="48399" y="0"/>
                    </a:lnTo>
                    <a:close/>
                  </a:path>
                </a:pathLst>
              </a:custGeom>
              <a:solidFill>
                <a:srgbClr val="241F5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11"/>
              <p:cNvSpPr/>
              <p:nvPr/>
            </p:nvSpPr>
            <p:spPr>
              <a:xfrm>
                <a:off x="4009291" y="5435734"/>
                <a:ext cx="5638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63879">
                    <a:moveTo>
                      <a:pt x="0" y="0"/>
                    </a:moveTo>
                    <a:lnTo>
                      <a:pt x="563486" y="0"/>
                    </a:lnTo>
                  </a:path>
                </a:pathLst>
              </a:custGeom>
              <a:ln w="48399">
                <a:solidFill>
                  <a:srgbClr val="241F5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12"/>
              <p:cNvSpPr/>
              <p:nvPr/>
            </p:nvSpPr>
            <p:spPr>
              <a:xfrm>
                <a:off x="1005995" y="5435734"/>
                <a:ext cx="30607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060700">
                    <a:moveTo>
                      <a:pt x="0" y="0"/>
                    </a:moveTo>
                    <a:lnTo>
                      <a:pt x="3060128" y="0"/>
                    </a:lnTo>
                  </a:path>
                </a:pathLst>
              </a:custGeom>
              <a:ln w="48399">
                <a:solidFill>
                  <a:srgbClr val="232258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13"/>
              <p:cNvSpPr/>
              <p:nvPr/>
            </p:nvSpPr>
            <p:spPr>
              <a:xfrm>
                <a:off x="4479199" y="5869030"/>
                <a:ext cx="93980" cy="94615"/>
              </a:xfrm>
              <a:custGeom>
                <a:avLst/>
                <a:gdLst/>
                <a:ahLst/>
                <a:cxnLst/>
                <a:rect l="l" t="t" r="r" b="b"/>
                <a:pathLst>
                  <a:path w="93979" h="94614">
                    <a:moveTo>
                      <a:pt x="93573" y="0"/>
                    </a:moveTo>
                    <a:lnTo>
                      <a:pt x="45186" y="0"/>
                    </a:lnTo>
                    <a:lnTo>
                      <a:pt x="41056" y="17051"/>
                    </a:lnTo>
                    <a:lnTo>
                      <a:pt x="30408" y="30859"/>
                    </a:lnTo>
                    <a:lnTo>
                      <a:pt x="15852" y="41264"/>
                    </a:lnTo>
                    <a:lnTo>
                      <a:pt x="0" y="48107"/>
                    </a:lnTo>
                    <a:lnTo>
                      <a:pt x="14770" y="94195"/>
                    </a:lnTo>
                    <a:lnTo>
                      <a:pt x="42417" y="81720"/>
                    </a:lnTo>
                    <a:lnTo>
                      <a:pt x="67802" y="61814"/>
                    </a:lnTo>
                    <a:lnTo>
                      <a:pt x="86371" y="34549"/>
                    </a:lnTo>
                    <a:lnTo>
                      <a:pt x="93573" y="0"/>
                    </a:lnTo>
                    <a:close/>
                  </a:path>
                </a:pathLst>
              </a:custGeom>
              <a:solidFill>
                <a:srgbClr val="241F5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14"/>
              <p:cNvSpPr/>
              <p:nvPr/>
            </p:nvSpPr>
            <p:spPr>
              <a:xfrm>
                <a:off x="2702321" y="5435734"/>
                <a:ext cx="15093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09395">
                    <a:moveTo>
                      <a:pt x="0" y="0"/>
                    </a:moveTo>
                    <a:lnTo>
                      <a:pt x="1508975" y="0"/>
                    </a:lnTo>
                  </a:path>
                </a:pathLst>
              </a:custGeom>
              <a:ln w="48399">
                <a:solidFill>
                  <a:srgbClr val="ED1C2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4" name="object 12"/>
            <p:cNvSpPr/>
            <p:nvPr userDrawn="1"/>
          </p:nvSpPr>
          <p:spPr>
            <a:xfrm>
              <a:off x="481366" y="188639"/>
              <a:ext cx="3165819" cy="45719"/>
            </a:xfrm>
            <a:custGeom>
              <a:avLst/>
              <a:gdLst/>
              <a:ahLst/>
              <a:cxnLst/>
              <a:rect l="l" t="t" r="r" b="b"/>
              <a:pathLst>
                <a:path w="3060700">
                  <a:moveTo>
                    <a:pt x="0" y="0"/>
                  </a:moveTo>
                  <a:lnTo>
                    <a:pt x="3060128" y="0"/>
                  </a:lnTo>
                </a:path>
              </a:pathLst>
            </a:custGeom>
            <a:ln w="48399">
              <a:solidFill>
                <a:srgbClr val="2322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4"/>
            <p:cNvSpPr/>
            <p:nvPr userDrawn="1"/>
          </p:nvSpPr>
          <p:spPr>
            <a:xfrm flipV="1">
              <a:off x="3528245" y="142922"/>
              <a:ext cx="1907852" cy="45719"/>
            </a:xfrm>
            <a:custGeom>
              <a:avLst/>
              <a:gdLst/>
              <a:ahLst/>
              <a:cxnLst/>
              <a:rect l="l" t="t" r="r" b="b"/>
              <a:pathLst>
                <a:path w="1509395">
                  <a:moveTo>
                    <a:pt x="0" y="0"/>
                  </a:moveTo>
                  <a:lnTo>
                    <a:pt x="1508975" y="0"/>
                  </a:lnTo>
                </a:path>
              </a:pathLst>
            </a:custGeom>
            <a:ln w="4839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98510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562862"/>
            <a:ext cx="2133600" cy="273844"/>
          </a:xfrm>
        </p:spPr>
        <p:txBody>
          <a:bodyPr/>
          <a:lstStyle/>
          <a:p>
            <a:fld id="{FE473F38-FCE5-4D8E-9C61-264746819C0D}" type="datetime1">
              <a:rPr lang="en-GB" smtClean="0"/>
              <a:t>12/08/2022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562862"/>
            <a:ext cx="2895600" cy="273844"/>
          </a:xfrm>
        </p:spPr>
        <p:txBody>
          <a:bodyPr/>
          <a:lstStyle/>
          <a:p>
            <a:r>
              <a:rPr lang="en-GB" smtClean="0"/>
              <a:t>For Internal Use Only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562862"/>
            <a:ext cx="2133600" cy="273844"/>
          </a:xfrm>
        </p:spPr>
        <p:txBody>
          <a:bodyPr/>
          <a:lstStyle/>
          <a:p>
            <a:fld id="{586BB9F1-7AC1-433C-84AA-29DBF17F8908}" type="slidenum">
              <a:rPr lang="en-GB" smtClean="0"/>
              <a:t>‹#›</a:t>
            </a:fld>
            <a:endParaRPr lang="en-GB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481366" y="-12609"/>
            <a:ext cx="8555130" cy="883229"/>
            <a:chOff x="481366" y="-12609"/>
            <a:chExt cx="8555130" cy="883229"/>
          </a:xfrm>
        </p:grpSpPr>
        <p:grpSp>
          <p:nvGrpSpPr>
            <p:cNvPr id="29" name="Group 28"/>
            <p:cNvGrpSpPr/>
            <p:nvPr userDrawn="1"/>
          </p:nvGrpSpPr>
          <p:grpSpPr>
            <a:xfrm>
              <a:off x="5378408" y="-12609"/>
              <a:ext cx="3658088" cy="883229"/>
              <a:chOff x="1005995" y="5232289"/>
              <a:chExt cx="3658088" cy="883229"/>
            </a:xfrm>
          </p:grpSpPr>
          <p:sp>
            <p:nvSpPr>
              <p:cNvPr id="32" name="object 5"/>
              <p:cNvSpPr/>
              <p:nvPr/>
            </p:nvSpPr>
            <p:spPr>
              <a:xfrm>
                <a:off x="4548577" y="5435727"/>
                <a:ext cx="0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298"/>
                    </a:lnTo>
                  </a:path>
                </a:pathLst>
              </a:custGeom>
              <a:ln w="48399">
                <a:solidFill>
                  <a:srgbClr val="ED1C2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6"/>
              <p:cNvSpPr/>
              <p:nvPr/>
            </p:nvSpPr>
            <p:spPr>
              <a:xfrm>
                <a:off x="4114808" y="5922478"/>
                <a:ext cx="549275" cy="193040"/>
              </a:xfrm>
              <a:custGeom>
                <a:avLst/>
                <a:gdLst/>
                <a:ahLst/>
                <a:cxnLst/>
                <a:rect l="l" t="t" r="r" b="b"/>
                <a:pathLst>
                  <a:path w="549275" h="193040">
                    <a:moveTo>
                      <a:pt x="14604" y="78613"/>
                    </a:moveTo>
                    <a:lnTo>
                      <a:pt x="0" y="124752"/>
                    </a:lnTo>
                    <a:lnTo>
                      <a:pt x="58418" y="142949"/>
                    </a:lnTo>
                    <a:lnTo>
                      <a:pt x="129068" y="164668"/>
                    </a:lnTo>
                    <a:lnTo>
                      <a:pt x="188867" y="182951"/>
                    </a:lnTo>
                    <a:lnTo>
                      <a:pt x="221716" y="192963"/>
                    </a:lnTo>
                    <a:lnTo>
                      <a:pt x="254714" y="182948"/>
                    </a:lnTo>
                    <a:lnTo>
                      <a:pt x="314709" y="164665"/>
                    </a:lnTo>
                    <a:lnTo>
                      <a:pt x="387206" y="142379"/>
                    </a:lnTo>
                    <a:lnTo>
                      <a:pt x="221754" y="142379"/>
                    </a:lnTo>
                    <a:lnTo>
                      <a:pt x="183652" y="130757"/>
                    </a:lnTo>
                    <a:lnTo>
                      <a:pt x="126061" y="113130"/>
                    </a:lnTo>
                    <a:lnTo>
                      <a:pt x="64529" y="94186"/>
                    </a:lnTo>
                    <a:lnTo>
                      <a:pt x="14604" y="78613"/>
                    </a:lnTo>
                    <a:close/>
                  </a:path>
                  <a:path w="549275" h="193040">
                    <a:moveTo>
                      <a:pt x="548982" y="0"/>
                    </a:moveTo>
                    <a:lnTo>
                      <a:pt x="500583" y="0"/>
                    </a:lnTo>
                    <a:lnTo>
                      <a:pt x="494023" y="28116"/>
                    </a:lnTo>
                    <a:lnTo>
                      <a:pt x="477107" y="50734"/>
                    </a:lnTo>
                    <a:lnTo>
                      <a:pt x="428790" y="78638"/>
                    </a:lnTo>
                    <a:lnTo>
                      <a:pt x="379199" y="94205"/>
                    </a:lnTo>
                    <a:lnTo>
                      <a:pt x="317690" y="113147"/>
                    </a:lnTo>
                    <a:lnTo>
                      <a:pt x="259972" y="130769"/>
                    </a:lnTo>
                    <a:lnTo>
                      <a:pt x="221754" y="142379"/>
                    </a:lnTo>
                    <a:lnTo>
                      <a:pt x="387206" y="142379"/>
                    </a:lnTo>
                    <a:lnTo>
                      <a:pt x="443560" y="124726"/>
                    </a:lnTo>
                    <a:lnTo>
                      <a:pt x="480547" y="108102"/>
                    </a:lnTo>
                    <a:lnTo>
                      <a:pt x="514507" y="81689"/>
                    </a:lnTo>
                    <a:lnTo>
                      <a:pt x="539348" y="45613"/>
                    </a:lnTo>
                    <a:lnTo>
                      <a:pt x="548982" y="0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7"/>
              <p:cNvSpPr/>
              <p:nvPr/>
            </p:nvSpPr>
            <p:spPr>
              <a:xfrm>
                <a:off x="4100301" y="5305890"/>
                <a:ext cx="539750" cy="706120"/>
              </a:xfrm>
              <a:custGeom>
                <a:avLst/>
                <a:gdLst/>
                <a:ahLst/>
                <a:cxnLst/>
                <a:rect l="l" t="t" r="r" b="b"/>
                <a:pathLst>
                  <a:path w="539750" h="706120">
                    <a:moveTo>
                      <a:pt x="539292" y="0"/>
                    </a:moveTo>
                    <a:lnTo>
                      <a:pt x="0" y="0"/>
                    </a:lnTo>
                    <a:lnTo>
                      <a:pt x="0" y="563143"/>
                    </a:lnTo>
                    <a:lnTo>
                      <a:pt x="25749" y="624792"/>
                    </a:lnTo>
                    <a:lnTo>
                      <a:pt x="78820" y="657339"/>
                    </a:lnTo>
                    <a:lnTo>
                      <a:pt x="119259" y="670085"/>
                    </a:lnTo>
                    <a:lnTo>
                      <a:pt x="236258" y="705738"/>
                    </a:lnTo>
                    <a:lnTo>
                      <a:pt x="393674" y="657339"/>
                    </a:lnTo>
                    <a:lnTo>
                      <a:pt x="392982" y="655180"/>
                    </a:lnTo>
                    <a:lnTo>
                      <a:pt x="236219" y="655180"/>
                    </a:lnTo>
                    <a:lnTo>
                      <a:pt x="208472" y="646782"/>
                    </a:lnTo>
                    <a:lnTo>
                      <a:pt x="168843" y="634706"/>
                    </a:lnTo>
                    <a:lnTo>
                      <a:pt x="127247" y="621885"/>
                    </a:lnTo>
                    <a:lnTo>
                      <a:pt x="77787" y="604364"/>
                    </a:lnTo>
                    <a:lnTo>
                      <a:pt x="48399" y="563143"/>
                    </a:lnTo>
                    <a:lnTo>
                      <a:pt x="48399" y="48386"/>
                    </a:lnTo>
                    <a:lnTo>
                      <a:pt x="539292" y="48386"/>
                    </a:lnTo>
                    <a:lnTo>
                      <a:pt x="539292" y="0"/>
                    </a:lnTo>
                    <a:close/>
                  </a:path>
                  <a:path w="539750" h="706120">
                    <a:moveTo>
                      <a:pt x="378891" y="611251"/>
                    </a:moveTo>
                    <a:lnTo>
                      <a:pt x="344957" y="621904"/>
                    </a:lnTo>
                    <a:lnTo>
                      <a:pt x="303341" y="634723"/>
                    </a:lnTo>
                    <a:lnTo>
                      <a:pt x="263811" y="646795"/>
                    </a:lnTo>
                    <a:lnTo>
                      <a:pt x="236219" y="655180"/>
                    </a:lnTo>
                    <a:lnTo>
                      <a:pt x="392982" y="655180"/>
                    </a:lnTo>
                    <a:lnTo>
                      <a:pt x="378891" y="611251"/>
                    </a:lnTo>
                    <a:close/>
                  </a:path>
                </a:pathLst>
              </a:custGeom>
              <a:solidFill>
                <a:srgbClr val="241F5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8"/>
              <p:cNvSpPr/>
              <p:nvPr/>
            </p:nvSpPr>
            <p:spPr>
              <a:xfrm>
                <a:off x="4336093" y="5917144"/>
                <a:ext cx="158115" cy="94615"/>
              </a:xfrm>
              <a:custGeom>
                <a:avLst/>
                <a:gdLst/>
                <a:ahLst/>
                <a:cxnLst/>
                <a:rect l="l" t="t" r="r" b="b"/>
                <a:pathLst>
                  <a:path w="158115" h="94614">
                    <a:moveTo>
                      <a:pt x="0" y="43802"/>
                    </a:moveTo>
                    <a:lnTo>
                      <a:pt x="0" y="94348"/>
                    </a:lnTo>
                    <a:lnTo>
                      <a:pt x="469" y="94488"/>
                    </a:lnTo>
                    <a:lnTo>
                      <a:pt x="157873" y="46075"/>
                    </a:lnTo>
                    <a:lnTo>
                      <a:pt x="157185" y="43929"/>
                    </a:lnTo>
                    <a:lnTo>
                      <a:pt x="431" y="43929"/>
                    </a:lnTo>
                    <a:lnTo>
                      <a:pt x="0" y="43802"/>
                    </a:lnTo>
                    <a:close/>
                  </a:path>
                  <a:path w="158115" h="94614">
                    <a:moveTo>
                      <a:pt x="143103" y="0"/>
                    </a:moveTo>
                    <a:lnTo>
                      <a:pt x="431" y="43929"/>
                    </a:lnTo>
                    <a:lnTo>
                      <a:pt x="157185" y="43929"/>
                    </a:lnTo>
                    <a:lnTo>
                      <a:pt x="143103" y="0"/>
                    </a:lnTo>
                    <a:close/>
                  </a:path>
                </a:pathLst>
              </a:custGeom>
              <a:solidFill>
                <a:srgbClr val="ED1C2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9"/>
              <p:cNvSpPr/>
              <p:nvPr/>
            </p:nvSpPr>
            <p:spPr>
              <a:xfrm>
                <a:off x="4639586" y="5305883"/>
                <a:ext cx="0" cy="621030"/>
              </a:xfrm>
              <a:custGeom>
                <a:avLst/>
                <a:gdLst/>
                <a:ahLst/>
                <a:cxnLst/>
                <a:rect l="l" t="t" r="r" b="b"/>
                <a:pathLst>
                  <a:path h="621029">
                    <a:moveTo>
                      <a:pt x="0" y="0"/>
                    </a:moveTo>
                    <a:lnTo>
                      <a:pt x="0" y="620585"/>
                    </a:lnTo>
                  </a:path>
                </a:pathLst>
              </a:custGeom>
              <a:ln w="48399">
                <a:solidFill>
                  <a:srgbClr val="ED1C2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10"/>
              <p:cNvSpPr/>
              <p:nvPr/>
            </p:nvSpPr>
            <p:spPr>
              <a:xfrm>
                <a:off x="4009289" y="5232289"/>
                <a:ext cx="120650" cy="815340"/>
              </a:xfrm>
              <a:custGeom>
                <a:avLst/>
                <a:gdLst/>
                <a:ahLst/>
                <a:cxnLst/>
                <a:rect l="l" t="t" r="r" b="b"/>
                <a:pathLst>
                  <a:path w="120650" h="815339">
                    <a:moveTo>
                      <a:pt x="48399" y="0"/>
                    </a:moveTo>
                    <a:lnTo>
                      <a:pt x="0" y="0"/>
                    </a:lnTo>
                    <a:lnTo>
                      <a:pt x="0" y="690181"/>
                    </a:lnTo>
                    <a:lnTo>
                      <a:pt x="9642" y="735966"/>
                    </a:lnTo>
                    <a:lnTo>
                      <a:pt x="34507" y="772085"/>
                    </a:lnTo>
                    <a:lnTo>
                      <a:pt x="68499" y="798443"/>
                    </a:lnTo>
                    <a:lnTo>
                      <a:pt x="105524" y="814946"/>
                    </a:lnTo>
                    <a:lnTo>
                      <a:pt x="120129" y="768807"/>
                    </a:lnTo>
                    <a:lnTo>
                      <a:pt x="94959" y="757907"/>
                    </a:lnTo>
                    <a:lnTo>
                      <a:pt x="71853" y="741048"/>
                    </a:lnTo>
                    <a:lnTo>
                      <a:pt x="54953" y="718411"/>
                    </a:lnTo>
                    <a:lnTo>
                      <a:pt x="48399" y="690181"/>
                    </a:lnTo>
                    <a:lnTo>
                      <a:pt x="48399" y="0"/>
                    </a:lnTo>
                    <a:close/>
                  </a:path>
                </a:pathLst>
              </a:custGeom>
              <a:solidFill>
                <a:srgbClr val="241F5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11"/>
              <p:cNvSpPr/>
              <p:nvPr/>
            </p:nvSpPr>
            <p:spPr>
              <a:xfrm>
                <a:off x="4009291" y="5435734"/>
                <a:ext cx="5638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63879">
                    <a:moveTo>
                      <a:pt x="0" y="0"/>
                    </a:moveTo>
                    <a:lnTo>
                      <a:pt x="563486" y="0"/>
                    </a:lnTo>
                  </a:path>
                </a:pathLst>
              </a:custGeom>
              <a:ln w="48399">
                <a:solidFill>
                  <a:srgbClr val="241F5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12"/>
              <p:cNvSpPr/>
              <p:nvPr/>
            </p:nvSpPr>
            <p:spPr>
              <a:xfrm>
                <a:off x="1005995" y="5435734"/>
                <a:ext cx="30607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060700">
                    <a:moveTo>
                      <a:pt x="0" y="0"/>
                    </a:moveTo>
                    <a:lnTo>
                      <a:pt x="3060128" y="0"/>
                    </a:lnTo>
                  </a:path>
                </a:pathLst>
              </a:custGeom>
              <a:ln w="48399">
                <a:solidFill>
                  <a:srgbClr val="232258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13"/>
              <p:cNvSpPr/>
              <p:nvPr/>
            </p:nvSpPr>
            <p:spPr>
              <a:xfrm>
                <a:off x="4479199" y="5869030"/>
                <a:ext cx="93980" cy="94615"/>
              </a:xfrm>
              <a:custGeom>
                <a:avLst/>
                <a:gdLst/>
                <a:ahLst/>
                <a:cxnLst/>
                <a:rect l="l" t="t" r="r" b="b"/>
                <a:pathLst>
                  <a:path w="93979" h="94614">
                    <a:moveTo>
                      <a:pt x="93573" y="0"/>
                    </a:moveTo>
                    <a:lnTo>
                      <a:pt x="45186" y="0"/>
                    </a:lnTo>
                    <a:lnTo>
                      <a:pt x="41056" y="17051"/>
                    </a:lnTo>
                    <a:lnTo>
                      <a:pt x="30408" y="30859"/>
                    </a:lnTo>
                    <a:lnTo>
                      <a:pt x="15852" y="41264"/>
                    </a:lnTo>
                    <a:lnTo>
                      <a:pt x="0" y="48107"/>
                    </a:lnTo>
                    <a:lnTo>
                      <a:pt x="14770" y="94195"/>
                    </a:lnTo>
                    <a:lnTo>
                      <a:pt x="42417" y="81720"/>
                    </a:lnTo>
                    <a:lnTo>
                      <a:pt x="67802" y="61814"/>
                    </a:lnTo>
                    <a:lnTo>
                      <a:pt x="86371" y="34549"/>
                    </a:lnTo>
                    <a:lnTo>
                      <a:pt x="93573" y="0"/>
                    </a:lnTo>
                    <a:close/>
                  </a:path>
                </a:pathLst>
              </a:custGeom>
              <a:solidFill>
                <a:srgbClr val="241F5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14"/>
              <p:cNvSpPr/>
              <p:nvPr/>
            </p:nvSpPr>
            <p:spPr>
              <a:xfrm>
                <a:off x="2702321" y="5435734"/>
                <a:ext cx="15093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09395">
                    <a:moveTo>
                      <a:pt x="0" y="0"/>
                    </a:moveTo>
                    <a:lnTo>
                      <a:pt x="1508975" y="0"/>
                    </a:lnTo>
                  </a:path>
                </a:pathLst>
              </a:custGeom>
              <a:ln w="48399">
                <a:solidFill>
                  <a:srgbClr val="ED1C2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0" name="object 12"/>
            <p:cNvSpPr/>
            <p:nvPr userDrawn="1"/>
          </p:nvSpPr>
          <p:spPr>
            <a:xfrm>
              <a:off x="481366" y="188639"/>
              <a:ext cx="3165819" cy="45719"/>
            </a:xfrm>
            <a:custGeom>
              <a:avLst/>
              <a:gdLst/>
              <a:ahLst/>
              <a:cxnLst/>
              <a:rect l="l" t="t" r="r" b="b"/>
              <a:pathLst>
                <a:path w="3060700">
                  <a:moveTo>
                    <a:pt x="0" y="0"/>
                  </a:moveTo>
                  <a:lnTo>
                    <a:pt x="3060128" y="0"/>
                  </a:lnTo>
                </a:path>
              </a:pathLst>
            </a:custGeom>
            <a:ln w="48399">
              <a:solidFill>
                <a:srgbClr val="2322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4"/>
            <p:cNvSpPr/>
            <p:nvPr userDrawn="1"/>
          </p:nvSpPr>
          <p:spPr>
            <a:xfrm flipV="1">
              <a:off x="3528245" y="142922"/>
              <a:ext cx="1907852" cy="45719"/>
            </a:xfrm>
            <a:custGeom>
              <a:avLst/>
              <a:gdLst/>
              <a:ahLst/>
              <a:cxnLst/>
              <a:rect l="l" t="t" r="r" b="b"/>
              <a:pathLst>
                <a:path w="1509395">
                  <a:moveTo>
                    <a:pt x="0" y="0"/>
                  </a:moveTo>
                  <a:lnTo>
                    <a:pt x="1508975" y="0"/>
                  </a:lnTo>
                </a:path>
              </a:pathLst>
            </a:custGeom>
            <a:ln w="4839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467544" y="4802275"/>
            <a:ext cx="8219578" cy="244599"/>
            <a:chOff x="467544" y="4777146"/>
            <a:chExt cx="8219578" cy="244599"/>
          </a:xfrm>
        </p:grpSpPr>
        <p:sp>
          <p:nvSpPr>
            <p:cNvPr id="43" name="object 12"/>
            <p:cNvSpPr/>
            <p:nvPr userDrawn="1"/>
          </p:nvSpPr>
          <p:spPr>
            <a:xfrm>
              <a:off x="467544" y="4970692"/>
              <a:ext cx="3312368" cy="45719"/>
            </a:xfrm>
            <a:custGeom>
              <a:avLst/>
              <a:gdLst/>
              <a:ahLst/>
              <a:cxnLst/>
              <a:rect l="l" t="t" r="r" b="b"/>
              <a:pathLst>
                <a:path w="3060700">
                  <a:moveTo>
                    <a:pt x="0" y="0"/>
                  </a:moveTo>
                  <a:lnTo>
                    <a:pt x="3060128" y="0"/>
                  </a:lnTo>
                </a:path>
              </a:pathLst>
            </a:custGeom>
            <a:ln w="48399">
              <a:solidFill>
                <a:srgbClr val="2322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Picture 10" descr="Untitled-5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886" y="4777146"/>
              <a:ext cx="1319212" cy="234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object 12"/>
            <p:cNvSpPr/>
            <p:nvPr userDrawn="1"/>
          </p:nvSpPr>
          <p:spPr>
            <a:xfrm>
              <a:off x="5436096" y="4976026"/>
              <a:ext cx="3251026" cy="45719"/>
            </a:xfrm>
            <a:custGeom>
              <a:avLst/>
              <a:gdLst/>
              <a:ahLst/>
              <a:cxnLst/>
              <a:rect l="l" t="t" r="r" b="b"/>
              <a:pathLst>
                <a:path w="3060700">
                  <a:moveTo>
                    <a:pt x="0" y="0"/>
                  </a:moveTo>
                  <a:lnTo>
                    <a:pt x="3060128" y="0"/>
                  </a:lnTo>
                </a:path>
              </a:pathLst>
            </a:custGeom>
            <a:ln w="48399">
              <a:solidFill>
                <a:srgbClr val="ED1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8472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4356-5EFE-41BE-B4E1-5AEF2EC78E57}" type="datetime1">
              <a:rPr lang="en-GB" smtClean="0"/>
              <a:t>12/08/2022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For Internal Use Only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BB9F1-7AC1-433C-84AA-29DBF17F8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78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104E-AF2A-4E6F-878A-191B82D3CB66}" type="datetime1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For Internal Use Only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BB9F1-7AC1-433C-84AA-29DBF17F89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8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60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6BB9F1-7AC1-433C-84AA-29DBF17F8908}" type="slidenum">
              <a:rPr lang="en-GB" smtClean="0"/>
              <a:t>1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smtClean="0"/>
              <a:t>For Internal Use Only</a:t>
            </a:r>
            <a:endParaRPr lang="en-GB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0524"/>
              </p:ext>
            </p:extLst>
          </p:nvPr>
        </p:nvGraphicFramePr>
        <p:xfrm>
          <a:off x="560302" y="801167"/>
          <a:ext cx="8116154" cy="371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7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事项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负责人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时间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时段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会议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目的（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2020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版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年规划回顾及修订说明）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林霞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10mins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15:00-15:10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2022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版规划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-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主要变量研判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&amp;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目标预设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林霞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15mins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15:10-15:25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OTC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渠道品牌投资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&amp;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区域发展模型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——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自营区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11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林晓航、陈建煌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35mins</a:t>
                      </a:r>
                      <a:endParaRPr lang="zh-CN" altLang="en-US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15:2516:00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OTC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渠道品牌投资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&amp;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区域发展模型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——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潜力区</a:t>
                      </a:r>
                      <a:r>
                        <a:rPr lang="en-US" altLang="zh-CN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20</a:t>
                      </a: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许文英、林晓航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15mins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16:00-16:15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电商渠道发展模型</a:t>
                      </a:r>
                      <a:endParaRPr lang="zh-TW" altLang="en-US" sz="1200" dirty="0" smtClean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Microsoft JhengHe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许文英、邝艳青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15mins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16:15-16:30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组织与人力资源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李倩霞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15mins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16:30-16:45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总体财务表现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张吉丹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10mins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16:45-16:55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Microsoft JhengHei"/>
                        </a:rPr>
                        <a:t>总结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林霞 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5mins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16:55-17:00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299393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年规划修订版议程（含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版对比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-2022.8.12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30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187</Words>
  <Application>Microsoft Office PowerPoint</Application>
  <PresentationFormat>On-screen Show (16:9)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</vt:lpstr>
      <vt:lpstr>微软雅黑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GOOD</dc:title>
  <dc:creator>Angel Choi</dc:creator>
  <cp:lastModifiedBy>Carol Cheng</cp:lastModifiedBy>
  <cp:revision>197</cp:revision>
  <cp:lastPrinted>2022-07-15T00:47:56Z</cp:lastPrinted>
  <dcterms:created xsi:type="dcterms:W3CDTF">2020-03-25T01:53:45Z</dcterms:created>
  <dcterms:modified xsi:type="dcterms:W3CDTF">2022-08-12T08:02:00Z</dcterms:modified>
</cp:coreProperties>
</file>