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44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2638" y="4514325"/>
            <a:ext cx="10947587" cy="10381819"/>
          </a:xfrm>
        </p:spPr>
        <p:txBody>
          <a:bodyPr anchor="b"/>
          <a:lstStyle>
            <a:lvl1pPr>
              <a:defRPr sz="11905"/>
            </a:lvl1pPr>
          </a:lstStyle>
          <a:p>
            <a:r>
              <a:rPr lang="en-US"/>
              <a:t>Click to edit Master title style</a:t>
            </a:r>
            <a:endParaRPr lang="en-US" dirty="0"/>
          </a:p>
        </p:txBody>
      </p:sp>
      <p:sp>
        <p:nvSpPr>
          <p:cNvPr id="3" name="Subtitle 2"/>
          <p:cNvSpPr>
            <a:spLocks noGrp="1"/>
          </p:cNvSpPr>
          <p:nvPr>
            <p:ph type="subTitle" idx="1"/>
          </p:nvPr>
        </p:nvSpPr>
        <p:spPr>
          <a:xfrm>
            <a:off x="1432638" y="14896136"/>
            <a:ext cx="10947587" cy="2685955"/>
          </a:xfrm>
        </p:spPr>
        <p:txBody>
          <a:bodyPr anchor="t"/>
          <a:lstStyle>
            <a:lvl1pPr marL="0" indent="0" algn="l">
              <a:buNone/>
              <a:defRPr cap="all">
                <a:solidFill>
                  <a:schemeClr val="bg2">
                    <a:lumMod val="40000"/>
                    <a:lumOff val="60000"/>
                  </a:schemeClr>
                </a:solidFill>
              </a:defRPr>
            </a:lvl1pPr>
            <a:lvl2pPr marL="755980" indent="0" algn="ctr">
              <a:buNone/>
              <a:defRPr>
                <a:solidFill>
                  <a:schemeClr val="tx1">
                    <a:tint val="75000"/>
                  </a:schemeClr>
                </a:solidFill>
              </a:defRPr>
            </a:lvl2pPr>
            <a:lvl3pPr marL="1511960" indent="0" algn="ctr">
              <a:buNone/>
              <a:defRPr>
                <a:solidFill>
                  <a:schemeClr val="tx1">
                    <a:tint val="75000"/>
                  </a:schemeClr>
                </a:solidFill>
              </a:defRPr>
            </a:lvl3pPr>
            <a:lvl4pPr marL="2267941" indent="0" algn="ctr">
              <a:buNone/>
              <a:defRPr>
                <a:solidFill>
                  <a:schemeClr val="tx1">
                    <a:tint val="75000"/>
                  </a:schemeClr>
                </a:solidFill>
              </a:defRPr>
            </a:lvl4pPr>
            <a:lvl5pPr marL="3023921" indent="0" algn="ctr">
              <a:buNone/>
              <a:defRPr>
                <a:solidFill>
                  <a:schemeClr val="tx1">
                    <a:tint val="75000"/>
                  </a:schemeClr>
                </a:solidFill>
              </a:defRPr>
            </a:lvl5pPr>
            <a:lvl6pPr marL="3779901" indent="0" algn="ctr">
              <a:buNone/>
              <a:defRPr>
                <a:solidFill>
                  <a:schemeClr val="tx1">
                    <a:tint val="75000"/>
                  </a:schemeClr>
                </a:solidFill>
              </a:defRPr>
            </a:lvl6pPr>
            <a:lvl7pPr marL="4535881" indent="0" algn="ctr">
              <a:buNone/>
              <a:defRPr>
                <a:solidFill>
                  <a:schemeClr val="tx1">
                    <a:tint val="75000"/>
                  </a:schemeClr>
                </a:solidFill>
              </a:defRPr>
            </a:lvl7pPr>
            <a:lvl8pPr marL="5291861" indent="0" algn="ctr">
              <a:buNone/>
              <a:defRPr>
                <a:solidFill>
                  <a:schemeClr val="tx1">
                    <a:tint val="75000"/>
                  </a:schemeClr>
                </a:solidFill>
              </a:defRPr>
            </a:lvl8pPr>
            <a:lvl9pPr marL="60478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238632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40" y="14968497"/>
            <a:ext cx="10947585" cy="1767121"/>
          </a:xfrm>
        </p:spPr>
        <p:txBody>
          <a:bodyPr anchor="b">
            <a:normAutofit/>
          </a:bodyPr>
          <a:lstStyle>
            <a:lvl1pPr algn="l">
              <a:defRPr sz="396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32638" y="2138362"/>
            <a:ext cx="10947587" cy="11351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4" name="Text Placeholder 3"/>
          <p:cNvSpPr>
            <a:spLocks noGrp="1"/>
          </p:cNvSpPr>
          <p:nvPr>
            <p:ph type="body" sz="half" idx="2"/>
          </p:nvPr>
        </p:nvSpPr>
        <p:spPr>
          <a:xfrm>
            <a:off x="1432640" y="16735618"/>
            <a:ext cx="10947583" cy="1539421"/>
          </a:xfrm>
        </p:spPr>
        <p:txBody>
          <a:bodyPr>
            <a:normAutofit/>
          </a:bodyPr>
          <a:lstStyle>
            <a:lvl1pPr marL="0" indent="0">
              <a:buNone/>
              <a:defRPr sz="1984"/>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5" name="Date Placeholder 4"/>
          <p:cNvSpPr>
            <a:spLocks noGrp="1"/>
          </p:cNvSpPr>
          <p:nvPr>
            <p:ph type="dt" sz="half" idx="10"/>
          </p:nvPr>
        </p:nvSpPr>
        <p:spPr/>
        <p:txBody>
          <a:bodyPr/>
          <a:lstStyle/>
          <a:p>
            <a:fld id="{B270119C-41C8-49AA-8986-E758BC84DA6C}"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8504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38" y="4514321"/>
            <a:ext cx="10947587" cy="6177492"/>
          </a:xfrm>
        </p:spPr>
        <p:txBody>
          <a:bodyPr/>
          <a:lstStyle>
            <a:lvl1pPr>
              <a:defRPr sz="7937"/>
            </a:lvl1pPr>
          </a:lstStyle>
          <a:p>
            <a:r>
              <a:rPr lang="en-US"/>
              <a:t>Click to edit Master title style</a:t>
            </a:r>
            <a:endParaRPr lang="en-US" dirty="0"/>
          </a:p>
        </p:txBody>
      </p:sp>
      <p:sp>
        <p:nvSpPr>
          <p:cNvPr id="8" name="Text Placeholder 3"/>
          <p:cNvSpPr>
            <a:spLocks noGrp="1"/>
          </p:cNvSpPr>
          <p:nvPr>
            <p:ph type="body" sz="half" idx="2"/>
          </p:nvPr>
        </p:nvSpPr>
        <p:spPr>
          <a:xfrm>
            <a:off x="1432638" y="11404600"/>
            <a:ext cx="10947587" cy="7365471"/>
          </a:xfrm>
        </p:spPr>
        <p:txBody>
          <a:bodyPr anchor="ctr">
            <a:normAutofit/>
          </a:bodyPr>
          <a:lstStyle>
            <a:lvl1pPr marL="0" indent="0">
              <a:buNone/>
              <a:defRPr sz="2976"/>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209484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3428" y="4514321"/>
            <a:ext cx="9922568" cy="7244409"/>
          </a:xfrm>
        </p:spPr>
        <p:txBody>
          <a:bodyPr/>
          <a:lstStyle>
            <a:lvl1pPr>
              <a:defRPr sz="7937"/>
            </a:lvl1pPr>
          </a:lstStyle>
          <a:p>
            <a:r>
              <a:rPr lang="en-US"/>
              <a:t>Click to edit Master title style</a:t>
            </a:r>
            <a:endParaRPr lang="en-US" dirty="0"/>
          </a:p>
        </p:txBody>
      </p:sp>
      <p:sp>
        <p:nvSpPr>
          <p:cNvPr id="11" name="Text Placeholder 3"/>
          <p:cNvSpPr>
            <a:spLocks noGrp="1"/>
          </p:cNvSpPr>
          <p:nvPr>
            <p:ph type="body" sz="half" idx="14"/>
          </p:nvPr>
        </p:nvSpPr>
        <p:spPr>
          <a:xfrm>
            <a:off x="2394521" y="11758730"/>
            <a:ext cx="9029875" cy="1066918"/>
          </a:xfrm>
        </p:spPr>
        <p:txBody>
          <a:bodyPr vert="horz" lIns="91440" tIns="45720" rIns="91440" bIns="45720" rtlCol="0" anchor="t">
            <a:normAutofit/>
          </a:bodyPr>
          <a:lstStyle>
            <a:lvl1pPr marL="0" indent="0">
              <a:buNone/>
              <a:defRPr lang="en-US" sz="2315" b="0" i="0" kern="1200" cap="small" dirty="0">
                <a:solidFill>
                  <a:schemeClr val="bg2">
                    <a:lumMod val="40000"/>
                    <a:lumOff val="60000"/>
                  </a:schemeClr>
                </a:solidFill>
                <a:latin typeface="+mj-lt"/>
                <a:ea typeface="+mj-ea"/>
                <a:cs typeface="+mj-cs"/>
              </a:defRPr>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marL="0" lvl="0" indent="0">
              <a:buNone/>
            </a:pPr>
            <a:r>
              <a:rPr lang="en-US"/>
              <a:t>Click to edit Master text styles</a:t>
            </a:r>
          </a:p>
        </p:txBody>
      </p:sp>
      <p:sp>
        <p:nvSpPr>
          <p:cNvPr id="10" name="Text Placeholder 3"/>
          <p:cNvSpPr>
            <a:spLocks noGrp="1"/>
          </p:cNvSpPr>
          <p:nvPr>
            <p:ph type="body" sz="half" idx="2"/>
          </p:nvPr>
        </p:nvSpPr>
        <p:spPr>
          <a:xfrm>
            <a:off x="1432638" y="13565590"/>
            <a:ext cx="10947587" cy="5227108"/>
          </a:xfrm>
        </p:spPr>
        <p:txBody>
          <a:bodyPr anchor="ctr">
            <a:normAutofit/>
          </a:bodyPr>
          <a:lstStyle>
            <a:lvl1pPr marL="0" indent="0">
              <a:buNone/>
              <a:defRPr sz="2976"/>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
        <p:nvSpPr>
          <p:cNvPr id="12" name="TextBox 11"/>
          <p:cNvSpPr txBox="1"/>
          <p:nvPr/>
        </p:nvSpPr>
        <p:spPr>
          <a:xfrm>
            <a:off x="1114271" y="3028423"/>
            <a:ext cx="994714" cy="31967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0173" dirty="0"/>
              <a:t>“</a:t>
            </a:r>
          </a:p>
        </p:txBody>
      </p:sp>
      <p:sp>
        <p:nvSpPr>
          <p:cNvPr id="15" name="TextBox 14"/>
          <p:cNvSpPr txBox="1"/>
          <p:nvPr/>
        </p:nvSpPr>
        <p:spPr>
          <a:xfrm>
            <a:off x="11573794" y="8149935"/>
            <a:ext cx="994714" cy="31967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0173" dirty="0"/>
              <a:t>”</a:t>
            </a:r>
          </a:p>
        </p:txBody>
      </p:sp>
    </p:spTree>
    <p:extLst>
      <p:ext uri="{BB962C8B-B14F-4D97-AF65-F5344CB8AC3E}">
        <p14:creationId xmlns:p14="http://schemas.microsoft.com/office/powerpoint/2010/main" val="151197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32637" y="9741432"/>
            <a:ext cx="10947588" cy="5154707"/>
          </a:xfrm>
        </p:spPr>
        <p:txBody>
          <a:bodyPr anchor="b"/>
          <a:lstStyle>
            <a:lvl1pPr algn="l">
              <a:defRPr sz="6614" b="0" cap="none"/>
            </a:lvl1pPr>
          </a:lstStyle>
          <a:p>
            <a:r>
              <a:rPr lang="en-US"/>
              <a:t>Click to edit Master title style</a:t>
            </a:r>
            <a:endParaRPr lang="en-US" dirty="0"/>
          </a:p>
        </p:txBody>
      </p:sp>
      <p:sp>
        <p:nvSpPr>
          <p:cNvPr id="3" name="Text Placeholder 2"/>
          <p:cNvSpPr>
            <a:spLocks noGrp="1"/>
          </p:cNvSpPr>
          <p:nvPr>
            <p:ph type="body" idx="1"/>
          </p:nvPr>
        </p:nvSpPr>
        <p:spPr>
          <a:xfrm>
            <a:off x="1432638" y="14896139"/>
            <a:ext cx="10947587" cy="2682775"/>
          </a:xfrm>
        </p:spPr>
        <p:txBody>
          <a:bodyPr anchor="t"/>
          <a:lstStyle>
            <a:lvl1pPr marL="0" indent="0" algn="l">
              <a:buNone/>
              <a:defRPr sz="3307" cap="none">
                <a:solidFill>
                  <a:schemeClr val="bg2">
                    <a:lumMod val="40000"/>
                    <a:lumOff val="60000"/>
                  </a:schemeClr>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132551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85126" y="6177492"/>
            <a:ext cx="3655372"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6" name="Text Placeholder 3"/>
          <p:cNvSpPr>
            <a:spLocks noGrp="1"/>
          </p:cNvSpPr>
          <p:nvPr>
            <p:ph type="body" sz="half" idx="15"/>
          </p:nvPr>
        </p:nvSpPr>
        <p:spPr>
          <a:xfrm>
            <a:off x="809333" y="8315854"/>
            <a:ext cx="3631164" cy="1119175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5" name="Text Placeholder 4"/>
          <p:cNvSpPr>
            <a:spLocks noGrp="1"/>
          </p:cNvSpPr>
          <p:nvPr>
            <p:ph type="body" sz="quarter" idx="3"/>
          </p:nvPr>
        </p:nvSpPr>
        <p:spPr>
          <a:xfrm>
            <a:off x="4817398" y="6177492"/>
            <a:ext cx="3642193"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9" name="Text Placeholder 3"/>
          <p:cNvSpPr>
            <a:spLocks noGrp="1"/>
          </p:cNvSpPr>
          <p:nvPr>
            <p:ph type="body" sz="half" idx="16"/>
          </p:nvPr>
        </p:nvSpPr>
        <p:spPr>
          <a:xfrm>
            <a:off x="4804307" y="8315854"/>
            <a:ext cx="3655283" cy="1119175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14" name="Text Placeholder 4"/>
          <p:cNvSpPr>
            <a:spLocks noGrp="1"/>
          </p:cNvSpPr>
          <p:nvPr>
            <p:ph type="body" sz="quarter" idx="13"/>
          </p:nvPr>
        </p:nvSpPr>
        <p:spPr>
          <a:xfrm>
            <a:off x="8837672" y="6177492"/>
            <a:ext cx="3637073"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0" name="Text Placeholder 3"/>
          <p:cNvSpPr>
            <a:spLocks noGrp="1"/>
          </p:cNvSpPr>
          <p:nvPr>
            <p:ph type="body" sz="half" idx="17"/>
          </p:nvPr>
        </p:nvSpPr>
        <p:spPr>
          <a:xfrm>
            <a:off x="8837672" y="8315854"/>
            <a:ext cx="3637073" cy="1119175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cxnSp>
        <p:nvCxnSpPr>
          <p:cNvPr id="17" name="Straight Connector 16"/>
          <p:cNvCxnSpPr/>
          <p:nvPr/>
        </p:nvCxnSpPr>
        <p:spPr>
          <a:xfrm>
            <a:off x="4622007" y="6652684"/>
            <a:ext cx="0" cy="123549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636135" y="6652684"/>
            <a:ext cx="0" cy="123689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380946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809333" y="13254695"/>
            <a:ext cx="3646918"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9" name="Picture Placeholder 2"/>
          <p:cNvSpPr>
            <a:spLocks noGrp="1" noChangeAspect="1"/>
          </p:cNvSpPr>
          <p:nvPr>
            <p:ph type="pic" idx="15"/>
          </p:nvPr>
        </p:nvSpPr>
        <p:spPr>
          <a:xfrm>
            <a:off x="809333" y="6890279"/>
            <a:ext cx="3646918"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2" name="Text Placeholder 3"/>
          <p:cNvSpPr>
            <a:spLocks noGrp="1"/>
          </p:cNvSpPr>
          <p:nvPr>
            <p:ph type="body" sz="half" idx="18"/>
          </p:nvPr>
        </p:nvSpPr>
        <p:spPr>
          <a:xfrm>
            <a:off x="809333" y="15051517"/>
            <a:ext cx="3646918" cy="2055388"/>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5" name="Text Placeholder 4"/>
          <p:cNvSpPr>
            <a:spLocks noGrp="1"/>
          </p:cNvSpPr>
          <p:nvPr>
            <p:ph type="body" sz="quarter" idx="3"/>
          </p:nvPr>
        </p:nvSpPr>
        <p:spPr>
          <a:xfrm>
            <a:off x="4824488" y="13254695"/>
            <a:ext cx="3635102"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30" name="Picture Placeholder 2"/>
          <p:cNvSpPr>
            <a:spLocks noGrp="1" noChangeAspect="1"/>
          </p:cNvSpPr>
          <p:nvPr>
            <p:ph type="pic" idx="21"/>
          </p:nvPr>
        </p:nvSpPr>
        <p:spPr>
          <a:xfrm>
            <a:off x="4824487" y="6890279"/>
            <a:ext cx="3635102"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3" name="Text Placeholder 3"/>
          <p:cNvSpPr>
            <a:spLocks noGrp="1"/>
          </p:cNvSpPr>
          <p:nvPr>
            <p:ph type="body" sz="half" idx="19"/>
          </p:nvPr>
        </p:nvSpPr>
        <p:spPr>
          <a:xfrm>
            <a:off x="4822808" y="15051514"/>
            <a:ext cx="3639917" cy="2055388"/>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14" name="Text Placeholder 4"/>
          <p:cNvSpPr>
            <a:spLocks noGrp="1"/>
          </p:cNvSpPr>
          <p:nvPr>
            <p:ph type="body" sz="quarter" idx="13"/>
          </p:nvPr>
        </p:nvSpPr>
        <p:spPr>
          <a:xfrm>
            <a:off x="8837672" y="13254695"/>
            <a:ext cx="3637073"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31" name="Picture Placeholder 2"/>
          <p:cNvSpPr>
            <a:spLocks noGrp="1" noChangeAspect="1"/>
          </p:cNvSpPr>
          <p:nvPr>
            <p:ph type="pic" idx="22"/>
          </p:nvPr>
        </p:nvSpPr>
        <p:spPr>
          <a:xfrm>
            <a:off x="8837670" y="6890279"/>
            <a:ext cx="3637073"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4" name="Text Placeholder 3"/>
          <p:cNvSpPr>
            <a:spLocks noGrp="1"/>
          </p:cNvSpPr>
          <p:nvPr>
            <p:ph type="body" sz="half" idx="20"/>
          </p:nvPr>
        </p:nvSpPr>
        <p:spPr>
          <a:xfrm>
            <a:off x="8837519" y="15051507"/>
            <a:ext cx="3641890" cy="2055388"/>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cxnSp>
        <p:nvCxnSpPr>
          <p:cNvPr id="19" name="Straight Connector 18"/>
          <p:cNvCxnSpPr/>
          <p:nvPr/>
        </p:nvCxnSpPr>
        <p:spPr>
          <a:xfrm>
            <a:off x="4622007" y="6652684"/>
            <a:ext cx="0" cy="123549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636135" y="6652684"/>
            <a:ext cx="0" cy="123689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341327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1427794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0772" y="1341433"/>
            <a:ext cx="2173974" cy="1816618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09333" y="2410896"/>
            <a:ext cx="9207876" cy="170967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303402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351146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2640" y="8923047"/>
            <a:ext cx="10947585" cy="5973094"/>
          </a:xfrm>
        </p:spPr>
        <p:txBody>
          <a:bodyPr anchor="b"/>
          <a:lstStyle>
            <a:lvl1pPr algn="l">
              <a:defRPr sz="6614" b="0" cap="none"/>
            </a:lvl1pPr>
          </a:lstStyle>
          <a:p>
            <a:r>
              <a:rPr lang="en-US"/>
              <a:t>Click to edit Master title style</a:t>
            </a:r>
            <a:endParaRPr lang="en-US" dirty="0"/>
          </a:p>
        </p:txBody>
      </p:sp>
      <p:sp>
        <p:nvSpPr>
          <p:cNvPr id="3" name="Text Placeholder 2"/>
          <p:cNvSpPr>
            <a:spLocks noGrp="1"/>
          </p:cNvSpPr>
          <p:nvPr>
            <p:ph type="body" idx="1"/>
          </p:nvPr>
        </p:nvSpPr>
        <p:spPr>
          <a:xfrm>
            <a:off x="1432638" y="14896139"/>
            <a:ext cx="10947587" cy="2682775"/>
          </a:xfrm>
        </p:spPr>
        <p:txBody>
          <a:bodyPr anchor="t"/>
          <a:lstStyle>
            <a:lvl1pPr marL="0" indent="0" algn="l">
              <a:buNone/>
              <a:defRPr sz="3307" cap="all">
                <a:solidFill>
                  <a:schemeClr val="bg2">
                    <a:lumMod val="40000"/>
                    <a:lumOff val="60000"/>
                  </a:schemeClr>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27696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8580" y="6424992"/>
            <a:ext cx="5453338" cy="13082622"/>
          </a:xfrm>
        </p:spPr>
        <p:txBody>
          <a:bodyPr>
            <a:normAutofit/>
          </a:bodyPr>
          <a:lstStyle>
            <a:lvl1pPr>
              <a:defRPr sz="2976"/>
            </a:lvl1pPr>
            <a:lvl2pPr>
              <a:defRPr sz="2646"/>
            </a:lvl2pPr>
            <a:lvl3pPr>
              <a:defRPr sz="231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13988" y="6411014"/>
            <a:ext cx="5453342" cy="13096597"/>
          </a:xfrm>
        </p:spPr>
        <p:txBody>
          <a:bodyPr>
            <a:normAutofit/>
          </a:bodyPr>
          <a:lstStyle>
            <a:lvl1pPr>
              <a:defRPr sz="2976"/>
            </a:lvl1pPr>
            <a:lvl2pPr>
              <a:defRPr sz="2646"/>
            </a:lvl2pPr>
            <a:lvl3pPr>
              <a:defRPr sz="231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0119C-41C8-49AA-8986-E758BC84DA6C}"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42778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68579" y="5939896"/>
            <a:ext cx="5453337"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368580" y="7840662"/>
            <a:ext cx="5453338" cy="11666947"/>
          </a:xfrm>
        </p:spPr>
        <p:txBody>
          <a:bodyPr>
            <a:normAutofit/>
          </a:bodyPr>
          <a:lstStyle>
            <a:lvl1pPr>
              <a:defRPr sz="2976"/>
            </a:lvl1pPr>
            <a:lvl2pPr>
              <a:defRPr sz="2646"/>
            </a:lvl2pPr>
            <a:lvl3pPr>
              <a:defRPr sz="231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13990" y="5939896"/>
            <a:ext cx="5453338" cy="1796817"/>
          </a:xfrm>
        </p:spPr>
        <p:txBody>
          <a:bodyPr anchor="b">
            <a:noAutofit/>
          </a:bodyPr>
          <a:lstStyle>
            <a:lvl1pPr marL="0" indent="0">
              <a:buNone/>
              <a:defRPr sz="3968" b="0">
                <a:solidFill>
                  <a:schemeClr val="bg2">
                    <a:lumMod val="40000"/>
                    <a:lumOff val="60000"/>
                  </a:schemeClr>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013990" y="7840662"/>
            <a:ext cx="5453338" cy="11666947"/>
          </a:xfrm>
        </p:spPr>
        <p:txBody>
          <a:bodyPr>
            <a:normAutofit/>
          </a:bodyPr>
          <a:lstStyle>
            <a:lvl1pPr>
              <a:defRPr sz="2976"/>
            </a:lvl1pPr>
            <a:lvl2pPr>
              <a:defRPr sz="2646"/>
            </a:lvl2pPr>
            <a:lvl3pPr>
              <a:defRPr sz="231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0119C-41C8-49AA-8986-E758BC84DA6C}" type="datetimeFigureOut">
              <a:rPr lang="en-GB" smtClean="0"/>
              <a:t>24/10/2023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103544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292298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95668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2636" y="4514321"/>
            <a:ext cx="4218772" cy="4514321"/>
          </a:xfrm>
        </p:spPr>
        <p:txBody>
          <a:bodyPr anchor="b"/>
          <a:lstStyle>
            <a:lvl1pPr algn="l">
              <a:defRPr sz="3968" b="0"/>
            </a:lvl1pPr>
          </a:lstStyle>
          <a:p>
            <a:r>
              <a:rPr lang="en-US"/>
              <a:t>Click to edit Master title style</a:t>
            </a:r>
            <a:endParaRPr lang="en-US" dirty="0"/>
          </a:p>
        </p:txBody>
      </p:sp>
      <p:sp>
        <p:nvSpPr>
          <p:cNvPr id="3" name="Content Placeholder 2"/>
          <p:cNvSpPr>
            <a:spLocks noGrp="1"/>
          </p:cNvSpPr>
          <p:nvPr>
            <p:ph idx="1"/>
          </p:nvPr>
        </p:nvSpPr>
        <p:spPr>
          <a:xfrm>
            <a:off x="5934969" y="4514321"/>
            <a:ext cx="6445256" cy="14255750"/>
          </a:xfrm>
        </p:spPr>
        <p:txBody>
          <a:bodyPr anchor="ctr">
            <a:normAutofit/>
          </a:bodyPr>
          <a:lstStyle>
            <a:lvl1pPr>
              <a:defRPr sz="3307"/>
            </a:lvl1pPr>
            <a:lvl2pPr>
              <a:defRPr sz="2976"/>
            </a:lvl2pPr>
            <a:lvl3pPr>
              <a:defRPr sz="2646"/>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2636" y="9757273"/>
            <a:ext cx="4218772" cy="9028639"/>
          </a:xfrm>
        </p:spPr>
        <p:txBody>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7" name="Date Placeholder 4"/>
          <p:cNvSpPr>
            <a:spLocks noGrp="1"/>
          </p:cNvSpPr>
          <p:nvPr>
            <p:ph type="dt" sz="half" idx="10"/>
          </p:nvPr>
        </p:nvSpPr>
        <p:spPr/>
        <p:txBody>
          <a:bodyPr/>
          <a:lstStyle/>
          <a:p>
            <a:fld id="{B270119C-41C8-49AA-8986-E758BC84DA6C}" type="datetimeFigureOut">
              <a:rPr lang="en-GB" smtClean="0"/>
              <a:t>24/10/2023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145878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1338" y="5781474"/>
            <a:ext cx="6317378" cy="4910339"/>
          </a:xfrm>
        </p:spPr>
        <p:txBody>
          <a:bodyPr anchor="b">
            <a:normAutofit/>
          </a:bodyPr>
          <a:lstStyle>
            <a:lvl1pPr algn="l">
              <a:defRPr sz="595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20406" y="3563938"/>
            <a:ext cx="3969863" cy="14255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4" name="Text Placeholder 3"/>
          <p:cNvSpPr>
            <a:spLocks noGrp="1"/>
          </p:cNvSpPr>
          <p:nvPr>
            <p:ph type="body" sz="half" idx="2"/>
          </p:nvPr>
        </p:nvSpPr>
        <p:spPr>
          <a:xfrm>
            <a:off x="1432636" y="11404600"/>
            <a:ext cx="6307547" cy="4276725"/>
          </a:xfrm>
        </p:spPr>
        <p:txBody>
          <a:bodyPr>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5" name="Date Placeholder 4"/>
          <p:cNvSpPr>
            <a:spLocks noGrp="1"/>
          </p:cNvSpPr>
          <p:nvPr>
            <p:ph type="dt" sz="half" idx="10"/>
          </p:nvPr>
        </p:nvSpPr>
        <p:spPr/>
        <p:txBody>
          <a:bodyPr/>
          <a:lstStyle/>
          <a:p>
            <a:fld id="{B270119C-41C8-49AA-8986-E758BC84DA6C}"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5C60-C80A-4677-ACF8-5278BAF633CB}" type="slidenum">
              <a:rPr lang="en-GB" smtClean="0"/>
              <a:t>‹#›</a:t>
            </a:fld>
            <a:endParaRPr lang="en-GB"/>
          </a:p>
        </p:txBody>
      </p:sp>
    </p:spTree>
    <p:extLst>
      <p:ext uri="{BB962C8B-B14F-4D97-AF65-F5344CB8AC3E}">
        <p14:creationId xmlns:p14="http://schemas.microsoft.com/office/powerpoint/2010/main" val="220638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0415936" y="5227108"/>
            <a:ext cx="4661800" cy="879104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9407979" y="-1425575"/>
            <a:ext cx="2645886" cy="4989513"/>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0415936" y="19007667"/>
            <a:ext cx="1637930" cy="3088746"/>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54615" y="8315854"/>
            <a:ext cx="6929702" cy="13067771"/>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388566" y="9028642"/>
            <a:ext cx="3905832" cy="7365471"/>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2807207" y="0"/>
            <a:ext cx="1133951" cy="342817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01454" y="1411600"/>
            <a:ext cx="11665875" cy="43669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68579" y="6401136"/>
            <a:ext cx="11097533" cy="13081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1667349" y="5869656"/>
            <a:ext cx="3088743" cy="378081"/>
          </a:xfrm>
          <a:prstGeom prst="rect">
            <a:avLst/>
          </a:prstGeom>
        </p:spPr>
        <p:txBody>
          <a:bodyPr vert="horz" lIns="91440" tIns="45720" rIns="91440" bIns="45720" rtlCol="0" anchor="t"/>
          <a:lstStyle>
            <a:lvl1pPr algn="l">
              <a:defRPr sz="1819" b="0" i="0">
                <a:solidFill>
                  <a:schemeClr val="tx1">
                    <a:tint val="75000"/>
                    <a:alpha val="60000"/>
                  </a:schemeClr>
                </a:solidFill>
              </a:defRPr>
            </a:lvl1pPr>
          </a:lstStyle>
          <a:p>
            <a:fld id="{B270119C-41C8-49AA-8986-E758BC84DA6C}" type="datetimeFigureOut">
              <a:rPr lang="en-GB" smtClean="0"/>
              <a:t>24/10/2023</a:t>
            </a:fld>
            <a:endParaRPr lang="en-GB"/>
          </a:p>
        </p:txBody>
      </p:sp>
      <p:sp>
        <p:nvSpPr>
          <p:cNvPr id="5" name="Footer Placeholder 4"/>
          <p:cNvSpPr>
            <a:spLocks noGrp="1"/>
          </p:cNvSpPr>
          <p:nvPr>
            <p:ph type="ftr" sz="quarter" idx="3"/>
          </p:nvPr>
        </p:nvSpPr>
        <p:spPr>
          <a:xfrm rot="5400000">
            <a:off x="7480152" y="10342818"/>
            <a:ext cx="12035055" cy="378083"/>
          </a:xfrm>
          <a:prstGeom prst="rect">
            <a:avLst/>
          </a:prstGeom>
        </p:spPr>
        <p:txBody>
          <a:bodyPr vert="horz" lIns="91440" tIns="45720" rIns="91440" bIns="45720" rtlCol="0" anchor="b"/>
          <a:lstStyle>
            <a:lvl1pPr algn="l">
              <a:defRPr sz="1819"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2841579" y="922123"/>
            <a:ext cx="1039725" cy="2393691"/>
          </a:xfrm>
          <a:prstGeom prst="rect">
            <a:avLst/>
          </a:prstGeom>
        </p:spPr>
        <p:txBody>
          <a:bodyPr vert="horz" lIns="91440" tIns="45720" rIns="91440" bIns="45720" rtlCol="0" anchor="b"/>
          <a:lstStyle>
            <a:lvl1pPr algn="ctr">
              <a:defRPr sz="4631" b="0" i="0">
                <a:solidFill>
                  <a:schemeClr val="tx1">
                    <a:tint val="75000"/>
                  </a:schemeClr>
                </a:solidFill>
              </a:defRPr>
            </a:lvl1pPr>
          </a:lstStyle>
          <a:p>
            <a:fld id="{19185C60-C80A-4677-ACF8-5278BAF633CB}" type="slidenum">
              <a:rPr lang="en-GB" smtClean="0"/>
              <a:t>‹#›</a:t>
            </a:fld>
            <a:endParaRPr lang="en-GB"/>
          </a:p>
        </p:txBody>
      </p:sp>
    </p:spTree>
    <p:extLst>
      <p:ext uri="{BB962C8B-B14F-4D97-AF65-F5344CB8AC3E}">
        <p14:creationId xmlns:p14="http://schemas.microsoft.com/office/powerpoint/2010/main" val="284822257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755992" rtl="0" eaLnBrk="1" latinLnBrk="0" hangingPunct="1">
        <a:spcBef>
          <a:spcPct val="0"/>
        </a:spcBef>
        <a:buNone/>
        <a:defRPr sz="6945"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66995" indent="-566995" algn="l" defTabSz="755992" rtl="0" eaLnBrk="1" latinLnBrk="0" hangingPunct="1">
        <a:spcBef>
          <a:spcPts val="1654"/>
        </a:spcBef>
        <a:spcAft>
          <a:spcPts val="0"/>
        </a:spcAft>
        <a:buClr>
          <a:schemeClr val="bg2">
            <a:lumMod val="40000"/>
            <a:lumOff val="60000"/>
          </a:schemeClr>
        </a:buClr>
        <a:buSzPct val="80000"/>
        <a:buFont typeface="Wingdings 3" charset="2"/>
        <a:buChar char=""/>
        <a:defRPr sz="3307" b="0" i="0" kern="1200">
          <a:solidFill>
            <a:schemeClr val="tx1"/>
          </a:solidFill>
          <a:latin typeface="+mj-lt"/>
          <a:ea typeface="+mj-ea"/>
          <a:cs typeface="+mj-cs"/>
        </a:defRPr>
      </a:lvl1pPr>
      <a:lvl2pPr marL="1228488" indent="-472496" algn="l" defTabSz="755992" rtl="0" eaLnBrk="1" latinLnBrk="0" hangingPunct="1">
        <a:spcBef>
          <a:spcPts val="1654"/>
        </a:spcBef>
        <a:spcAft>
          <a:spcPts val="0"/>
        </a:spcAft>
        <a:buClr>
          <a:schemeClr val="bg2">
            <a:lumMod val="40000"/>
            <a:lumOff val="60000"/>
          </a:schemeClr>
        </a:buClr>
        <a:buSzPct val="80000"/>
        <a:buFont typeface="Wingdings 3" charset="2"/>
        <a:buChar char=""/>
        <a:defRPr sz="2976" b="0" i="0" kern="1200">
          <a:solidFill>
            <a:schemeClr val="tx1"/>
          </a:solidFill>
          <a:latin typeface="+mj-lt"/>
          <a:ea typeface="+mj-ea"/>
          <a:cs typeface="+mj-cs"/>
        </a:defRPr>
      </a:lvl2pPr>
      <a:lvl3pPr marL="1889984"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646" b="0" i="0" kern="1200">
          <a:solidFill>
            <a:schemeClr val="tx1"/>
          </a:solidFill>
          <a:latin typeface="+mj-lt"/>
          <a:ea typeface="+mj-ea"/>
          <a:cs typeface="+mj-cs"/>
        </a:defRPr>
      </a:lvl3pPr>
      <a:lvl4pPr marL="2645975"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4pPr>
      <a:lvl5pPr marL="3401967"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5pPr>
      <a:lvl6pPr marL="4157961"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6pPr>
      <a:lvl7pPr marL="4913952"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7pPr>
      <a:lvl8pPr marL="5669946"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8pPr>
      <a:lvl9pPr marL="6425938" indent="-377997" algn="l" defTabSz="755992" rtl="0" eaLnBrk="1" latinLnBrk="0" hangingPunct="1">
        <a:spcBef>
          <a:spcPts val="1654"/>
        </a:spcBef>
        <a:spcAft>
          <a:spcPts val="0"/>
        </a:spcAft>
        <a:buClr>
          <a:schemeClr val="bg2">
            <a:lumMod val="40000"/>
            <a:lumOff val="60000"/>
          </a:schemeClr>
        </a:buClr>
        <a:buSzPct val="80000"/>
        <a:buFont typeface="Wingdings 3" charset="2"/>
        <a:buChar char=""/>
        <a:defRPr sz="2315" b="0" i="0" kern="1200">
          <a:solidFill>
            <a:schemeClr val="tx1"/>
          </a:solidFill>
          <a:latin typeface="+mj-lt"/>
          <a:ea typeface="+mj-ea"/>
          <a:cs typeface="+mj-cs"/>
        </a:defRPr>
      </a:lvl9pPr>
    </p:bodyStyle>
    <p:otherStyle>
      <a:defPPr>
        <a:defRPr lang="en-US"/>
      </a:defPPr>
      <a:lvl1pPr marL="0" algn="l" defTabSz="755992" rtl="0" eaLnBrk="1" latinLnBrk="0" hangingPunct="1">
        <a:defRPr sz="2976" kern="1200">
          <a:solidFill>
            <a:schemeClr val="tx1"/>
          </a:solidFill>
          <a:latin typeface="+mn-lt"/>
          <a:ea typeface="+mn-ea"/>
          <a:cs typeface="+mn-cs"/>
        </a:defRPr>
      </a:lvl1pPr>
      <a:lvl2pPr marL="755992" algn="l" defTabSz="755992" rtl="0" eaLnBrk="1" latinLnBrk="0" hangingPunct="1">
        <a:defRPr sz="2976" kern="1200">
          <a:solidFill>
            <a:schemeClr val="tx1"/>
          </a:solidFill>
          <a:latin typeface="+mn-lt"/>
          <a:ea typeface="+mn-ea"/>
          <a:cs typeface="+mn-cs"/>
        </a:defRPr>
      </a:lvl2pPr>
      <a:lvl3pPr marL="1511985" algn="l" defTabSz="755992" rtl="0" eaLnBrk="1" latinLnBrk="0" hangingPunct="1">
        <a:defRPr sz="2976" kern="1200">
          <a:solidFill>
            <a:schemeClr val="tx1"/>
          </a:solidFill>
          <a:latin typeface="+mn-lt"/>
          <a:ea typeface="+mn-ea"/>
          <a:cs typeface="+mn-cs"/>
        </a:defRPr>
      </a:lvl3pPr>
      <a:lvl4pPr marL="2267977" algn="l" defTabSz="755992" rtl="0" eaLnBrk="1" latinLnBrk="0" hangingPunct="1">
        <a:defRPr sz="2976" kern="1200">
          <a:solidFill>
            <a:schemeClr val="tx1"/>
          </a:solidFill>
          <a:latin typeface="+mn-lt"/>
          <a:ea typeface="+mn-ea"/>
          <a:cs typeface="+mn-cs"/>
        </a:defRPr>
      </a:lvl4pPr>
      <a:lvl5pPr marL="3023972" algn="l" defTabSz="755992" rtl="0" eaLnBrk="1" latinLnBrk="0" hangingPunct="1">
        <a:defRPr sz="2976" kern="1200">
          <a:solidFill>
            <a:schemeClr val="tx1"/>
          </a:solidFill>
          <a:latin typeface="+mn-lt"/>
          <a:ea typeface="+mn-ea"/>
          <a:cs typeface="+mn-cs"/>
        </a:defRPr>
      </a:lvl5pPr>
      <a:lvl6pPr marL="3779964" algn="l" defTabSz="755992" rtl="0" eaLnBrk="1" latinLnBrk="0" hangingPunct="1">
        <a:defRPr sz="2976" kern="1200">
          <a:solidFill>
            <a:schemeClr val="tx1"/>
          </a:solidFill>
          <a:latin typeface="+mn-lt"/>
          <a:ea typeface="+mn-ea"/>
          <a:cs typeface="+mn-cs"/>
        </a:defRPr>
      </a:lvl6pPr>
      <a:lvl7pPr marL="4535957" algn="l" defTabSz="755992" rtl="0" eaLnBrk="1" latinLnBrk="0" hangingPunct="1">
        <a:defRPr sz="2976" kern="1200">
          <a:solidFill>
            <a:schemeClr val="tx1"/>
          </a:solidFill>
          <a:latin typeface="+mn-lt"/>
          <a:ea typeface="+mn-ea"/>
          <a:cs typeface="+mn-cs"/>
        </a:defRPr>
      </a:lvl7pPr>
      <a:lvl8pPr marL="5291949" algn="l" defTabSz="755992" rtl="0" eaLnBrk="1" latinLnBrk="0" hangingPunct="1">
        <a:defRPr sz="2976" kern="1200">
          <a:solidFill>
            <a:schemeClr val="tx1"/>
          </a:solidFill>
          <a:latin typeface="+mn-lt"/>
          <a:ea typeface="+mn-ea"/>
          <a:cs typeface="+mn-cs"/>
        </a:defRPr>
      </a:lvl8pPr>
      <a:lvl9pPr marL="6047942" algn="l" defTabSz="755992"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BDA250E-4992-A65E-9095-F3F7DF844B54}"/>
              </a:ext>
            </a:extLst>
          </p:cNvPr>
          <p:cNvSpPr txBox="1">
            <a:spLocks noChangeArrowheads="1"/>
          </p:cNvSpPr>
          <p:nvPr/>
        </p:nvSpPr>
        <p:spPr bwMode="auto">
          <a:xfrm>
            <a:off x="1587" y="1588"/>
            <a:ext cx="15024099" cy="2083671"/>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3800" i="0" u="none" strike="noStrike" normalizeH="0" baseline="0" dirty="0">
                <a:ln w="0"/>
                <a:effectLst>
                  <a:outerShdw blurRad="38100" dist="19050" dir="2700000" algn="tl" rotWithShape="0">
                    <a:schemeClr val="dk1">
                      <a:alpha val="40000"/>
                    </a:schemeClr>
                  </a:outerShdw>
                </a:effectLst>
                <a:latin typeface="Ravie" panose="04040805050809020602" pitchFamily="82" charset="0"/>
              </a:rPr>
              <a:t>Bindicator</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AutoShape 3">
            <a:extLst>
              <a:ext uri="{FF2B5EF4-FFF2-40B4-BE49-F238E27FC236}">
                <a16:creationId xmlns:a16="http://schemas.microsoft.com/office/drawing/2014/main" id="{3C1EECFB-FCD8-6C91-3376-3B91FF86E18D}"/>
              </a:ext>
            </a:extLst>
          </p:cNvPr>
          <p:cNvSpPr>
            <a:spLocks noChangeArrowheads="1"/>
          </p:cNvSpPr>
          <p:nvPr/>
        </p:nvSpPr>
        <p:spPr bwMode="auto">
          <a:xfrm>
            <a:off x="0" y="2269899"/>
            <a:ext cx="14764871" cy="1173709"/>
          </a:xfrm>
          <a:prstGeom prst="flowChartAlternateProcess">
            <a:avLst/>
          </a:prstGeom>
          <a:solidFill>
            <a:srgbClr val="F6B26B"/>
          </a:solidFill>
          <a:ln w="25400" algn="ctr">
            <a:solidFill>
              <a:srgbClr val="783F04"/>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400"/>
              </a:spcAft>
              <a:buClrTx/>
              <a:buSzTx/>
              <a:buFontTx/>
              <a:buNone/>
              <a:tabLst/>
            </a:pPr>
            <a:r>
              <a:rPr kumimoji="0" lang="en-GB" altLang="en-US" sz="3200" b="0" i="0" u="none" strike="noStrike" cap="none" normalizeH="0" baseline="0" dirty="0">
                <a:ln>
                  <a:noFill/>
                </a:ln>
                <a:solidFill>
                  <a:srgbClr val="000000"/>
                </a:solidFill>
                <a:effectLst/>
                <a:latin typeface="Calibri" panose="020F0502020204030204" pitchFamily="34" charset="0"/>
              </a:rPr>
              <a:t>Is forgetting bin days a common problem in your household? Say hello to 	    Bindicator , your new bin pal, here to make your life easier!</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AutoShape 5">
            <a:extLst>
              <a:ext uri="{FF2B5EF4-FFF2-40B4-BE49-F238E27FC236}">
                <a16:creationId xmlns:a16="http://schemas.microsoft.com/office/drawing/2014/main" id="{C1D5652C-790F-B3F7-37C7-546A87001EE9}"/>
              </a:ext>
            </a:extLst>
          </p:cNvPr>
          <p:cNvSpPr>
            <a:spLocks noChangeArrowheads="1"/>
          </p:cNvSpPr>
          <p:nvPr/>
        </p:nvSpPr>
        <p:spPr bwMode="auto">
          <a:xfrm>
            <a:off x="-1" y="6244405"/>
            <a:ext cx="14764871" cy="1601112"/>
          </a:xfrm>
          <a:prstGeom prst="flowChartAlternateProcess">
            <a:avLst/>
          </a:prstGeom>
          <a:solidFill>
            <a:srgbClr val="92D050"/>
          </a:solidFill>
          <a:ln w="25400"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1" i="0" u="none" strike="noStrike" cap="none" normalizeH="0" baseline="0" dirty="0">
                <a:ln>
                  <a:noFill/>
                </a:ln>
                <a:solidFill>
                  <a:srgbClr val="000000"/>
                </a:solidFill>
                <a:effectLst/>
                <a:latin typeface="Calibri" panose="020F0502020204030204" pitchFamily="34" charset="0"/>
              </a:rPr>
              <a:t>Time Conscious:</a:t>
            </a:r>
            <a:r>
              <a:rPr kumimoji="0" lang="en-GB" altLang="en-US" sz="4000" b="0" i="0" u="none" strike="noStrike" cap="none" normalizeH="0" baseline="0" dirty="0">
                <a:ln>
                  <a:noFill/>
                </a:ln>
                <a:solidFill>
                  <a:srgbClr val="000000"/>
                </a:solidFill>
                <a:effectLst/>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But be warned! It will gets upset if you forget to put the</a:t>
            </a:r>
            <a:r>
              <a:rPr lang="en-GB" altLang="en-US" sz="3200" dirty="0">
                <a:solidFill>
                  <a:srgbClr val="000000"/>
                </a:solidFill>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bins 	   out by 7 p.m. night before. It will remind you with a sad face and an alerts.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AutoShape 6">
            <a:extLst>
              <a:ext uri="{FF2B5EF4-FFF2-40B4-BE49-F238E27FC236}">
                <a16:creationId xmlns:a16="http://schemas.microsoft.com/office/drawing/2014/main" id="{AF39E33C-29B4-8D83-8C46-6C1F1BEF4A45}"/>
              </a:ext>
            </a:extLst>
          </p:cNvPr>
          <p:cNvSpPr>
            <a:spLocks noChangeArrowheads="1"/>
          </p:cNvSpPr>
          <p:nvPr/>
        </p:nvSpPr>
        <p:spPr bwMode="auto">
          <a:xfrm>
            <a:off x="0" y="7937912"/>
            <a:ext cx="14764870" cy="1284558"/>
          </a:xfrm>
          <a:prstGeom prst="flowChartAlternateProcess">
            <a:avLst/>
          </a:prstGeom>
          <a:solidFill>
            <a:srgbClr val="92D050"/>
          </a:solidFill>
          <a:ln w="31750"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1" i="0" u="none" strike="noStrike" cap="none" normalizeH="0" baseline="0" dirty="0">
                <a:ln>
                  <a:noFill/>
                </a:ln>
                <a:solidFill>
                  <a:srgbClr val="000000"/>
                </a:solidFill>
                <a:effectLst/>
                <a:latin typeface="Calibri" panose="020F0502020204030204" pitchFamily="34" charset="0"/>
              </a:rPr>
              <a:t>	Attentive Observer:</a:t>
            </a:r>
            <a:r>
              <a:rPr kumimoji="0" lang="en-GB" altLang="en-US" sz="4000" b="0" i="0" u="none" strike="noStrike" cap="none" normalizeH="0" baseline="0" dirty="0">
                <a:ln>
                  <a:noFill/>
                </a:ln>
                <a:solidFill>
                  <a:srgbClr val="000000"/>
                </a:solidFill>
                <a:effectLst/>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it will keep an eye on your bins. As soon as they're out</a:t>
            </a:r>
            <a:r>
              <a:rPr lang="en-GB" altLang="en-US" sz="3200" dirty="0">
                <a:solidFill>
                  <a:srgbClr val="000000"/>
                </a:solidFill>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 	for collection, it will cheerfully acknowledge your effort.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AutoShape 7">
            <a:extLst>
              <a:ext uri="{FF2B5EF4-FFF2-40B4-BE49-F238E27FC236}">
                <a16:creationId xmlns:a16="http://schemas.microsoft.com/office/drawing/2014/main" id="{2DC0C14B-BE64-9876-3B30-A004DB8A9DE3}"/>
              </a:ext>
            </a:extLst>
          </p:cNvPr>
          <p:cNvSpPr>
            <a:spLocks noChangeArrowheads="1"/>
          </p:cNvSpPr>
          <p:nvPr/>
        </p:nvSpPr>
        <p:spPr bwMode="auto">
          <a:xfrm>
            <a:off x="-1" y="4719361"/>
            <a:ext cx="14764871" cy="1436403"/>
          </a:xfrm>
          <a:prstGeom prst="flowChartAlternateProcess">
            <a:avLst/>
          </a:prstGeom>
          <a:solidFill>
            <a:srgbClr val="92D050"/>
          </a:solidFill>
          <a:ln w="25400"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1" i="0" u="none" strike="noStrike" cap="none" normalizeH="0" baseline="0" dirty="0">
                <a:ln>
                  <a:noFill/>
                </a:ln>
                <a:solidFill>
                  <a:srgbClr val="000000"/>
                </a:solidFill>
                <a:effectLst/>
                <a:latin typeface="Calibri" panose="020F0502020204030204" pitchFamily="34" charset="0"/>
              </a:rPr>
              <a:t>		Friendly Reminder:</a:t>
            </a:r>
            <a:r>
              <a:rPr kumimoji="0" lang="en-GB" altLang="en-US" sz="4000" b="0" i="0" u="none" strike="noStrike" cap="none" normalizeH="0" baseline="0" dirty="0">
                <a:ln>
                  <a:noFill/>
                </a:ln>
                <a:solidFill>
                  <a:srgbClr val="000000"/>
                </a:solidFill>
                <a:effectLst/>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It helps you remember when to                                                 	     take out the bins, ensuring you never miss a collection day again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AutoShape 8">
            <a:extLst>
              <a:ext uri="{FF2B5EF4-FFF2-40B4-BE49-F238E27FC236}">
                <a16:creationId xmlns:a16="http://schemas.microsoft.com/office/drawing/2014/main" id="{E52DE46A-578F-C4E5-33DC-A715ED1ACC09}"/>
              </a:ext>
            </a:extLst>
          </p:cNvPr>
          <p:cNvSpPr>
            <a:spLocks noChangeArrowheads="1"/>
          </p:cNvSpPr>
          <p:nvPr/>
        </p:nvSpPr>
        <p:spPr bwMode="auto">
          <a:xfrm>
            <a:off x="-1" y="9364245"/>
            <a:ext cx="14764870" cy="2190136"/>
          </a:xfrm>
          <a:prstGeom prst="flowChartAlternateProcess">
            <a:avLst/>
          </a:prstGeom>
          <a:solidFill>
            <a:srgbClr val="F6B26B"/>
          </a:solidFill>
          <a:ln w="31750" algn="ctr">
            <a:solidFill>
              <a:srgbClr val="783F04"/>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400"/>
              </a:spcAft>
              <a:buClrTx/>
              <a:buSzTx/>
              <a:buFontTx/>
              <a:buNone/>
              <a:tabLst/>
            </a:pPr>
            <a:r>
              <a:rPr kumimoji="0" lang="en-GB" altLang="en-US" sz="4000" b="1" i="0" u="none" strike="noStrike" cap="none" normalizeH="0" baseline="0" dirty="0">
                <a:ln>
                  <a:noFill/>
                </a:ln>
                <a:solidFill>
                  <a:srgbClr val="000000"/>
                </a:solidFill>
                <a:effectLst/>
                <a:latin typeface="Calibri" panose="020F0502020204030204" pitchFamily="34" charset="0"/>
              </a:rPr>
              <a:t>Why I Chose This Project:</a:t>
            </a:r>
            <a:r>
              <a:rPr kumimoji="0" lang="en-GB" altLang="en-US" sz="4000" b="0" i="0" u="none" strike="noStrike" cap="none" normalizeH="0" baseline="0" dirty="0">
                <a:ln>
                  <a:noFill/>
                </a:ln>
                <a:solidFill>
                  <a:srgbClr val="000000"/>
                </a:solidFill>
                <a:effectLst/>
                <a:latin typeface="Calibri" panose="020F0502020204030204" pitchFamily="34" charset="0"/>
              </a:rPr>
              <a:t> </a:t>
            </a:r>
            <a:r>
              <a:rPr kumimoji="0" lang="en-GB" altLang="en-US" sz="3200" b="0" i="0" u="none" strike="noStrike" cap="none" normalizeH="0" baseline="0" dirty="0">
                <a:ln>
                  <a:noFill/>
                </a:ln>
                <a:solidFill>
                  <a:srgbClr val="000000"/>
                </a:solidFill>
                <a:effectLst/>
                <a:latin typeface="Calibri" panose="020F0502020204030204" pitchFamily="34" charset="0"/>
              </a:rPr>
              <a:t>Living in a house where remembering bin days is an issues and is something that we do often. When we forget it, it is then two more weeks we have to fit into one bin which normally an issues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33" name="Picture 9">
            <a:extLst>
              <a:ext uri="{FF2B5EF4-FFF2-40B4-BE49-F238E27FC236}">
                <a16:creationId xmlns:a16="http://schemas.microsoft.com/office/drawing/2014/main" id="{1DE8D079-8F7F-D22E-232F-5BC691F50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630721"/>
            <a:ext cx="1667435" cy="1664390"/>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4" name="Picture 10">
            <a:extLst>
              <a:ext uri="{FF2B5EF4-FFF2-40B4-BE49-F238E27FC236}">
                <a16:creationId xmlns:a16="http://schemas.microsoft.com/office/drawing/2014/main" id="{37B36733-A760-2B6B-2782-5F4FA44A6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0" y="6336497"/>
            <a:ext cx="1309686" cy="1309687"/>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5" name="Picture 11">
            <a:extLst>
              <a:ext uri="{FF2B5EF4-FFF2-40B4-BE49-F238E27FC236}">
                <a16:creationId xmlns:a16="http://schemas.microsoft.com/office/drawing/2014/main" id="{9075EAC8-1754-A126-C6F8-22FA015C2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17" y="7827156"/>
            <a:ext cx="1506070" cy="1506070"/>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2" name="Group 13">
            <a:extLst>
              <a:ext uri="{FF2B5EF4-FFF2-40B4-BE49-F238E27FC236}">
                <a16:creationId xmlns:a16="http://schemas.microsoft.com/office/drawing/2014/main" id="{7A264B62-BBFD-5FFC-AC3A-10FDF74A766E}"/>
              </a:ext>
            </a:extLst>
          </p:cNvPr>
          <p:cNvGrpSpPr>
            <a:grpSpLocks/>
          </p:cNvGrpSpPr>
          <p:nvPr/>
        </p:nvGrpSpPr>
        <p:grpSpPr bwMode="auto">
          <a:xfrm rot="2106621">
            <a:off x="11161663" y="2447663"/>
            <a:ext cx="3892235" cy="3577252"/>
            <a:chOff x="106054187" y="106171032"/>
            <a:chExt cx="6804000" cy="6804000"/>
          </a:xfrm>
        </p:grpSpPr>
        <p:pic>
          <p:nvPicPr>
            <p:cNvPr id="1038" name="Picture 14">
              <a:extLst>
                <a:ext uri="{FF2B5EF4-FFF2-40B4-BE49-F238E27FC236}">
                  <a16:creationId xmlns:a16="http://schemas.microsoft.com/office/drawing/2014/main" id="{D7DEBA04-021D-CB96-F5A5-540A4B6F2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54187" y="106171032"/>
              <a:ext cx="6804000" cy="6804000"/>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9" name="Picture 15">
              <a:extLst>
                <a:ext uri="{FF2B5EF4-FFF2-40B4-BE49-F238E27FC236}">
                  <a16:creationId xmlns:a16="http://schemas.microsoft.com/office/drawing/2014/main" id="{FD017B59-BCCC-1E85-EAC7-98BA941C78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80938">
              <a:off x="106578961" y="108034674"/>
              <a:ext cx="4002426" cy="3083380"/>
            </a:xfrm>
            <a:prstGeom prst="rect">
              <a:avLst/>
            </a:prstGeom>
            <a:noFill/>
            <a:ln>
              <a:noFill/>
            </a:ln>
            <a:effectLst/>
            <a:extLst>
              <a:ext uri="{909E8E84-426E-40DD-AFC4-6F175D3DCCD1}">
                <a14:hiddenFill xmlns:a14="http://schemas.microsoft.com/office/drawing/2010/main">
                  <a:solidFill>
                    <a:srgbClr val="323232"/>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cxnSp>
        <p:nvCxnSpPr>
          <p:cNvPr id="1044" name="AutoShape 20">
            <a:extLst>
              <a:ext uri="{FF2B5EF4-FFF2-40B4-BE49-F238E27FC236}">
                <a16:creationId xmlns:a16="http://schemas.microsoft.com/office/drawing/2014/main" id="{C0969C5E-EC21-77BF-403F-EAA2D936C0A5}"/>
              </a:ext>
            </a:extLst>
          </p:cNvPr>
          <p:cNvCxnSpPr>
            <a:cxnSpLocks noChangeShapeType="1"/>
          </p:cNvCxnSpPr>
          <p:nvPr/>
        </p:nvCxnSpPr>
        <p:spPr bwMode="auto">
          <a:xfrm>
            <a:off x="4406433" y="25158517"/>
            <a:ext cx="73266" cy="23767"/>
          </a:xfrm>
          <a:prstGeom prst="straightConnector1">
            <a:avLst/>
          </a:prstGeom>
          <a:noFill/>
          <a:ln w="2540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6" name="TextBox 15">
            <a:extLst>
              <a:ext uri="{FF2B5EF4-FFF2-40B4-BE49-F238E27FC236}">
                <a16:creationId xmlns:a16="http://schemas.microsoft.com/office/drawing/2014/main" id="{3DC65193-6262-8692-A124-5BE655B896F5}"/>
              </a:ext>
            </a:extLst>
          </p:cNvPr>
          <p:cNvSpPr txBox="1"/>
          <p:nvPr/>
        </p:nvSpPr>
        <p:spPr>
          <a:xfrm>
            <a:off x="0" y="3443608"/>
            <a:ext cx="3242774" cy="923330"/>
          </a:xfrm>
          <a:prstGeom prst="rect">
            <a:avLst/>
          </a:prstGeom>
          <a:noFill/>
        </p:spPr>
        <p:txBody>
          <a:bodyPr wrap="square" rtlCol="0">
            <a:spAutoFit/>
          </a:bodyPr>
          <a:lstStyle/>
          <a:p>
            <a:r>
              <a:rPr lang="en-GB" sz="5400" dirty="0"/>
              <a:t>Feature:</a:t>
            </a:r>
            <a:endParaRPr lang="en-GB" dirty="0"/>
          </a:p>
        </p:txBody>
      </p:sp>
      <p:sp>
        <p:nvSpPr>
          <p:cNvPr id="21" name="Rectangle 20">
            <a:extLst>
              <a:ext uri="{FF2B5EF4-FFF2-40B4-BE49-F238E27FC236}">
                <a16:creationId xmlns:a16="http://schemas.microsoft.com/office/drawing/2014/main" id="{BAE09F3B-6901-7D23-F925-7E770360014E}"/>
              </a:ext>
            </a:extLst>
          </p:cNvPr>
          <p:cNvSpPr/>
          <p:nvPr/>
        </p:nvSpPr>
        <p:spPr>
          <a:xfrm>
            <a:off x="2378017" y="12363931"/>
            <a:ext cx="2893230" cy="9447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4000" dirty="0"/>
              <a:t>ESP32(pal)</a:t>
            </a:r>
            <a:endParaRPr lang="en-GB" dirty="0"/>
          </a:p>
        </p:txBody>
      </p:sp>
      <p:sp>
        <p:nvSpPr>
          <p:cNvPr id="22" name="Rectangle 21">
            <a:extLst>
              <a:ext uri="{FF2B5EF4-FFF2-40B4-BE49-F238E27FC236}">
                <a16:creationId xmlns:a16="http://schemas.microsoft.com/office/drawing/2014/main" id="{EC81B991-C410-5F7D-BA8F-1004B31485CA}"/>
              </a:ext>
            </a:extLst>
          </p:cNvPr>
          <p:cNvSpPr/>
          <p:nvPr/>
        </p:nvSpPr>
        <p:spPr>
          <a:xfrm>
            <a:off x="9348468" y="12566302"/>
            <a:ext cx="3135259" cy="102620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4000" dirty="0"/>
              <a:t>ESP32(bin)</a:t>
            </a:r>
            <a:endParaRPr lang="en-GB" dirty="0"/>
          </a:p>
        </p:txBody>
      </p:sp>
      <p:sp>
        <p:nvSpPr>
          <p:cNvPr id="23" name="Cloud 22">
            <a:extLst>
              <a:ext uri="{FF2B5EF4-FFF2-40B4-BE49-F238E27FC236}">
                <a16:creationId xmlns:a16="http://schemas.microsoft.com/office/drawing/2014/main" id="{FD66567E-1420-5848-9202-2CBA7860B3B2}"/>
              </a:ext>
            </a:extLst>
          </p:cNvPr>
          <p:cNvSpPr/>
          <p:nvPr/>
        </p:nvSpPr>
        <p:spPr>
          <a:xfrm>
            <a:off x="77271" y="14148320"/>
            <a:ext cx="3341462" cy="204548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dirty="0"/>
              <a:t>Website API </a:t>
            </a:r>
          </a:p>
        </p:txBody>
      </p:sp>
      <p:sp>
        <p:nvSpPr>
          <p:cNvPr id="24" name="Rectangle 23">
            <a:extLst>
              <a:ext uri="{FF2B5EF4-FFF2-40B4-BE49-F238E27FC236}">
                <a16:creationId xmlns:a16="http://schemas.microsoft.com/office/drawing/2014/main" id="{0137BAF8-5B58-BE60-436C-B72382F23C1D}"/>
              </a:ext>
            </a:extLst>
          </p:cNvPr>
          <p:cNvSpPr/>
          <p:nvPr/>
        </p:nvSpPr>
        <p:spPr>
          <a:xfrm>
            <a:off x="9513846" y="16275165"/>
            <a:ext cx="3402054" cy="11037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4000" dirty="0"/>
              <a:t>BLE Ibeacon</a:t>
            </a:r>
          </a:p>
        </p:txBody>
      </p:sp>
      <p:sp>
        <p:nvSpPr>
          <p:cNvPr id="25" name="Rectangle 24">
            <a:extLst>
              <a:ext uri="{FF2B5EF4-FFF2-40B4-BE49-F238E27FC236}">
                <a16:creationId xmlns:a16="http://schemas.microsoft.com/office/drawing/2014/main" id="{4EDE41AF-4E2B-85CB-E589-73368CB60B14}"/>
              </a:ext>
            </a:extLst>
          </p:cNvPr>
          <p:cNvSpPr/>
          <p:nvPr/>
        </p:nvSpPr>
        <p:spPr>
          <a:xfrm>
            <a:off x="4602825" y="13703377"/>
            <a:ext cx="2635623" cy="8774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2400" dirty="0"/>
              <a:t>Speaker</a:t>
            </a:r>
          </a:p>
        </p:txBody>
      </p:sp>
      <p:sp>
        <p:nvSpPr>
          <p:cNvPr id="26" name="Rectangle 25">
            <a:extLst>
              <a:ext uri="{FF2B5EF4-FFF2-40B4-BE49-F238E27FC236}">
                <a16:creationId xmlns:a16="http://schemas.microsoft.com/office/drawing/2014/main" id="{66EEA900-822B-7BB0-2D45-5774FD414B0F}"/>
              </a:ext>
            </a:extLst>
          </p:cNvPr>
          <p:cNvSpPr/>
          <p:nvPr/>
        </p:nvSpPr>
        <p:spPr>
          <a:xfrm>
            <a:off x="4602825" y="14756157"/>
            <a:ext cx="2635623" cy="8774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2400" dirty="0"/>
              <a:t>8x8 led display</a:t>
            </a:r>
          </a:p>
        </p:txBody>
      </p:sp>
      <p:sp>
        <p:nvSpPr>
          <p:cNvPr id="29" name="Arrow: Down 28">
            <a:extLst>
              <a:ext uri="{FF2B5EF4-FFF2-40B4-BE49-F238E27FC236}">
                <a16:creationId xmlns:a16="http://schemas.microsoft.com/office/drawing/2014/main" id="{50664DE8-443C-983C-8300-2087C5192903}"/>
              </a:ext>
            </a:extLst>
          </p:cNvPr>
          <p:cNvSpPr/>
          <p:nvPr/>
        </p:nvSpPr>
        <p:spPr>
          <a:xfrm rot="10800000">
            <a:off x="10328028" y="13705325"/>
            <a:ext cx="790274" cy="240389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CB5CF401-0D8B-B861-6F60-5B114512ED55}"/>
              </a:ext>
            </a:extLst>
          </p:cNvPr>
          <p:cNvSpPr/>
          <p:nvPr/>
        </p:nvSpPr>
        <p:spPr>
          <a:xfrm rot="5400000">
            <a:off x="6857652" y="11254352"/>
            <a:ext cx="734273" cy="3732831"/>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451D6AE1-22DE-FE6F-B898-5563086FC8FB}"/>
              </a:ext>
            </a:extLst>
          </p:cNvPr>
          <p:cNvSpPr/>
          <p:nvPr/>
        </p:nvSpPr>
        <p:spPr>
          <a:xfrm rot="13789228">
            <a:off x="1395476" y="13048697"/>
            <a:ext cx="990397" cy="137934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A6443B7D-081B-AD42-21A8-041798ACB98B}"/>
              </a:ext>
            </a:extLst>
          </p:cNvPr>
          <p:cNvSpPr txBox="1"/>
          <p:nvPr/>
        </p:nvSpPr>
        <p:spPr>
          <a:xfrm>
            <a:off x="7465426" y="13863668"/>
            <a:ext cx="2635623" cy="230832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400" dirty="0"/>
              <a:t>It will send pules of BLE, this will be used to find it’s distance between these devices </a:t>
            </a:r>
          </a:p>
        </p:txBody>
      </p:sp>
      <p:sp>
        <p:nvSpPr>
          <p:cNvPr id="33" name="TextBox 32">
            <a:extLst>
              <a:ext uri="{FF2B5EF4-FFF2-40B4-BE49-F238E27FC236}">
                <a16:creationId xmlns:a16="http://schemas.microsoft.com/office/drawing/2014/main" id="{CCDEF308-184A-DAE3-F63D-25D24872695B}"/>
              </a:ext>
            </a:extLst>
          </p:cNvPr>
          <p:cNvSpPr txBox="1"/>
          <p:nvPr/>
        </p:nvSpPr>
        <p:spPr>
          <a:xfrm>
            <a:off x="5841655" y="11333338"/>
            <a:ext cx="3343961" cy="13234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Bin will have a server that pal can connect to and ask it which location the bin is it.</a:t>
            </a:r>
          </a:p>
        </p:txBody>
      </p:sp>
      <p:sp>
        <p:nvSpPr>
          <p:cNvPr id="34" name="TextBox 33">
            <a:extLst>
              <a:ext uri="{FF2B5EF4-FFF2-40B4-BE49-F238E27FC236}">
                <a16:creationId xmlns:a16="http://schemas.microsoft.com/office/drawing/2014/main" id="{CEC0076F-57A4-FE56-E3D9-6C4C7F3714C5}"/>
              </a:ext>
            </a:extLst>
          </p:cNvPr>
          <p:cNvSpPr txBox="1"/>
          <p:nvPr/>
        </p:nvSpPr>
        <p:spPr>
          <a:xfrm>
            <a:off x="91021" y="11554381"/>
            <a:ext cx="2029731" cy="163121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Pal will ask a website API to find out if tomorrow is bin day</a:t>
            </a:r>
          </a:p>
        </p:txBody>
      </p:sp>
      <p:sp>
        <p:nvSpPr>
          <p:cNvPr id="35" name="TextBox 34">
            <a:extLst>
              <a:ext uri="{FF2B5EF4-FFF2-40B4-BE49-F238E27FC236}">
                <a16:creationId xmlns:a16="http://schemas.microsoft.com/office/drawing/2014/main" id="{31037DE9-4462-8052-4D1C-4118A43DEB10}"/>
              </a:ext>
            </a:extLst>
          </p:cNvPr>
          <p:cNvSpPr txBox="1"/>
          <p:nvPr/>
        </p:nvSpPr>
        <p:spPr>
          <a:xfrm>
            <a:off x="3316361" y="15675000"/>
            <a:ext cx="3909769" cy="101566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8x8 led matrix display and speaker will be wired up to the board </a:t>
            </a:r>
          </a:p>
        </p:txBody>
      </p:sp>
      <p:sp>
        <p:nvSpPr>
          <p:cNvPr id="36" name="Arrow: Down 35">
            <a:extLst>
              <a:ext uri="{FF2B5EF4-FFF2-40B4-BE49-F238E27FC236}">
                <a16:creationId xmlns:a16="http://schemas.microsoft.com/office/drawing/2014/main" id="{13552024-CD55-9732-426C-FE9FCAFAE759}"/>
              </a:ext>
            </a:extLst>
          </p:cNvPr>
          <p:cNvSpPr/>
          <p:nvPr/>
        </p:nvSpPr>
        <p:spPr>
          <a:xfrm rot="19273369">
            <a:off x="11878643" y="13619553"/>
            <a:ext cx="734273" cy="143883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9DBB7085-9EDE-92EE-6DD2-7182E2B37685}"/>
              </a:ext>
            </a:extLst>
          </p:cNvPr>
          <p:cNvSpPr/>
          <p:nvPr/>
        </p:nvSpPr>
        <p:spPr>
          <a:xfrm>
            <a:off x="12483727" y="14580794"/>
            <a:ext cx="2509179" cy="1848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dirty="0"/>
              <a:t>Phone</a:t>
            </a:r>
            <a:endParaRPr lang="en-GB" sz="2400" dirty="0"/>
          </a:p>
        </p:txBody>
      </p:sp>
      <p:sp>
        <p:nvSpPr>
          <p:cNvPr id="38" name="TextBox 37">
            <a:extLst>
              <a:ext uri="{FF2B5EF4-FFF2-40B4-BE49-F238E27FC236}">
                <a16:creationId xmlns:a16="http://schemas.microsoft.com/office/drawing/2014/main" id="{155DC157-1BFA-5632-A987-182668AF78DD}"/>
              </a:ext>
            </a:extLst>
          </p:cNvPr>
          <p:cNvSpPr txBox="1"/>
          <p:nvPr/>
        </p:nvSpPr>
        <p:spPr>
          <a:xfrm>
            <a:off x="12759525" y="12098030"/>
            <a:ext cx="2066007" cy="193899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Using bins website, you can set each location (collect and store)</a:t>
            </a:r>
          </a:p>
        </p:txBody>
      </p:sp>
      <p:sp>
        <p:nvSpPr>
          <p:cNvPr id="40" name="Arrow: Bent-Up 39">
            <a:extLst>
              <a:ext uri="{FF2B5EF4-FFF2-40B4-BE49-F238E27FC236}">
                <a16:creationId xmlns:a16="http://schemas.microsoft.com/office/drawing/2014/main" id="{1F4F2E1B-7427-AA62-85C5-8927CF9AC6BE}"/>
              </a:ext>
            </a:extLst>
          </p:cNvPr>
          <p:cNvSpPr/>
          <p:nvPr/>
        </p:nvSpPr>
        <p:spPr>
          <a:xfrm rot="5400000">
            <a:off x="3885461" y="13466156"/>
            <a:ext cx="676388" cy="608525"/>
          </a:xfrm>
          <a:prstGeom prst="ben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Arrow: Bent-Up 40">
            <a:extLst>
              <a:ext uri="{FF2B5EF4-FFF2-40B4-BE49-F238E27FC236}">
                <a16:creationId xmlns:a16="http://schemas.microsoft.com/office/drawing/2014/main" id="{FB83DC4E-ED81-278E-D16A-82D631DD8EC0}"/>
              </a:ext>
            </a:extLst>
          </p:cNvPr>
          <p:cNvSpPr/>
          <p:nvPr/>
        </p:nvSpPr>
        <p:spPr>
          <a:xfrm rot="5400000">
            <a:off x="3003829" y="13936566"/>
            <a:ext cx="1938993" cy="866212"/>
          </a:xfrm>
          <a:prstGeom prst="bentUpArrow">
            <a:avLst>
              <a:gd name="adj1" fmla="val 25000"/>
              <a:gd name="adj2" fmla="val 22636"/>
              <a:gd name="adj3" fmla="val 3602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858A68BD-3B5B-DF73-91B3-336628D9F627}"/>
              </a:ext>
            </a:extLst>
          </p:cNvPr>
          <p:cNvSpPr txBox="1"/>
          <p:nvPr/>
        </p:nvSpPr>
        <p:spPr>
          <a:xfrm>
            <a:off x="36090" y="16803977"/>
            <a:ext cx="5805565" cy="206210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3200" dirty="0"/>
              <a:t>Connections:</a:t>
            </a:r>
          </a:p>
          <a:p>
            <a:r>
              <a:rPr lang="en-GB" sz="3200" dirty="0"/>
              <a:t>Green: </a:t>
            </a:r>
            <a:r>
              <a:rPr lang="en-GB" sz="3200" b="1" dirty="0"/>
              <a:t>HTTP</a:t>
            </a:r>
          </a:p>
          <a:p>
            <a:r>
              <a:rPr lang="en-GB" sz="3200" dirty="0"/>
              <a:t>Black: </a:t>
            </a:r>
            <a:r>
              <a:rPr lang="en-GB" sz="3200" b="1" dirty="0"/>
              <a:t>Wire</a:t>
            </a:r>
          </a:p>
          <a:p>
            <a:r>
              <a:rPr lang="en-GB" sz="3200" dirty="0"/>
              <a:t>Blue: </a:t>
            </a:r>
            <a:r>
              <a:rPr lang="en-GB" sz="3200" b="1" dirty="0"/>
              <a:t>Bluetooth low Energy</a:t>
            </a:r>
          </a:p>
        </p:txBody>
      </p:sp>
      <p:sp>
        <p:nvSpPr>
          <p:cNvPr id="44" name="Rectangle 43">
            <a:extLst>
              <a:ext uri="{FF2B5EF4-FFF2-40B4-BE49-F238E27FC236}">
                <a16:creationId xmlns:a16="http://schemas.microsoft.com/office/drawing/2014/main" id="{BA8DEBBA-3193-F15C-F715-1527F78E7C3B}"/>
              </a:ext>
            </a:extLst>
          </p:cNvPr>
          <p:cNvSpPr/>
          <p:nvPr/>
        </p:nvSpPr>
        <p:spPr>
          <a:xfrm>
            <a:off x="-10784" y="19057081"/>
            <a:ext cx="15130134" cy="2326544"/>
          </a:xfrm>
          <a:prstGeom prst="rect">
            <a:avLst/>
          </a:prstGeom>
          <a:ln>
            <a:solidFill>
              <a:schemeClr val="accent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endParaRPr lang="en-GB" dirty="0"/>
          </a:p>
        </p:txBody>
      </p:sp>
      <p:sp>
        <p:nvSpPr>
          <p:cNvPr id="47" name="TextBox 46">
            <a:extLst>
              <a:ext uri="{FF2B5EF4-FFF2-40B4-BE49-F238E27FC236}">
                <a16:creationId xmlns:a16="http://schemas.microsoft.com/office/drawing/2014/main" id="{3CEBFD4C-5889-1716-8EBC-3302AFDFCCAC}"/>
              </a:ext>
            </a:extLst>
          </p:cNvPr>
          <p:cNvSpPr txBox="1"/>
          <p:nvPr/>
        </p:nvSpPr>
        <p:spPr>
          <a:xfrm>
            <a:off x="0" y="19219548"/>
            <a:ext cx="4406432" cy="584775"/>
          </a:xfrm>
          <a:prstGeom prst="rect">
            <a:avLst/>
          </a:prstGeom>
          <a:noFill/>
        </p:spPr>
        <p:txBody>
          <a:bodyPr wrap="square">
            <a:spAutoFit/>
          </a:bodyPr>
          <a:lstStyle/>
          <a:p>
            <a:r>
              <a:rPr lang="en-GB" sz="3200" dirty="0"/>
              <a:t>Issues/Development:</a:t>
            </a:r>
          </a:p>
        </p:txBody>
      </p:sp>
      <p:sp>
        <p:nvSpPr>
          <p:cNvPr id="48" name="TextBox 47">
            <a:extLst>
              <a:ext uri="{FF2B5EF4-FFF2-40B4-BE49-F238E27FC236}">
                <a16:creationId xmlns:a16="http://schemas.microsoft.com/office/drawing/2014/main" id="{E1197A1D-4DA3-A080-080E-86978603B9DF}"/>
              </a:ext>
            </a:extLst>
          </p:cNvPr>
          <p:cNvSpPr txBox="1"/>
          <p:nvPr/>
        </p:nvSpPr>
        <p:spPr>
          <a:xfrm>
            <a:off x="4503695" y="19334334"/>
            <a:ext cx="5010151" cy="163121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The Bin ESP32 will need to be have both a server and ble Ibeacon connectivity which might be tight on memory – will need to do testing on how to fit both on one board.</a:t>
            </a:r>
          </a:p>
        </p:txBody>
      </p:sp>
      <p:sp>
        <p:nvSpPr>
          <p:cNvPr id="49" name="TextBox 48">
            <a:extLst>
              <a:ext uri="{FF2B5EF4-FFF2-40B4-BE49-F238E27FC236}">
                <a16:creationId xmlns:a16="http://schemas.microsoft.com/office/drawing/2014/main" id="{9EC3AC42-D50D-2289-48B4-22D3F9F268BB}"/>
              </a:ext>
            </a:extLst>
          </p:cNvPr>
          <p:cNvSpPr txBox="1"/>
          <p:nvPr/>
        </p:nvSpPr>
        <p:spPr>
          <a:xfrm>
            <a:off x="9738852" y="19334334"/>
            <a:ext cx="5010151" cy="193899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GB" sz="2000" dirty="0"/>
              <a:t>Will look into different protocols for communication between the two ESP32 and if there is always to send WIFI login to an ESP32 so that you do not need to connect both to a network.</a:t>
            </a:r>
          </a:p>
        </p:txBody>
      </p:sp>
    </p:spTree>
    <p:extLst>
      <p:ext uri="{BB962C8B-B14F-4D97-AF65-F5344CB8AC3E}">
        <p14:creationId xmlns:p14="http://schemas.microsoft.com/office/powerpoint/2010/main" val="705019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6434</TotalTime>
  <Words>362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Ravie</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haysom</dc:creator>
  <cp:lastModifiedBy>will haysom</cp:lastModifiedBy>
  <cp:revision>8</cp:revision>
  <dcterms:created xsi:type="dcterms:W3CDTF">2023-10-24T09:08:06Z</dcterms:created>
  <dcterms:modified xsi:type="dcterms:W3CDTF">2023-10-28T20:22:39Z</dcterms:modified>
</cp:coreProperties>
</file>