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17"/>
  </p:notesMasterIdLst>
  <p:sldIdLst>
    <p:sldId id="256" r:id="rId2"/>
    <p:sldId id="266" r:id="rId3"/>
    <p:sldId id="260" r:id="rId4"/>
    <p:sldId id="265" r:id="rId5"/>
    <p:sldId id="258" r:id="rId6"/>
    <p:sldId id="259" r:id="rId7"/>
    <p:sldId id="262" r:id="rId8"/>
    <p:sldId id="263" r:id="rId9"/>
    <p:sldId id="264" r:id="rId10"/>
    <p:sldId id="269" r:id="rId11"/>
    <p:sldId id="271" r:id="rId12"/>
    <p:sldId id="273" r:id="rId13"/>
    <p:sldId id="274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0191-4948-4A23-98C4-38015ED6CF65}" type="datetimeFigureOut">
              <a:rPr lang="en-IN" smtClean="0"/>
              <a:t>24-01-2020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28B88-6E22-4956-92BD-ED191D5F7E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28B88-6E22-4956-92BD-ED191D5F7E1C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58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3A987F-6A4A-43C2-AF2E-DDD34CA1DEBF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81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CCE8-E604-4D1A-B330-DB73E6BE8E7F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13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FFE7-EC0B-47CE-B34A-FEBC92698122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2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A8BA-C8F4-4437-B6B3-0B7BD869CB79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885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1F68-73FE-4DD9-A4CB-57E3FC5BE43A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503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B517-B132-4377-984C-25C28FA1FE27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215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7941-DBB0-4464-A784-7DAB14AD10DE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9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5B7D-5F69-41F4-A027-29643326A541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453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55A3-9682-4CAD-97CC-08C5EB8532BB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63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8A52-5E94-450C-BAB0-DDB2DE3F081A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11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25BA-3D8F-4AB4-94BF-6F6CD89CCC37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56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05A8-64D1-4C52-8057-465985559041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19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C643-5616-4004-965D-F84CB695206C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18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8C26-0EB8-44B6-B5D3-DD5D1CD9557A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2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513E-D074-48FD-BC77-3B2D4F772249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61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7300-0A71-46AB-B9CF-1F9C728BA5E3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7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7FAE-A603-4820-8F78-252EA563BFCF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0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D04F-62D5-4E3F-9B10-89BAC58849F8}" type="datetime1">
              <a:rPr lang="en-IN" smtClean="0"/>
              <a:t>24-01-2020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Team –Tm000144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6AC8-74E0-4FEF-84CD-AD3F6DF2CA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615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  <p:sldLayoutId id="2147484113" r:id="rId15"/>
    <p:sldLayoutId id="2147484114" r:id="rId16"/>
    <p:sldLayoutId id="2147484115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amindia.org/featuredstories/10-facts-illiteracy-india-you-must-know" TargetMode="External"/><Relationship Id="rId2" Type="http://schemas.openxmlformats.org/officeDocument/2006/relationships/hyperlink" Target="https://www.indiafoodbanking.org/hung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-171450"/>
            <a:ext cx="8791575" cy="3681413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B0F0"/>
                </a:solidFill>
              </a:rPr>
              <a:t/>
            </a:r>
            <a:br>
              <a:rPr lang="en-GB" dirty="0" smtClean="0">
                <a:solidFill>
                  <a:srgbClr val="00B0F0"/>
                </a:solidFill>
              </a:rPr>
            </a:br>
            <a:r>
              <a:rPr lang="en-GB" dirty="0" smtClean="0">
                <a:solidFill>
                  <a:srgbClr val="00B0F0"/>
                </a:solidFill>
              </a:rPr>
              <a:t>THE donor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/>
              <a:t>Smart </a:t>
            </a:r>
            <a:r>
              <a:rPr lang="en-GB" sz="3600" dirty="0"/>
              <a:t>App for donation food, </a:t>
            </a:r>
            <a:r>
              <a:rPr lang="en-GB" sz="3600" dirty="0" smtClean="0"/>
              <a:t>books and clothes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 smtClean="0"/>
              <a:t>Team –Tm000144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endParaRPr lang="en-IN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</a:rPr>
              <a:t>Problem ID </a:t>
            </a:r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SCHR036 </a:t>
            </a:r>
            <a:endParaRPr lang="en-IN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IN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 SCHR036 Smart App for donation food, </a:t>
            </a:r>
            <a:r>
              <a:rPr lang="en-GB" sz="1800" dirty="0" smtClean="0">
                <a:solidFill>
                  <a:schemeClr val="accent2">
                    <a:lumMod val="75000"/>
                  </a:schemeClr>
                </a:solidFill>
              </a:rPr>
              <a:t>books AND clothes </a:t>
            </a:r>
            <a:endParaRPr lang="en-I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8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altLang="en-US" dirty="0"/>
              <a:t>solution to the problem-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Ngo can request for any requirement and user can see to it and full fill it if possible.</a:t>
            </a:r>
          </a:p>
          <a:p>
            <a:pPr algn="just"/>
            <a:r>
              <a:rPr lang="en-IN" dirty="0" smtClean="0"/>
              <a:t>User can donate food , clothes and books from his account .The Ngo accept if they think it is useful to them</a:t>
            </a:r>
          </a:p>
          <a:p>
            <a:pPr algn="just"/>
            <a:r>
              <a:rPr lang="en-IN" dirty="0" smtClean="0"/>
              <a:t>Volunteer  </a:t>
            </a:r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09231" y="5791201"/>
            <a:ext cx="8140612" cy="1060989"/>
          </a:xfrm>
        </p:spPr>
        <p:txBody>
          <a:bodyPr/>
          <a:lstStyle/>
          <a:p>
            <a:r>
              <a:rPr lang="en-IN" sz="2000" dirty="0" smtClean="0"/>
              <a:t>Team –Tm000144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349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our application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Show statistics in graph format.</a:t>
            </a:r>
          </a:p>
          <a:p>
            <a:r>
              <a:rPr lang="en-IN" dirty="0" smtClean="0"/>
              <a:t>Ngo Rating</a:t>
            </a:r>
          </a:p>
          <a:p>
            <a:r>
              <a:rPr lang="en-IN" dirty="0" smtClean="0"/>
              <a:t>Food donation blocked during late night</a:t>
            </a:r>
          </a:p>
          <a:p>
            <a:r>
              <a:rPr lang="en-IN" dirty="0" smtClean="0"/>
              <a:t>Multiple languages supported(English, Hindi, Gujarati)</a:t>
            </a:r>
          </a:p>
          <a:p>
            <a:r>
              <a:rPr lang="en-IN" dirty="0" smtClean="0"/>
              <a:t>Ngo documentation verification before registration</a:t>
            </a:r>
          </a:p>
          <a:p>
            <a:r>
              <a:rPr lang="en-IN" dirty="0" smtClean="0"/>
              <a:t>Offline database connectivity</a:t>
            </a:r>
          </a:p>
          <a:p>
            <a:r>
              <a:rPr lang="en-IN" dirty="0" smtClean="0"/>
              <a:t>Light weight application (supported on low-end devices):-10.07mb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09231" y="5791201"/>
            <a:ext cx="8140612" cy="1060989"/>
          </a:xfrm>
        </p:spPr>
        <p:txBody>
          <a:bodyPr/>
          <a:lstStyle/>
          <a:p>
            <a:r>
              <a:rPr lang="en-IN" sz="2000" dirty="0" smtClean="0"/>
              <a:t>Team –Tm000144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05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Team –Tm000144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4283" y="310550"/>
            <a:ext cx="3720257" cy="630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59" y="310550"/>
            <a:ext cx="3165231" cy="60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80" y="0"/>
            <a:ext cx="3119655" cy="67803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Team –Tm000144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77" y="-38819"/>
            <a:ext cx="319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Members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Umesh Agarwal            </a:t>
            </a:r>
          </a:p>
          <a:p>
            <a:r>
              <a:rPr lang="en-IN" dirty="0" smtClean="0"/>
              <a:t>Mayank Singh</a:t>
            </a:r>
          </a:p>
          <a:p>
            <a:r>
              <a:rPr lang="en-IN" dirty="0" smtClean="0"/>
              <a:t>Ayuj Asthana</a:t>
            </a:r>
          </a:p>
          <a:p>
            <a:r>
              <a:rPr lang="en-IN" dirty="0" smtClean="0"/>
              <a:t>Rutvi Kumawat</a:t>
            </a:r>
          </a:p>
          <a:p>
            <a:pPr marL="0" indent="0">
              <a:buNone/>
            </a:pPr>
            <a:r>
              <a:rPr lang="en-IN" sz="3200" dirty="0" smtClean="0"/>
              <a:t>Mentor:-</a:t>
            </a:r>
            <a:r>
              <a:rPr lang="en-IN" sz="3200" dirty="0" err="1"/>
              <a:t>Snehal</a:t>
            </a:r>
            <a:r>
              <a:rPr lang="en-IN" sz="3200" dirty="0"/>
              <a:t> B. </a:t>
            </a:r>
            <a:r>
              <a:rPr lang="en-IN" sz="3200" dirty="0" err="1"/>
              <a:t>Sathwara</a:t>
            </a:r>
            <a:r>
              <a:rPr lang="en-IN" sz="3200" dirty="0"/>
              <a:t> 	</a:t>
            </a:r>
            <a:endParaRPr lang="en-IN" sz="3200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09231" y="5791201"/>
            <a:ext cx="8140612" cy="1060989"/>
          </a:xfrm>
        </p:spPr>
        <p:txBody>
          <a:bodyPr/>
          <a:lstStyle/>
          <a:p>
            <a:r>
              <a:rPr lang="en-IN" sz="2000" dirty="0" smtClean="0"/>
              <a:t>Team –Tm000144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60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7038" y="2266343"/>
            <a:ext cx="9905998" cy="1478570"/>
          </a:xfrm>
        </p:spPr>
        <p:txBody>
          <a:bodyPr/>
          <a:lstStyle/>
          <a:p>
            <a:pPr algn="just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09231" y="5791201"/>
            <a:ext cx="8140612" cy="1060989"/>
          </a:xfrm>
        </p:spPr>
        <p:txBody>
          <a:bodyPr/>
          <a:lstStyle/>
          <a:p>
            <a:r>
              <a:rPr lang="en-IN" sz="2000" dirty="0" smtClean="0"/>
              <a:t>Team –Tm000144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189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Introduction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37063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194.4 million people i.e. 14.5% of our population is </a:t>
            </a:r>
            <a:r>
              <a:rPr lang="en-GB" dirty="0" smtClean="0"/>
              <a:t>undernourished</a:t>
            </a:r>
          </a:p>
          <a:p>
            <a:pPr algn="just"/>
            <a:r>
              <a:rPr lang="en-GB" dirty="0"/>
              <a:t>20.8% of children under 5 are underweight</a:t>
            </a:r>
            <a:endParaRPr lang="en-IN" dirty="0" smtClean="0"/>
          </a:p>
          <a:p>
            <a:pPr algn="just"/>
            <a:r>
              <a:rPr lang="en-IN" dirty="0" smtClean="0"/>
              <a:t>Hunger Kills more people than AIDS, malaria and tuberculosis combined</a:t>
            </a:r>
            <a:endParaRPr lang="en-IN" dirty="0"/>
          </a:p>
          <a:p>
            <a:pPr algn="just"/>
            <a:r>
              <a:rPr lang="en-IN" dirty="0" smtClean="0"/>
              <a:t>One- third food on the globe gets wasted</a:t>
            </a:r>
          </a:p>
          <a:p>
            <a:pPr algn="just"/>
            <a:r>
              <a:rPr lang="en-IN" dirty="0"/>
              <a:t>60 lakh children in India are still </a:t>
            </a:r>
            <a:r>
              <a:rPr lang="en-IN" dirty="0" smtClean="0"/>
              <a:t>out-of-school.</a:t>
            </a:r>
          </a:p>
          <a:p>
            <a:pPr algn="just"/>
            <a:r>
              <a:rPr lang="en-GB" dirty="0" smtClean="0"/>
              <a:t>India </a:t>
            </a:r>
            <a:r>
              <a:rPr lang="en-GB" dirty="0"/>
              <a:t>is ranked at 123 out of 135 countries in female literacy </a:t>
            </a:r>
            <a:r>
              <a:rPr lang="en-GB" dirty="0" smtClean="0"/>
              <a:t>rate.</a:t>
            </a:r>
          </a:p>
          <a:p>
            <a:pPr marL="0" indent="0" algn="just">
              <a:buNone/>
            </a:pPr>
            <a:r>
              <a:rPr lang="en-GB" sz="1700" dirty="0" smtClean="0">
                <a:solidFill>
                  <a:srgbClr val="FF0000"/>
                </a:solidFill>
              </a:rPr>
              <a:t>Reference:-</a:t>
            </a:r>
          </a:p>
          <a:p>
            <a:pPr marL="0" indent="0" algn="just">
              <a:buNone/>
            </a:pPr>
            <a:r>
              <a:rPr lang="en-GB" sz="1700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GB" sz="1700" dirty="0" smtClean="0">
                <a:solidFill>
                  <a:srgbClr val="FF0000"/>
                </a:solidFill>
                <a:hlinkClick r:id="rId2"/>
              </a:rPr>
              <a:t>www.indiafoodbanking.org/hunger</a:t>
            </a:r>
            <a:endParaRPr lang="en-GB" sz="17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GB" sz="1700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GB" sz="1700" dirty="0" smtClean="0">
                <a:solidFill>
                  <a:srgbClr val="FF0000"/>
                </a:solidFill>
                <a:hlinkClick r:id="rId3"/>
              </a:rPr>
              <a:t>www.oxfamindia.org/featuredstories/10-facts-illiteracy-india-you-must-know</a:t>
            </a:r>
            <a:r>
              <a:rPr lang="en-GB" sz="1700" dirty="0" smtClean="0">
                <a:solidFill>
                  <a:srgbClr val="FF0000"/>
                </a:solidFill>
              </a:rPr>
              <a:t> </a:t>
            </a:r>
            <a:endParaRPr lang="en-GB" sz="1700" dirty="0">
              <a:solidFill>
                <a:srgbClr val="FF0000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5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 smtClean="0"/>
              <a:t>Challenges </a:t>
            </a:r>
            <a:r>
              <a:rPr lang="en-IN" dirty="0" smtClean="0"/>
              <a:t>people face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No Awareness about NGO’s</a:t>
            </a:r>
          </a:p>
          <a:p>
            <a:pPr algn="just"/>
            <a:r>
              <a:rPr lang="en-IN" dirty="0" smtClean="0"/>
              <a:t>No Universal platform</a:t>
            </a:r>
          </a:p>
          <a:p>
            <a:pPr algn="just"/>
            <a:r>
              <a:rPr lang="en-IN" dirty="0" smtClean="0"/>
              <a:t>Trust problems on Ngo’s</a:t>
            </a:r>
          </a:p>
          <a:p>
            <a:pPr algn="just"/>
            <a:r>
              <a:rPr lang="en-IN" dirty="0" smtClean="0"/>
              <a:t>People don’t have time for distribution of food, clothes.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09231" y="5791201"/>
            <a:ext cx="8140612" cy="1060989"/>
          </a:xfrm>
        </p:spPr>
        <p:txBody>
          <a:bodyPr/>
          <a:lstStyle/>
          <a:p>
            <a:r>
              <a:rPr lang="en-IN" sz="2000" dirty="0" smtClean="0"/>
              <a:t>Team –Tm000144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71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 smtClean="0"/>
              <a:t>Challenges </a:t>
            </a:r>
            <a:r>
              <a:rPr lang="en-IN" dirty="0" smtClean="0"/>
              <a:t>NGO face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17988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No Funds</a:t>
            </a:r>
          </a:p>
          <a:p>
            <a:pPr algn="just"/>
            <a:r>
              <a:rPr lang="en-IN" b="1" dirty="0" smtClean="0"/>
              <a:t>Volunteers</a:t>
            </a:r>
          </a:p>
          <a:p>
            <a:pPr algn="just"/>
            <a:r>
              <a:rPr lang="en-IN" b="1" dirty="0" smtClean="0"/>
              <a:t>Food quality test</a:t>
            </a:r>
          </a:p>
          <a:p>
            <a:pPr algn="just"/>
            <a:r>
              <a:rPr lang="en-IN" b="1" dirty="0"/>
              <a:t>Absence of </a:t>
            </a:r>
            <a:r>
              <a:rPr lang="en-IN" b="1" dirty="0" smtClean="0"/>
              <a:t>networking</a:t>
            </a:r>
          </a:p>
          <a:p>
            <a:pPr algn="just"/>
            <a:r>
              <a:rPr lang="en-IN" b="1" dirty="0"/>
              <a:t>Lack of </a:t>
            </a:r>
            <a:r>
              <a:rPr lang="en-IN" b="1" dirty="0" smtClean="0"/>
              <a:t>maintenance</a:t>
            </a:r>
          </a:p>
          <a:p>
            <a:pPr algn="just"/>
            <a:r>
              <a:rPr lang="en-IN" b="1" dirty="0" smtClean="0"/>
              <a:t>Regularity in Donations</a:t>
            </a:r>
          </a:p>
          <a:p>
            <a:pPr algn="just"/>
            <a:r>
              <a:rPr lang="en-IN" b="1" dirty="0"/>
              <a:t>Trust on Ngo</a:t>
            </a:r>
          </a:p>
          <a:p>
            <a:pPr algn="just"/>
            <a:endParaRPr lang="en-IN" b="1" dirty="0" smtClean="0"/>
          </a:p>
          <a:p>
            <a:pPr algn="just"/>
            <a:endParaRPr lang="en-IN" b="1" dirty="0" smtClean="0"/>
          </a:p>
          <a:p>
            <a:pPr marL="0" indent="0" algn="just">
              <a:buNone/>
            </a:pPr>
            <a:endParaRPr lang="en-IN" b="1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09231" y="5791201"/>
            <a:ext cx="8140612" cy="1060989"/>
          </a:xfrm>
        </p:spPr>
        <p:txBody>
          <a:bodyPr/>
          <a:lstStyle/>
          <a:p>
            <a:r>
              <a:rPr lang="en-IN" sz="2000" dirty="0" smtClean="0"/>
              <a:t>Team –Tm000144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76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Existing Solution</a:t>
            </a:r>
            <a:r>
              <a:rPr lang="en-IN" dirty="0"/>
              <a:t>	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dirty="0"/>
          </a:p>
          <a:p>
            <a:pPr algn="just"/>
            <a:r>
              <a:rPr lang="en-GB" dirty="0"/>
              <a:t> Uday Foundation </a:t>
            </a:r>
            <a:r>
              <a:rPr lang="en-GB" dirty="0" smtClean="0"/>
              <a:t>www.udayfoundation.org</a:t>
            </a:r>
            <a:endParaRPr lang="en-GB" dirty="0"/>
          </a:p>
          <a:p>
            <a:pPr algn="just"/>
            <a:r>
              <a:rPr lang="en-GB" dirty="0"/>
              <a:t>HBE - Donate Food Cloths Books android </a:t>
            </a:r>
            <a:r>
              <a:rPr lang="en-GB" dirty="0" smtClean="0"/>
              <a:t>application</a:t>
            </a:r>
          </a:p>
          <a:p>
            <a:pPr algn="just"/>
            <a:r>
              <a:rPr lang="en-GB" dirty="0" smtClean="0"/>
              <a:t>Zomato’s </a:t>
            </a:r>
            <a:r>
              <a:rPr lang="en-GB" dirty="0"/>
              <a:t>philanthropist trust </a:t>
            </a:r>
            <a:r>
              <a:rPr lang="en-GB" dirty="0" smtClean="0"/>
              <a:t>www.feedingindia.org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09231" y="5791201"/>
            <a:ext cx="8140612" cy="1060989"/>
          </a:xfrm>
        </p:spPr>
        <p:txBody>
          <a:bodyPr/>
          <a:lstStyle/>
          <a:p>
            <a:r>
              <a:rPr lang="en-IN" sz="2000" dirty="0" smtClean="0"/>
              <a:t>Team –Tm000144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63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 dirty="0"/>
              <a:t>Approach to solve the 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Universal Platform Creation</a:t>
            </a:r>
          </a:p>
          <a:p>
            <a:pPr algn="just"/>
            <a:r>
              <a:rPr lang="en-IN" dirty="0" smtClean="0"/>
              <a:t>Create User friendly platform</a:t>
            </a:r>
          </a:p>
          <a:p>
            <a:pPr algn="just"/>
            <a:r>
              <a:rPr lang="en-IN" dirty="0" smtClean="0"/>
              <a:t>Encouraging them to use our platform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09231" y="5791201"/>
            <a:ext cx="8140612" cy="1060989"/>
          </a:xfrm>
        </p:spPr>
        <p:txBody>
          <a:bodyPr/>
          <a:lstStyle/>
          <a:p>
            <a:r>
              <a:rPr lang="en-IN" sz="2000" dirty="0" smtClean="0"/>
              <a:t>Team –Tm000144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42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286"/>
            <a:ext cx="12192000" cy="68862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Team –Tm000144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8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/>
              <a:t>Challenges/Risk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Ngo verification</a:t>
            </a:r>
          </a:p>
          <a:p>
            <a:pPr algn="just"/>
            <a:r>
              <a:rPr lang="en-IN" dirty="0" smtClean="0"/>
              <a:t>Food Quality test</a:t>
            </a:r>
          </a:p>
          <a:p>
            <a:pPr algn="just"/>
            <a:r>
              <a:rPr lang="en-IN" dirty="0" smtClean="0"/>
              <a:t>Create awareness</a:t>
            </a:r>
          </a:p>
          <a:p>
            <a:pPr algn="just"/>
            <a:r>
              <a:rPr lang="en-IN" dirty="0" smtClean="0"/>
              <a:t>Fake request</a:t>
            </a:r>
          </a:p>
          <a:p>
            <a:pPr algn="just"/>
            <a:r>
              <a:rPr lang="en-IN" dirty="0" smtClean="0"/>
              <a:t>Motivate NGO’s to become part of our platform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09231" y="5791201"/>
            <a:ext cx="8140612" cy="1060989"/>
          </a:xfrm>
        </p:spPr>
        <p:txBody>
          <a:bodyPr/>
          <a:lstStyle/>
          <a:p>
            <a:r>
              <a:rPr lang="en-IN" sz="2000" dirty="0" smtClean="0"/>
              <a:t>Team –Tm000144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89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463</TotalTime>
  <Words>341</Words>
  <Application>Microsoft Office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 THE donor Smart App for donation food, books and clothes Team –Tm000144</vt:lpstr>
      <vt:lpstr>Introduction  </vt:lpstr>
      <vt:lpstr>Challenges people face  </vt:lpstr>
      <vt:lpstr>Challenges NGO face  </vt:lpstr>
      <vt:lpstr>Existing Solution  </vt:lpstr>
      <vt:lpstr>Approach to solve the problem </vt:lpstr>
      <vt:lpstr>PowerPoint Presentation</vt:lpstr>
      <vt:lpstr>PowerPoint Presentation</vt:lpstr>
      <vt:lpstr>Challenges/Risk </vt:lpstr>
      <vt:lpstr>solution to the problem-</vt:lpstr>
      <vt:lpstr>Features of our application   </vt:lpstr>
      <vt:lpstr>Screenshots</vt:lpstr>
      <vt:lpstr>Screenshots</vt:lpstr>
      <vt:lpstr>Team Members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agarwal</dc:creator>
  <cp:lastModifiedBy>umesh agarwal</cp:lastModifiedBy>
  <cp:revision>19</cp:revision>
  <dcterms:created xsi:type="dcterms:W3CDTF">2020-01-23T06:07:11Z</dcterms:created>
  <dcterms:modified xsi:type="dcterms:W3CDTF">2020-01-24T10:03:27Z</dcterms:modified>
</cp:coreProperties>
</file>