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70" r:id="rId4"/>
    <p:sldId id="261" r:id="rId5"/>
    <p:sldId id="262" r:id="rId6"/>
    <p:sldId id="265" r:id="rId7"/>
    <p:sldId id="267" r:id="rId8"/>
    <p:sldId id="263" r:id="rId9"/>
    <p:sldId id="264" r:id="rId10"/>
    <p:sldId id="266" r:id="rId11"/>
    <p:sldId id="269" r:id="rId12"/>
    <p:sldId id="271" r:id="rId13"/>
    <p:sldId id="268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1148265"/>
          </a:xfrm>
        </p:spPr>
        <p:txBody>
          <a:bodyPr/>
          <a:lstStyle/>
          <a:p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r>
              <a:rPr lang="zh-CN" altLang="en-US" b="1" dirty="0"/>
              <a:t>代替线程的创建</a:t>
            </a:r>
          </a:p>
          <a:p>
            <a:r>
              <a:rPr lang="zh-CN" altLang="en-US" dirty="0"/>
              <a:t>　　</a:t>
            </a:r>
            <a:r>
              <a:rPr lang="zh-CN" altLang="en-US" sz="1400" dirty="0" smtClean="0"/>
              <a:t>大概</a:t>
            </a:r>
            <a:r>
              <a:rPr lang="zh-CN" altLang="en-US" sz="1400" dirty="0"/>
              <a:t>的工作过程是这样</a:t>
            </a:r>
            <a:r>
              <a:rPr lang="zh-CN" altLang="en-US" sz="1400" dirty="0" smtClean="0"/>
              <a:t>的，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先将异步操作用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packaged_task</a:t>
            </a:r>
            <a:r>
              <a:rPr lang="zh-CN" altLang="en-US" sz="1400" dirty="0"/>
              <a:t>包装起来，然后将异步操作的结果放到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::promise</a:t>
            </a:r>
            <a:r>
              <a:rPr lang="zh-CN" altLang="en-US" sz="1400" dirty="0"/>
              <a:t>中，这个过程就是创造未来的过程。外面再通过</a:t>
            </a:r>
            <a:r>
              <a:rPr lang="en-US" altLang="zh-CN" sz="1400" dirty="0" err="1"/>
              <a:t>future.get</a:t>
            </a:r>
            <a:r>
              <a:rPr lang="en-US" altLang="zh-CN" sz="1400" dirty="0"/>
              <a:t>/wait</a:t>
            </a:r>
            <a:r>
              <a:rPr lang="zh-CN" altLang="en-US" sz="1400" dirty="0"/>
              <a:t>来获取这个未来的结果，怎么样，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真的是来帮忙的吧，你不用再想到底该怎么用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::future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::promise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packaged_task</a:t>
            </a:r>
            <a:r>
              <a:rPr lang="zh-CN" altLang="en-US" sz="1400" dirty="0"/>
              <a:t>了，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已经帮你搞定一切了！</a:t>
            </a:r>
          </a:p>
          <a:p>
            <a:r>
              <a:rPr lang="en-US" altLang="zh-CN" sz="1400" dirty="0" err="1" smtClean="0"/>
              <a:t>std</a:t>
            </a:r>
            <a:r>
              <a:rPr lang="en-US" altLang="zh-CN" sz="1400" dirty="0"/>
              <a:t>::launch::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：在调用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就开始创建线程。</a:t>
            </a:r>
          </a:p>
          <a:p>
            <a:r>
              <a:rPr lang="en-US" altLang="zh-CN" sz="1400" dirty="0" err="1"/>
              <a:t>std</a:t>
            </a:r>
            <a:r>
              <a:rPr lang="en-US" altLang="zh-CN" sz="1400" dirty="0"/>
              <a:t>::launch::deferred</a:t>
            </a:r>
            <a:r>
              <a:rPr lang="zh-CN" altLang="en-US" sz="1400" dirty="0"/>
              <a:t>：延迟加载方式创建线程。调用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时不创建线程，直到调用了</a:t>
            </a:r>
            <a:r>
              <a:rPr lang="en-US" altLang="zh-CN" sz="1400" dirty="0"/>
              <a:t>future</a:t>
            </a:r>
            <a:r>
              <a:rPr lang="zh-CN" altLang="en-US" sz="1400" dirty="0"/>
              <a:t>的</a:t>
            </a:r>
            <a:r>
              <a:rPr lang="en-US" altLang="zh-CN" sz="1400" dirty="0"/>
              <a:t>get</a:t>
            </a:r>
            <a:r>
              <a:rPr lang="zh-CN" altLang="en-US" sz="1400" dirty="0"/>
              <a:t>或者</a:t>
            </a:r>
            <a:r>
              <a:rPr lang="en-US" altLang="zh-CN" sz="1400" dirty="0"/>
              <a:t>wait</a:t>
            </a:r>
            <a:r>
              <a:rPr lang="zh-CN" altLang="en-US" sz="1400" dirty="0"/>
              <a:t>时才创建线程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condition_variable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个函数，函数名及对应的功能如下：</a:t>
            </a:r>
          </a:p>
          <a:p>
            <a:r>
              <a:rPr lang="en-US" altLang="zh-CN" sz="1400" dirty="0"/>
              <a:t>wait</a:t>
            </a:r>
            <a:r>
              <a:rPr lang="zh-CN" altLang="en-US" sz="1400" dirty="0"/>
              <a:t>阻塞自己，等待唤醒</a:t>
            </a:r>
          </a:p>
          <a:p>
            <a:r>
              <a:rPr lang="en-US" altLang="zh-CN" sz="1400" dirty="0" err="1"/>
              <a:t>wait_for</a:t>
            </a:r>
            <a:r>
              <a:rPr lang="zh-CN" altLang="en-US" sz="1400" dirty="0"/>
              <a:t>阻塞自己，等待唤醒，最多等待一段时间</a:t>
            </a:r>
          </a:p>
          <a:p>
            <a:r>
              <a:rPr lang="en-US" altLang="zh-CN" sz="1400" dirty="0" err="1"/>
              <a:t>wait_until</a:t>
            </a:r>
            <a:r>
              <a:rPr lang="zh-CN" altLang="en-US" sz="1400" dirty="0"/>
              <a:t>阻塞自己，等待唤醒，最多等待到某个时间点</a:t>
            </a:r>
          </a:p>
          <a:p>
            <a:r>
              <a:rPr lang="en-US" altLang="zh-CN" sz="1400" dirty="0" err="1"/>
              <a:t>notify_one</a:t>
            </a:r>
            <a:r>
              <a:rPr lang="en-US" altLang="zh-CN" sz="1400" dirty="0"/>
              <a:t> </a:t>
            </a:r>
            <a:r>
              <a:rPr lang="zh-CN" altLang="en-US" sz="1400" dirty="0"/>
              <a:t>唤醒一个等待在这个条件变量上的线程</a:t>
            </a:r>
          </a:p>
          <a:p>
            <a:r>
              <a:rPr lang="en-US" altLang="zh-CN" sz="1400" dirty="0" err="1"/>
              <a:t>notify_all</a:t>
            </a:r>
            <a:r>
              <a:rPr lang="en-US" altLang="zh-CN" sz="1400" dirty="0"/>
              <a:t> </a:t>
            </a:r>
            <a:r>
              <a:rPr lang="zh-CN" altLang="en-US" sz="1400" dirty="0"/>
              <a:t>唤醒所有等待在这个条件变量上的线程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3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Mutex</a:t>
            </a:r>
            <a:r>
              <a:rPr lang="en-US" altLang="zh-CN" b="1" dirty="0"/>
              <a:t> </a:t>
            </a:r>
            <a:r>
              <a:rPr lang="zh-CN" altLang="en-US" b="1" dirty="0"/>
              <a:t>系列类</a:t>
            </a:r>
            <a:r>
              <a:rPr lang="en-US" altLang="zh-CN" b="1" dirty="0"/>
              <a:t>(</a:t>
            </a:r>
            <a:r>
              <a:rPr lang="zh-CN" altLang="en-US" b="1" dirty="0"/>
              <a:t>四种</a:t>
            </a:r>
            <a:r>
              <a:rPr lang="en-US" altLang="zh-CN" b="1" dirty="0"/>
              <a:t>)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，最基本的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recursive_mutex</a:t>
            </a:r>
            <a:r>
              <a:rPr lang="zh-CN" altLang="en-US" dirty="0"/>
              <a:t>，递归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。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不同的是，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recursive_mutex</a:t>
            </a:r>
            <a:r>
              <a:rPr lang="en-US" altLang="zh-CN" dirty="0"/>
              <a:t> </a:t>
            </a:r>
            <a:r>
              <a:rPr lang="zh-CN" altLang="en-US" dirty="0"/>
              <a:t>允许同一个线程对互斥量多次上锁（即递归上锁）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time_mutex</a:t>
            </a:r>
            <a:r>
              <a:rPr lang="zh-CN" altLang="en-US" dirty="0"/>
              <a:t>，定时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recursive_timed_mutex</a:t>
            </a:r>
            <a:r>
              <a:rPr lang="zh-CN" altLang="en-US" dirty="0"/>
              <a:t>，定时递归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b="1" dirty="0"/>
              <a:t>Lock </a:t>
            </a:r>
            <a:r>
              <a:rPr lang="zh-CN" altLang="en-US" b="1" dirty="0"/>
              <a:t>类（两种）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 smtClean="0"/>
              <a:t>unique_lock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7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</a:t>
            </a:r>
            <a:r>
              <a:rPr lang="zh-CN" altLang="en-US" dirty="0" smtClean="0"/>
              <a:t>原子操作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原子操作，取的就是“原子是最小的、不可分割的最小个体”的意义，它表示在多个线程访问同一个全局资源的时候，能够确保所有其他的线程都不在同一时间内访问相同的资源。也就是他确保了在同一时刻只有唯一的线程对这个资源进行访问。这有点类似互斥对象对共享资源的访问的保护，但是原子操作更加接近底层，因而效率更高。</a:t>
            </a:r>
          </a:p>
          <a:p>
            <a:r>
              <a:rPr lang="zh-CN" altLang="en-US" dirty="0"/>
              <a:t>在以往的</a:t>
            </a:r>
            <a:r>
              <a:rPr lang="en-US" altLang="zh-CN" dirty="0"/>
              <a:t>C++</a:t>
            </a:r>
            <a:r>
              <a:rPr lang="zh-CN" altLang="en-US" dirty="0"/>
              <a:t>标准中并没有对原子操作进行规定，我们往往是使用汇编语言，或者是借助第三方的线程</a:t>
            </a:r>
            <a:r>
              <a:rPr lang="zh-CN" altLang="en-US" dirty="0" smtClean="0"/>
              <a:t>库。</a:t>
            </a:r>
            <a:r>
              <a:rPr lang="zh-CN" altLang="en-US" dirty="0"/>
              <a:t>在新标准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，引入了原子操作的概念，并通过这个新的头文件提供了多种原子操作数据类型，例如，</a:t>
            </a:r>
            <a:r>
              <a:rPr lang="en-US" altLang="zh-CN" dirty="0" err="1"/>
              <a:t>atomic_bool,atomic_int</a:t>
            </a:r>
            <a:r>
              <a:rPr lang="zh-CN" altLang="en-US" dirty="0"/>
              <a:t>等等，如果我们在多个线程中对这些类型的共享资源进行操作，编译器将保证这些操作都是原子性的，也就是说，确保任意时刻只有一个线程对这个资源进行访问，编译器将保证，多个线程访问这个共享资源的正确性。从而避免了锁的使用，提高了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friend      </a:t>
            </a:r>
            <a:r>
              <a:rPr lang="en-US" altLang="zh-CN" sz="1200" dirty="0"/>
              <a:t>--friend class A ,C++11</a:t>
            </a:r>
            <a:r>
              <a:rPr lang="zh-CN" altLang="en-US" sz="1200" dirty="0"/>
              <a:t>中不再需要加 </a:t>
            </a:r>
            <a:r>
              <a:rPr lang="en-US" altLang="zh-CN" sz="1200" dirty="0"/>
              <a:t>class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  </a:t>
            </a:r>
            <a:r>
              <a:rPr lang="en-US" altLang="zh-CN" dirty="0" smtClean="0"/>
              <a:t>override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 </a:t>
            </a:r>
            <a:r>
              <a:rPr lang="zh-CN" altLang="en-US" sz="1200" dirty="0" smtClean="0"/>
              <a:t>除了</a:t>
            </a:r>
            <a:r>
              <a:rPr lang="en-US" altLang="zh-CN" sz="1200" dirty="0" smtClean="0"/>
              <a:t>using namespace …,</a:t>
            </a:r>
            <a:r>
              <a:rPr lang="zh-CN" altLang="en-US" sz="1200" dirty="0" smtClean="0"/>
              <a:t>它</a:t>
            </a:r>
            <a:r>
              <a:rPr lang="zh-CN" altLang="en-US" sz="1200" dirty="0"/>
              <a:t>的用处还有几个 </a:t>
            </a:r>
            <a:r>
              <a:rPr lang="en-US" altLang="zh-CN" sz="1200" dirty="0"/>
              <a:t>1</a:t>
            </a:r>
            <a:r>
              <a:rPr lang="zh-CN" altLang="en-US" sz="1200" dirty="0"/>
              <a:t>：取代</a:t>
            </a:r>
            <a:r>
              <a:rPr lang="en-US" altLang="zh-CN" sz="1200" dirty="0" err="1"/>
              <a:t>typedef</a:t>
            </a:r>
            <a:r>
              <a:rPr lang="en-US" altLang="zh-CN" sz="1200" dirty="0"/>
              <a:t>  </a:t>
            </a:r>
            <a:r>
              <a:rPr lang="zh-CN" altLang="en-US" sz="1200" dirty="0"/>
              <a:t>，</a:t>
            </a:r>
            <a:r>
              <a:rPr lang="en-US" altLang="zh-CN" sz="1200" dirty="0"/>
              <a:t>2</a:t>
            </a:r>
            <a:r>
              <a:rPr lang="zh-CN" altLang="en-US" sz="1200" dirty="0"/>
              <a:t>：让父类同名函数在子类中以重载方式</a:t>
            </a:r>
            <a:r>
              <a:rPr lang="zh-CN" altLang="en-US" sz="1200" dirty="0" smtClean="0"/>
              <a:t>使用</a:t>
            </a:r>
            <a:endParaRPr lang="en-US" altLang="zh-CN" sz="12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decltype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自动识别类型</a:t>
            </a:r>
            <a:r>
              <a:rPr lang="zh-CN" altLang="en-US" sz="1200" b="1" dirty="0"/>
              <a:t>推导四</a:t>
            </a:r>
            <a:r>
              <a:rPr lang="zh-CN" altLang="en-US" sz="1200" b="1" dirty="0" smtClean="0"/>
              <a:t>规则</a:t>
            </a:r>
            <a:endParaRPr lang="en-US" altLang="zh-CN" sz="1200" b="1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如果</a:t>
            </a:r>
            <a:r>
              <a:rPr lang="en-US" altLang="zh-CN" sz="1200" dirty="0"/>
              <a:t>e</a:t>
            </a:r>
            <a:r>
              <a:rPr lang="zh-CN" altLang="en-US" sz="1200" dirty="0"/>
              <a:t>是一个没有带括号的标记符表达式或者类成员访问表达式，那么的</a:t>
            </a:r>
            <a:r>
              <a:rPr lang="en-US" altLang="zh-CN" sz="1200" dirty="0" err="1"/>
              <a:t>decltype</a:t>
            </a:r>
            <a:r>
              <a:rPr lang="zh-CN" altLang="en-US" sz="1200" dirty="0"/>
              <a:t>（</a:t>
            </a:r>
            <a:r>
              <a:rPr lang="en-US" altLang="zh-CN" sz="1200" dirty="0"/>
              <a:t>e</a:t>
            </a:r>
            <a:r>
              <a:rPr lang="zh-CN" altLang="en-US" sz="1200" dirty="0"/>
              <a:t>）就是</a:t>
            </a:r>
            <a:r>
              <a:rPr lang="en-US" altLang="zh-CN" sz="1200" dirty="0"/>
              <a:t>e</a:t>
            </a:r>
            <a:r>
              <a:rPr lang="zh-CN" altLang="en-US" sz="1200" dirty="0"/>
              <a:t>所命名的实体的类型。此外，如果</a:t>
            </a:r>
            <a:r>
              <a:rPr lang="en-US" altLang="zh-CN" sz="1200" dirty="0"/>
              <a:t>e</a:t>
            </a:r>
            <a:r>
              <a:rPr lang="zh-CN" altLang="en-US" sz="1200" dirty="0"/>
              <a:t>是一个被重载的函数，则会导致编译错误。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否则 ，假设</a:t>
            </a:r>
            <a:r>
              <a:rPr lang="en-US" altLang="zh-CN" sz="1200" dirty="0"/>
              <a:t>e</a:t>
            </a:r>
            <a:r>
              <a:rPr lang="zh-CN" altLang="en-US" sz="1200" dirty="0"/>
              <a:t>的类型是</a:t>
            </a:r>
            <a:r>
              <a:rPr lang="en-US" altLang="zh-CN" sz="1200" dirty="0"/>
              <a:t>T</a:t>
            </a:r>
            <a:r>
              <a:rPr lang="zh-CN" altLang="en-US" sz="1200" dirty="0"/>
              <a:t>，如果</a:t>
            </a:r>
            <a:r>
              <a:rPr lang="en-US" altLang="zh-CN" sz="1200" dirty="0"/>
              <a:t>e</a:t>
            </a:r>
            <a:r>
              <a:rPr lang="zh-CN" altLang="en-US" sz="1200" dirty="0"/>
              <a:t>是一个将亡值，那么</a:t>
            </a:r>
            <a:r>
              <a:rPr lang="en-US" altLang="zh-CN" sz="1200" dirty="0" err="1"/>
              <a:t>decltype</a:t>
            </a:r>
            <a:r>
              <a:rPr lang="zh-CN" altLang="en-US" sz="1200" dirty="0"/>
              <a:t>（</a:t>
            </a:r>
            <a:r>
              <a:rPr lang="en-US" altLang="zh-CN" sz="1200" dirty="0"/>
              <a:t>e</a:t>
            </a:r>
            <a:r>
              <a:rPr lang="zh-CN" altLang="en-US" sz="1200" dirty="0"/>
              <a:t>）为</a:t>
            </a:r>
            <a:r>
              <a:rPr lang="en-US" altLang="zh-CN" sz="1200" dirty="0"/>
              <a:t>T&amp;&amp;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否则，假设</a:t>
            </a:r>
            <a:r>
              <a:rPr lang="en-US" altLang="zh-CN" sz="1200" dirty="0"/>
              <a:t>e</a:t>
            </a:r>
            <a:r>
              <a:rPr lang="zh-CN" altLang="en-US" sz="1200" dirty="0"/>
              <a:t>的类型是</a:t>
            </a:r>
            <a:r>
              <a:rPr lang="en-US" altLang="zh-CN" sz="1200" dirty="0"/>
              <a:t>T</a:t>
            </a:r>
            <a:r>
              <a:rPr lang="zh-CN" altLang="en-US" sz="1200" dirty="0"/>
              <a:t>，如果</a:t>
            </a:r>
            <a:r>
              <a:rPr lang="en-US" altLang="zh-CN" sz="1200" dirty="0"/>
              <a:t>e</a:t>
            </a:r>
            <a:r>
              <a:rPr lang="zh-CN" altLang="en-US" sz="1200" dirty="0"/>
              <a:t>是一个左值，那么</a:t>
            </a:r>
            <a:r>
              <a:rPr lang="en-US" altLang="zh-CN" sz="1200" dirty="0" err="1"/>
              <a:t>decltype</a:t>
            </a:r>
            <a:r>
              <a:rPr lang="zh-CN" altLang="en-US" sz="1200" dirty="0"/>
              <a:t>（</a:t>
            </a:r>
            <a:r>
              <a:rPr lang="en-US" altLang="zh-CN" sz="1200" dirty="0"/>
              <a:t>e</a:t>
            </a:r>
            <a:r>
              <a:rPr lang="zh-CN" altLang="en-US" sz="1200" dirty="0"/>
              <a:t>）为</a:t>
            </a:r>
            <a:r>
              <a:rPr lang="en-US" altLang="zh-CN" sz="1200" dirty="0"/>
              <a:t>T&amp;</a:t>
            </a:r>
            <a:r>
              <a:rPr lang="zh-CN" altLang="en-US" sz="1200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否则，假设</a:t>
            </a:r>
            <a:r>
              <a:rPr lang="en-US" altLang="zh-CN" sz="1200" dirty="0"/>
              <a:t>e</a:t>
            </a:r>
            <a:r>
              <a:rPr lang="zh-CN" altLang="en-US" sz="1200" dirty="0"/>
              <a:t>的类型是</a:t>
            </a:r>
            <a:r>
              <a:rPr lang="en-US" altLang="zh-CN" sz="1200" dirty="0"/>
              <a:t>T</a:t>
            </a:r>
            <a:r>
              <a:rPr lang="zh-CN" altLang="en-US" sz="1200" dirty="0"/>
              <a:t>，则</a:t>
            </a:r>
            <a:r>
              <a:rPr lang="en-US" altLang="zh-CN" sz="1200" dirty="0" err="1"/>
              <a:t>decltype</a:t>
            </a:r>
            <a:r>
              <a:rPr lang="zh-CN" altLang="en-US" sz="1200" dirty="0"/>
              <a:t>（</a:t>
            </a:r>
            <a:r>
              <a:rPr lang="en-US" altLang="zh-CN" sz="1200" dirty="0"/>
              <a:t>e</a:t>
            </a:r>
            <a:r>
              <a:rPr lang="zh-CN" altLang="en-US" sz="1200" dirty="0"/>
              <a:t>）为</a:t>
            </a:r>
            <a:r>
              <a:rPr lang="en-US" altLang="zh-CN" sz="1200" dirty="0"/>
              <a:t>T</a:t>
            </a:r>
            <a:r>
              <a:rPr lang="zh-CN" altLang="en-US" sz="1200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ctr">
              <a:lnSpc>
                <a:spcPct val="100000"/>
              </a:lnSpc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7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 </a:t>
            </a:r>
            <a:r>
              <a:rPr lang="zh-CN" altLang="en-US" sz="1200" dirty="0"/>
              <a:t>常量表达式主要是允许一些计算发生在编译时，即发生在代码编译而不是运行的时候。使用</a:t>
            </a:r>
            <a:r>
              <a:rPr lang="en-US" altLang="zh-CN" sz="1200" dirty="0" err="1"/>
              <a:t>constexpr</a:t>
            </a:r>
            <a:r>
              <a:rPr lang="zh-CN" altLang="en-US" sz="1200" dirty="0"/>
              <a:t>有</a:t>
            </a:r>
            <a:r>
              <a:rPr lang="en-US" altLang="zh-CN" sz="1200" dirty="0"/>
              <a:t>3</a:t>
            </a:r>
            <a:r>
              <a:rPr lang="zh-CN" altLang="en-US" sz="1200" dirty="0"/>
              <a:t>个限制：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　　</a:t>
            </a:r>
            <a:r>
              <a:rPr lang="en-US" altLang="zh-CN" sz="1200" dirty="0"/>
              <a:t>1</a:t>
            </a:r>
            <a:r>
              <a:rPr lang="zh-CN" altLang="en-US" sz="1200" dirty="0"/>
              <a:t>、函数中只能有一个</a:t>
            </a:r>
            <a:r>
              <a:rPr lang="en-US" altLang="zh-CN" sz="1200" dirty="0"/>
              <a:t>return</a:t>
            </a:r>
            <a:r>
              <a:rPr lang="zh-CN" altLang="en-US" sz="1200" dirty="0"/>
              <a:t>语句（有极少特例）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　　</a:t>
            </a:r>
            <a:r>
              <a:rPr lang="en-US" altLang="zh-CN" sz="1200" dirty="0"/>
              <a:t>2</a:t>
            </a:r>
            <a:r>
              <a:rPr lang="zh-CN" altLang="en-US" sz="1200" dirty="0"/>
              <a:t>、只能调用其它</a:t>
            </a:r>
            <a:r>
              <a:rPr lang="en-US" altLang="zh-CN" sz="1200" dirty="0" err="1"/>
              <a:t>constexpr</a:t>
            </a:r>
            <a:r>
              <a:rPr lang="zh-CN" altLang="en-US" sz="1200" dirty="0"/>
              <a:t>函数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　　</a:t>
            </a:r>
            <a:r>
              <a:rPr lang="en-US" altLang="zh-CN" sz="1200" dirty="0"/>
              <a:t>3</a:t>
            </a:r>
            <a:r>
              <a:rPr lang="zh-CN" altLang="en-US" sz="1200" dirty="0"/>
              <a:t>、只能使用全局</a:t>
            </a:r>
            <a:r>
              <a:rPr lang="en-US" altLang="zh-CN" sz="1200" dirty="0" err="1"/>
              <a:t>constexpr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 一个</a:t>
            </a:r>
            <a:r>
              <a:rPr lang="en-US" altLang="zh-CN" sz="1200" dirty="0" err="1"/>
              <a:t>constexpr</a:t>
            </a:r>
            <a:r>
              <a:rPr lang="zh-CN" altLang="en-US" sz="1200" dirty="0"/>
              <a:t>函数，只允许包含一行可执行代码。但允许包含</a:t>
            </a:r>
            <a:r>
              <a:rPr lang="en-US" altLang="zh-CN" sz="1200" dirty="0" err="1"/>
              <a:t>typedefs</a:t>
            </a:r>
            <a:r>
              <a:rPr lang="zh-CN" altLang="en-US" sz="1200" dirty="0"/>
              <a:t>、 </a:t>
            </a:r>
            <a:r>
              <a:rPr lang="en-US" altLang="zh-CN" sz="1200" dirty="0"/>
              <a:t>using declaration &amp;&amp; directives</a:t>
            </a:r>
            <a:r>
              <a:rPr lang="zh-CN" altLang="en-US" sz="1200" dirty="0"/>
              <a:t>、静态断言等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default delete  </a:t>
            </a:r>
          </a:p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C+11</a:t>
            </a:r>
            <a:r>
              <a:rPr lang="zh-CN" altLang="en-US" sz="1200" dirty="0"/>
              <a:t>中，对于</a:t>
            </a:r>
            <a:r>
              <a:rPr lang="en-US" altLang="zh-CN" sz="1200" dirty="0" smtClean="0"/>
              <a:t>default</a:t>
            </a:r>
            <a:r>
              <a:rPr lang="zh-CN" altLang="en-US" sz="1200" dirty="0" smtClean="0"/>
              <a:t>函数</a:t>
            </a:r>
            <a:r>
              <a:rPr lang="zh-CN" altLang="en-US" sz="1200" dirty="0"/>
              <a:t>，编译器会为其自动生成默认的函数定义体，从而获得更高的代码执行效率</a:t>
            </a:r>
            <a:r>
              <a:rPr lang="zh-CN" altLang="en-US" sz="1200" dirty="0" smtClean="0"/>
              <a:t>，缺省</a:t>
            </a:r>
            <a:r>
              <a:rPr lang="zh-CN" altLang="en-US" sz="1200" dirty="0"/>
              <a:t>构造函数，析构函数，拷贝构造函数 </a:t>
            </a:r>
            <a:r>
              <a:rPr lang="zh-CN" altLang="en-US" sz="1200" dirty="0" smtClean="0"/>
              <a:t>和</a:t>
            </a:r>
            <a:r>
              <a:rPr lang="zh-CN" altLang="en-US" sz="1200" dirty="0"/>
              <a:t>也可免除程序员手动定义该函数的工作量。</a:t>
            </a:r>
            <a:r>
              <a:rPr lang="en-US" altLang="zh-CN" sz="1200" dirty="0"/>
              <a:t>C++98 </a:t>
            </a:r>
            <a:r>
              <a:rPr lang="zh-CN" altLang="en-US" sz="1200" dirty="0"/>
              <a:t>编译器会隐式的产生四个函数：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拷贝赋值算子，它们被称为特殊成员函数 </a:t>
            </a:r>
            <a:r>
              <a:rPr lang="en-US" altLang="zh-CN" sz="1200" dirty="0"/>
              <a:t>(special member function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 在 </a:t>
            </a:r>
            <a:r>
              <a:rPr lang="en-US" altLang="zh-CN" sz="1200" dirty="0"/>
              <a:t>C++11 </a:t>
            </a:r>
            <a:r>
              <a:rPr lang="zh-CN" altLang="en-US" sz="1200" dirty="0"/>
              <a:t>中，被称为 “特殊成员函数” 的还有两个：移动构造函数 和 移动赋值算子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8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强类型枚举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 Enumeration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Val1 = 1,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Val2,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  <a:endParaRPr lang="en-US" altLang="zh-CN" dirty="0"/>
          </a:p>
          <a:p>
            <a:r>
              <a:rPr lang="zh-CN" altLang="en-US" dirty="0"/>
              <a:t>此种枚举为类型安全的。枚举类型不能隐式地转换为整数；也无法与整数数值做比较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枚举类型所使用类型必须显式</a:t>
            </a:r>
            <a:r>
              <a:rPr lang="zh-CN" altLang="en-US" dirty="0" smtClean="0"/>
              <a:t>指定 </a:t>
            </a:r>
            <a:r>
              <a:rPr lang="en-US" altLang="zh-CN" dirty="0" err="1"/>
              <a:t>enum</a:t>
            </a:r>
            <a:r>
              <a:rPr lang="en-US" altLang="zh-CN" dirty="0"/>
              <a:t> class Enum2 : unsigned </a:t>
            </a:r>
            <a:r>
              <a:rPr lang="en-US" altLang="zh-CN" dirty="0" err="1"/>
              <a:t>int</a:t>
            </a:r>
            <a:r>
              <a:rPr lang="en-US" altLang="zh-CN" dirty="0"/>
              <a:t> {Val1, Val2};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std</a:t>
            </a:r>
            <a:r>
              <a:rPr lang="en-US" altLang="zh-CN" b="1" dirty="0"/>
              <a:t>::future</a:t>
            </a:r>
          </a:p>
          <a:p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smtClean="0"/>
              <a:t>promise</a:t>
            </a:r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它包装了一个可调用的目标（如</a:t>
            </a:r>
            <a:r>
              <a:rPr lang="en-US" altLang="zh-CN" dirty="0"/>
              <a:t>function, lambda expression, bind expression, or another function object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以便异步调用，它和</a:t>
            </a:r>
            <a:r>
              <a:rPr lang="en-US" altLang="zh-CN" dirty="0"/>
              <a:t>promise</a:t>
            </a:r>
            <a:r>
              <a:rPr lang="zh-CN" altLang="en-US" dirty="0"/>
              <a:t>在某种程度上有点像，</a:t>
            </a:r>
            <a:r>
              <a:rPr lang="en-US" altLang="zh-CN" dirty="0"/>
              <a:t>promise</a:t>
            </a:r>
            <a:r>
              <a:rPr lang="zh-CN" altLang="en-US" dirty="0"/>
              <a:t>保存了一个共享状态的值，而</a:t>
            </a:r>
            <a:r>
              <a:rPr lang="en-US" altLang="zh-CN" dirty="0" err="1"/>
              <a:t>packaged_task</a:t>
            </a:r>
            <a:r>
              <a:rPr lang="zh-CN" altLang="en-US" dirty="0"/>
              <a:t>保存的是一个函数。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702</Words>
  <Application>Microsoft Office PowerPoint</Application>
  <PresentationFormat>全屏显示(4:3)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   C++ 11新特性</vt:lpstr>
      <vt:lpstr>关键字</vt:lpstr>
      <vt:lpstr>关键字</vt:lpstr>
      <vt:lpstr>异常</vt:lpstr>
      <vt:lpstr>初始化</vt:lpstr>
      <vt:lpstr>左值、右值</vt:lpstr>
      <vt:lpstr>强类型枚举</vt:lpstr>
      <vt:lpstr>Lamda  std::function std::bind</vt:lpstr>
      <vt:lpstr>Thread</vt:lpstr>
      <vt:lpstr>Thread</vt:lpstr>
      <vt:lpstr>Mutex</vt:lpstr>
      <vt:lpstr>Mutex</vt:lpstr>
      <vt:lpstr>Atomic 原子操作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5D-B-05  王金璐(10019753)</cp:lastModifiedBy>
  <cp:revision>134</cp:revision>
  <dcterms:created xsi:type="dcterms:W3CDTF">2016-04-27T03:22:21Z</dcterms:created>
  <dcterms:modified xsi:type="dcterms:W3CDTF">2017-06-16T05:33:05Z</dcterms:modified>
</cp:coreProperties>
</file>