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0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csxiaoshui/article/details/390226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C++ 11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0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保持与</a:t>
            </a:r>
            <a:r>
              <a:rPr lang="en-US" altLang="zh-CN" dirty="0" smtClean="0"/>
              <a:t>C99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C99</a:t>
            </a:r>
          </a:p>
          <a:p>
            <a:pPr marL="0" indent="0">
              <a:buNone/>
            </a:pPr>
            <a:r>
              <a:rPr lang="zh-CN" altLang="en-US" dirty="0" smtClean="0"/>
              <a:t>预定义宏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4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关键</a:t>
            </a:r>
            <a:r>
              <a:rPr lang="zh-CN" altLang="en-US" b="1" dirty="0" smtClean="0"/>
              <a:t>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altLang="zh-CN" dirty="0" err="1" smtClean="0"/>
              <a:t>tatic_assert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assert</a:t>
            </a:r>
          </a:p>
          <a:p>
            <a:r>
              <a:rPr lang="en-US" altLang="zh-CN" dirty="0" smtClean="0"/>
              <a:t>friend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friend class A ,C++11</a:t>
            </a:r>
            <a:r>
              <a:rPr lang="zh-CN" altLang="en-US" dirty="0" smtClean="0"/>
              <a:t>中不再需要加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final  override</a:t>
            </a:r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新用法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10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在申明函数是否会抛出异常，</a:t>
            </a:r>
            <a:r>
              <a:rPr lang="en-US" altLang="zh-CN" dirty="0" smtClean="0"/>
              <a:t>C++98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throw(...)</a:t>
            </a:r>
            <a:r>
              <a:rPr lang="zh-CN" altLang="en-US" dirty="0" smtClean="0"/>
              <a:t>来表示，</a:t>
            </a:r>
            <a:r>
              <a:rPr lang="en-US" altLang="zh-CN" dirty="0" smtClean="0"/>
              <a:t>C++11 </a:t>
            </a:r>
            <a:r>
              <a:rPr lang="zh-CN" altLang="en-US" dirty="0" smtClean="0"/>
              <a:t>中使用 </a:t>
            </a:r>
            <a:r>
              <a:rPr lang="en-US" altLang="zh-CN" dirty="0" err="1" smtClean="0"/>
              <a:t>noexcept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来替换 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2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快速初始化成员变量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类成员申明如下方式在</a:t>
            </a:r>
            <a:r>
              <a:rPr lang="en-US" altLang="zh-CN" dirty="0" smtClean="0"/>
              <a:t>C++98</a:t>
            </a:r>
            <a:r>
              <a:rPr lang="zh-CN" altLang="en-US" dirty="0" smtClean="0"/>
              <a:t>中是无法通过编译的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A { </a:t>
            </a:r>
          </a:p>
          <a:p>
            <a:pPr marL="0" indent="0">
              <a:buNone/>
            </a:pPr>
            <a:r>
              <a:rPr lang="en-US" altLang="zh-CN" dirty="0" smtClean="0"/>
              <a:t>public: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1;		//</a:t>
            </a:r>
            <a:r>
              <a:rPr lang="zh-CN" altLang="en-US" dirty="0" smtClean="0"/>
              <a:t>编译不通过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2;	</a:t>
            </a:r>
            <a:r>
              <a:rPr lang="en-US" altLang="zh-CN" dirty="0"/>
              <a:t>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3;	//</a:t>
            </a:r>
            <a:r>
              <a:rPr lang="zh-CN" altLang="en-US" dirty="0" smtClean="0"/>
              <a:t>编译通过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{}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=</a:t>
            </a:r>
            <a:r>
              <a:rPr lang="zh-CN" altLang="en-US" dirty="0" smtClean="0"/>
              <a:t>来初始化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9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委托构造函数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5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Lamda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::function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::bind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[a,&amp;b]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a变量以值的方式呗捕获，b以引用的方式被捕获。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[this]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以值的方式捕获 this 指针。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[&amp;]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以引用的方式捕获所有的外部自动变量。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[=]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以值的方式捕获所有的外部自动变量。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不捕获外部的任何变量。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60573"/>
              </p:ext>
            </p:extLst>
          </p:nvPr>
        </p:nvGraphicFramePr>
        <p:xfrm>
          <a:off x="1252651" y="1660880"/>
          <a:ext cx="5547643" cy="1361459"/>
        </p:xfrm>
        <a:graphic>
          <a:graphicData uri="http://schemas.openxmlformats.org/drawingml/2006/table">
            <a:tbl>
              <a:tblPr/>
              <a:tblGrid>
                <a:gridCol w="4950101">
                  <a:extLst>
                    <a:ext uri="{9D8B030D-6E8A-4147-A177-3AD203B41FA5}">
                      <a16:colId xmlns:a16="http://schemas.microsoft.com/office/drawing/2014/main" val="2737143197"/>
                    </a:ext>
                  </a:extLst>
                </a:gridCol>
                <a:gridCol w="341452">
                  <a:extLst>
                    <a:ext uri="{9D8B030D-6E8A-4147-A177-3AD203B41FA5}">
                      <a16:colId xmlns:a16="http://schemas.microsoft.com/office/drawing/2014/main" val="3682403333"/>
                    </a:ext>
                  </a:extLst>
                </a:gridCol>
                <a:gridCol w="256090">
                  <a:extLst>
                    <a:ext uri="{9D8B030D-6E8A-4147-A177-3AD203B41FA5}">
                      <a16:colId xmlns:a16="http://schemas.microsoft.com/office/drawing/2014/main" val="1815264350"/>
                    </a:ext>
                  </a:extLst>
                </a:gridCol>
              </a:tblGrid>
              <a:tr h="392678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params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mutable exception attribute </a:t>
                      </a:r>
                      <a:r>
                        <a:rPr lang="en-US" sz="1300" b="1" dirty="0"/>
                        <a:t>-&gt;</a:t>
                      </a:r>
                      <a:r>
                        <a:rPr lang="en-US" sz="1300" dirty="0"/>
                        <a:t> ret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(1)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006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 smtClean="0"/>
                        <a:t>params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-&gt;</a:t>
                      </a:r>
                      <a:r>
                        <a:rPr lang="en-US" sz="1300" dirty="0"/>
                        <a:t> ret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(2)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22343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params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(3)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18859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/>
                        <a:t>[</a:t>
                      </a:r>
                      <a:r>
                        <a:rPr lang="en-US" sz="1300"/>
                        <a:t> capture </a:t>
                      </a:r>
                      <a:r>
                        <a:rPr lang="en-US" sz="1300" b="1"/>
                        <a:t>]</a:t>
                      </a:r>
                      <a:r>
                        <a:rPr lang="en-US" sz="1300"/>
                        <a:t> </a:t>
                      </a:r>
                      <a:r>
                        <a:rPr lang="en-US" sz="1300" b="1"/>
                        <a:t>{</a:t>
                      </a:r>
                      <a:r>
                        <a:rPr lang="en-US" sz="1300"/>
                        <a:t> body </a:t>
                      </a:r>
                      <a:r>
                        <a:rPr lang="en-US" sz="1300" b="1"/>
                        <a:t>}</a:t>
                      </a:r>
                      <a:endParaRPr lang="en-US" sz="130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6054" marR="66054" marT="33027" marB="33027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6054" marR="66054" marT="33027" marB="3302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22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7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左值、右值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390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等线</vt:lpstr>
      <vt:lpstr>等线 Light</vt:lpstr>
      <vt:lpstr>Arial</vt:lpstr>
      <vt:lpstr>Office 主题​​</vt:lpstr>
      <vt:lpstr>C++ 11新特性</vt:lpstr>
      <vt:lpstr>保持与C99兼容性</vt:lpstr>
      <vt:lpstr>关键字</vt:lpstr>
      <vt:lpstr>异常</vt:lpstr>
      <vt:lpstr>初始化</vt:lpstr>
      <vt:lpstr>PowerPoint 演示文稿</vt:lpstr>
      <vt:lpstr>Lamda  std::function std::bind</vt:lpstr>
      <vt:lpstr>Thread</vt:lpstr>
      <vt:lpstr>左值、右值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C++ 11新特性</dc:title>
  <dc:creator>Windows 用户</dc:creator>
  <cp:lastModifiedBy>Windows 用户</cp:lastModifiedBy>
  <cp:revision>25</cp:revision>
  <dcterms:created xsi:type="dcterms:W3CDTF">2017-06-11T03:52:43Z</dcterms:created>
  <dcterms:modified xsi:type="dcterms:W3CDTF">2017-06-12T15:39:11Z</dcterms:modified>
</cp:coreProperties>
</file>