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A798-07BE-4CD3-9344-46FF79751B14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9312-2724-4F28-821E-62EBAF9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2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9312-2724-4F28-821E-62EBAF95B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56665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520" y="3167743"/>
            <a:ext cx="5817040" cy="37067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1213986" y="0"/>
            <a:ext cx="983512" cy="3192236"/>
          </a:xfrm>
          <a:custGeom>
            <a:avLst/>
            <a:gdLst>
              <a:gd name="T0" fmla="*/ 160 w 321"/>
              <a:gd name="T1" fmla="*/ 1048 h 1048"/>
              <a:gd name="T2" fmla="*/ 160 w 321"/>
              <a:gd name="T3" fmla="*/ 1048 h 1048"/>
              <a:gd name="T4" fmla="*/ 0 w 321"/>
              <a:gd name="T5" fmla="*/ 888 h 1048"/>
              <a:gd name="T6" fmla="*/ 0 w 321"/>
              <a:gd name="T7" fmla="*/ 0 h 1048"/>
              <a:gd name="T8" fmla="*/ 321 w 321"/>
              <a:gd name="T9" fmla="*/ 0 h 1048"/>
              <a:gd name="T10" fmla="*/ 321 w 321"/>
              <a:gd name="T11" fmla="*/ 888 h 1048"/>
              <a:gd name="T12" fmla="*/ 160 w 321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048">
                <a:moveTo>
                  <a:pt x="160" y="1048"/>
                </a:moveTo>
                <a:cubicBezTo>
                  <a:pt x="160" y="1048"/>
                  <a:pt x="160" y="1048"/>
                  <a:pt x="160" y="1048"/>
                </a:cubicBezTo>
                <a:cubicBezTo>
                  <a:pt x="72" y="1048"/>
                  <a:pt x="0" y="976"/>
                  <a:pt x="0" y="888"/>
                </a:cubicBezTo>
                <a:cubicBezTo>
                  <a:pt x="0" y="0"/>
                  <a:pt x="0" y="0"/>
                  <a:pt x="0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21" y="888"/>
                  <a:pt x="321" y="888"/>
                  <a:pt x="321" y="888"/>
                </a:cubicBezTo>
                <a:cubicBezTo>
                  <a:pt x="321" y="976"/>
                  <a:pt x="249" y="1048"/>
                  <a:pt x="160" y="1048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295600" y="2253419"/>
            <a:ext cx="820284" cy="820284"/>
            <a:chOff x="1798071" y="2788330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2788330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9" y="2946967"/>
              <a:ext cx="735868" cy="744991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42935" y="1338794"/>
            <a:ext cx="2027961" cy="686404"/>
            <a:chOff x="3275693" y="1567015"/>
            <a:chExt cx="2386421" cy="807732"/>
          </a:xfrm>
        </p:grpSpPr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275693" y="1567015"/>
              <a:ext cx="2386421" cy="807732"/>
            </a:xfrm>
            <a:custGeom>
              <a:avLst/>
              <a:gdLst>
                <a:gd name="T0" fmla="*/ 720 w 766"/>
                <a:gd name="T1" fmla="*/ 0 h 257"/>
                <a:gd name="T2" fmla="*/ 46 w 766"/>
                <a:gd name="T3" fmla="*/ 0 h 257"/>
                <a:gd name="T4" fmla="*/ 0 w 766"/>
                <a:gd name="T5" fmla="*/ 46 h 257"/>
                <a:gd name="T6" fmla="*/ 0 w 766"/>
                <a:gd name="T7" fmla="*/ 147 h 257"/>
                <a:gd name="T8" fmla="*/ 46 w 766"/>
                <a:gd name="T9" fmla="*/ 192 h 257"/>
                <a:gd name="T10" fmla="*/ 138 w 766"/>
                <a:gd name="T11" fmla="*/ 192 h 257"/>
                <a:gd name="T12" fmla="*/ 163 w 766"/>
                <a:gd name="T13" fmla="*/ 203 h 257"/>
                <a:gd name="T14" fmla="*/ 208 w 766"/>
                <a:gd name="T15" fmla="*/ 252 h 257"/>
                <a:gd name="T16" fmla="*/ 225 w 766"/>
                <a:gd name="T17" fmla="*/ 252 h 257"/>
                <a:gd name="T18" fmla="*/ 270 w 766"/>
                <a:gd name="T19" fmla="*/ 203 h 257"/>
                <a:gd name="T20" fmla="*/ 295 w 766"/>
                <a:gd name="T21" fmla="*/ 192 h 257"/>
                <a:gd name="T22" fmla="*/ 720 w 766"/>
                <a:gd name="T23" fmla="*/ 192 h 257"/>
                <a:gd name="T24" fmla="*/ 766 w 766"/>
                <a:gd name="T25" fmla="*/ 147 h 257"/>
                <a:gd name="T26" fmla="*/ 766 w 766"/>
                <a:gd name="T27" fmla="*/ 46 h 257"/>
                <a:gd name="T28" fmla="*/ 720 w 766"/>
                <a:gd name="T2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257">
                  <a:moveTo>
                    <a:pt x="7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2"/>
                    <a:pt x="21" y="192"/>
                    <a:pt x="4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7" y="192"/>
                    <a:pt x="156" y="196"/>
                    <a:pt x="163" y="203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2" y="257"/>
                    <a:pt x="220" y="257"/>
                    <a:pt x="225" y="252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6" y="196"/>
                    <a:pt x="285" y="192"/>
                    <a:pt x="295" y="192"/>
                  </a:cubicBezTo>
                  <a:cubicBezTo>
                    <a:pt x="720" y="192"/>
                    <a:pt x="720" y="192"/>
                    <a:pt x="720" y="192"/>
                  </a:cubicBezTo>
                  <a:cubicBezTo>
                    <a:pt x="745" y="192"/>
                    <a:pt x="766" y="172"/>
                    <a:pt x="766" y="147"/>
                  </a:cubicBezTo>
                  <a:cubicBezTo>
                    <a:pt x="766" y="46"/>
                    <a:pt x="766" y="46"/>
                    <a:pt x="766" y="46"/>
                  </a:cubicBezTo>
                  <a:cubicBezTo>
                    <a:pt x="766" y="21"/>
                    <a:pt x="745" y="0"/>
                    <a:pt x="72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95209" y="1758327"/>
              <a:ext cx="2140177" cy="216001"/>
              <a:chOff x="6669088" y="1562101"/>
              <a:chExt cx="1541462" cy="1555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7715250" y="1566863"/>
                <a:ext cx="158750" cy="150813"/>
              </a:xfrm>
              <a:custGeom>
                <a:avLst/>
                <a:gdLst>
                  <a:gd name="T0" fmla="*/ 29 w 42"/>
                  <a:gd name="T1" fmla="*/ 0 h 37"/>
                  <a:gd name="T2" fmla="*/ 22 w 42"/>
                  <a:gd name="T3" fmla="*/ 0 h 37"/>
                  <a:gd name="T4" fmla="*/ 23 w 42"/>
                  <a:gd name="T5" fmla="*/ 4 h 37"/>
                  <a:gd name="T6" fmla="*/ 9 w 42"/>
                  <a:gd name="T7" fmla="*/ 4 h 37"/>
                  <a:gd name="T8" fmla="*/ 7 w 42"/>
                  <a:gd name="T9" fmla="*/ 14 h 37"/>
                  <a:gd name="T10" fmla="*/ 5 w 42"/>
                  <a:gd name="T11" fmla="*/ 23 h 37"/>
                  <a:gd name="T12" fmla="*/ 0 w 42"/>
                  <a:gd name="T13" fmla="*/ 32 h 37"/>
                  <a:gd name="T14" fmla="*/ 5 w 42"/>
                  <a:gd name="T15" fmla="*/ 37 h 37"/>
                  <a:gd name="T16" fmla="*/ 11 w 42"/>
                  <a:gd name="T17" fmla="*/ 24 h 37"/>
                  <a:gd name="T18" fmla="*/ 13 w 42"/>
                  <a:gd name="T19" fmla="*/ 15 h 37"/>
                  <a:gd name="T20" fmla="*/ 15 w 42"/>
                  <a:gd name="T21" fmla="*/ 8 h 37"/>
                  <a:gd name="T22" fmla="*/ 40 w 42"/>
                  <a:gd name="T23" fmla="*/ 8 h 37"/>
                  <a:gd name="T24" fmla="*/ 42 w 42"/>
                  <a:gd name="T25" fmla="*/ 4 h 37"/>
                  <a:gd name="T26" fmla="*/ 30 w 42"/>
                  <a:gd name="T27" fmla="*/ 4 h 37"/>
                  <a:gd name="T28" fmla="*/ 29 w 4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3" y="3"/>
                      <a:pt x="23" y="4"/>
                    </a:cubicBezTo>
                    <a:cubicBezTo>
                      <a:pt x="23" y="4"/>
                      <a:pt x="15" y="4"/>
                      <a:pt x="9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7"/>
                      <a:pt x="6" y="21"/>
                      <a:pt x="5" y="23"/>
                    </a:cubicBezTo>
                    <a:cubicBezTo>
                      <a:pt x="4" y="26"/>
                      <a:pt x="2" y="30"/>
                      <a:pt x="0" y="3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7" y="33"/>
                      <a:pt x="10" y="28"/>
                      <a:pt x="11" y="24"/>
                    </a:cubicBezTo>
                    <a:cubicBezTo>
                      <a:pt x="12" y="20"/>
                      <a:pt x="13" y="18"/>
                      <a:pt x="13" y="1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7978775" y="1566863"/>
                <a:ext cx="26987" cy="28575"/>
              </a:xfrm>
              <a:custGeom>
                <a:avLst/>
                <a:gdLst>
                  <a:gd name="T0" fmla="*/ 7 w 7"/>
                  <a:gd name="T1" fmla="*/ 5 h 7"/>
                  <a:gd name="T2" fmla="*/ 3 w 7"/>
                  <a:gd name="T3" fmla="*/ 0 h 7"/>
                  <a:gd name="T4" fmla="*/ 0 w 7"/>
                  <a:gd name="T5" fmla="*/ 1 h 7"/>
                  <a:gd name="T6" fmla="*/ 3 w 7"/>
                  <a:gd name="T7" fmla="*/ 7 h 7"/>
                  <a:gd name="T8" fmla="*/ 7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cubicBezTo>
                      <a:pt x="6" y="4"/>
                      <a:pt x="5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5"/>
                      <a:pt x="3" y="7"/>
                    </a:cubicBez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7945438" y="1562101"/>
                <a:ext cx="101600" cy="150813"/>
              </a:xfrm>
              <a:custGeom>
                <a:avLst/>
                <a:gdLst>
                  <a:gd name="T0" fmla="*/ 25 w 27"/>
                  <a:gd name="T1" fmla="*/ 13 h 37"/>
                  <a:gd name="T2" fmla="*/ 27 w 27"/>
                  <a:gd name="T3" fmla="*/ 9 h 37"/>
                  <a:gd name="T4" fmla="*/ 21 w 27"/>
                  <a:gd name="T5" fmla="*/ 9 h 37"/>
                  <a:gd name="T6" fmla="*/ 26 w 27"/>
                  <a:gd name="T7" fmla="*/ 2 h 37"/>
                  <a:gd name="T8" fmla="*/ 23 w 27"/>
                  <a:gd name="T9" fmla="*/ 0 h 37"/>
                  <a:gd name="T10" fmla="*/ 15 w 27"/>
                  <a:gd name="T11" fmla="*/ 9 h 37"/>
                  <a:gd name="T12" fmla="*/ 6 w 27"/>
                  <a:gd name="T13" fmla="*/ 9 h 37"/>
                  <a:gd name="T14" fmla="*/ 5 w 27"/>
                  <a:gd name="T15" fmla="*/ 13 h 37"/>
                  <a:gd name="T16" fmla="*/ 12 w 27"/>
                  <a:gd name="T17" fmla="*/ 13 h 37"/>
                  <a:gd name="T18" fmla="*/ 11 w 27"/>
                  <a:gd name="T19" fmla="*/ 18 h 37"/>
                  <a:gd name="T20" fmla="*/ 4 w 27"/>
                  <a:gd name="T21" fmla="*/ 18 h 37"/>
                  <a:gd name="T22" fmla="*/ 3 w 27"/>
                  <a:gd name="T23" fmla="*/ 21 h 37"/>
                  <a:gd name="T24" fmla="*/ 11 w 27"/>
                  <a:gd name="T25" fmla="*/ 21 h 37"/>
                  <a:gd name="T26" fmla="*/ 7 w 27"/>
                  <a:gd name="T27" fmla="*/ 28 h 37"/>
                  <a:gd name="T28" fmla="*/ 0 w 27"/>
                  <a:gd name="T29" fmla="*/ 34 h 37"/>
                  <a:gd name="T30" fmla="*/ 3 w 27"/>
                  <a:gd name="T31" fmla="*/ 37 h 37"/>
                  <a:gd name="T32" fmla="*/ 13 w 27"/>
                  <a:gd name="T33" fmla="*/ 28 h 37"/>
                  <a:gd name="T34" fmla="*/ 21 w 27"/>
                  <a:gd name="T35" fmla="*/ 37 h 37"/>
                  <a:gd name="T36" fmla="*/ 25 w 27"/>
                  <a:gd name="T37" fmla="*/ 34 h 37"/>
                  <a:gd name="T38" fmla="*/ 15 w 27"/>
                  <a:gd name="T39" fmla="*/ 24 h 37"/>
                  <a:gd name="T40" fmla="*/ 16 w 27"/>
                  <a:gd name="T41" fmla="*/ 21 h 37"/>
                  <a:gd name="T42" fmla="*/ 25 w 27"/>
                  <a:gd name="T43" fmla="*/ 21 h 37"/>
                  <a:gd name="T44" fmla="*/ 26 w 27"/>
                  <a:gd name="T45" fmla="*/ 18 h 37"/>
                  <a:gd name="T46" fmla="*/ 17 w 27"/>
                  <a:gd name="T47" fmla="*/ 18 h 37"/>
                  <a:gd name="T48" fmla="*/ 18 w 27"/>
                  <a:gd name="T49" fmla="*/ 13 h 37"/>
                  <a:gd name="T50" fmla="*/ 25 w 27"/>
                  <a:gd name="T5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7">
                    <a:moveTo>
                      <a:pt x="25" y="13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6"/>
                      <a:pt x="25" y="4"/>
                      <a:pt x="26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19" y="6"/>
                      <a:pt x="1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5"/>
                      <a:pt x="11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9" y="26"/>
                      <a:pt x="7" y="28"/>
                    </a:cubicBezTo>
                    <a:cubicBezTo>
                      <a:pt x="4" y="32"/>
                      <a:pt x="0" y="34"/>
                      <a:pt x="0" y="3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7" y="35"/>
                      <a:pt x="12" y="30"/>
                      <a:pt x="13" y="28"/>
                    </a:cubicBezTo>
                    <a:cubicBezTo>
                      <a:pt x="15" y="30"/>
                      <a:pt x="18" y="33"/>
                      <a:pt x="21" y="37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3" y="32"/>
                      <a:pt x="21" y="28"/>
                      <a:pt x="15" y="24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3"/>
                      <a:pt x="18" y="13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7874000" y="1571626"/>
                <a:ext cx="98425" cy="146050"/>
              </a:xfrm>
              <a:custGeom>
                <a:avLst/>
                <a:gdLst>
                  <a:gd name="T0" fmla="*/ 25 w 26"/>
                  <a:gd name="T1" fmla="*/ 3 h 36"/>
                  <a:gd name="T2" fmla="*/ 26 w 26"/>
                  <a:gd name="T3" fmla="*/ 0 h 36"/>
                  <a:gd name="T4" fmla="*/ 6 w 26"/>
                  <a:gd name="T5" fmla="*/ 0 h 36"/>
                  <a:gd name="T6" fmla="*/ 5 w 26"/>
                  <a:gd name="T7" fmla="*/ 3 h 36"/>
                  <a:gd name="T8" fmla="*/ 7 w 26"/>
                  <a:gd name="T9" fmla="*/ 3 h 36"/>
                  <a:gd name="T10" fmla="*/ 3 w 26"/>
                  <a:gd name="T11" fmla="*/ 27 h 36"/>
                  <a:gd name="T12" fmla="*/ 1 w 26"/>
                  <a:gd name="T13" fmla="*/ 28 h 36"/>
                  <a:gd name="T14" fmla="*/ 0 w 26"/>
                  <a:gd name="T15" fmla="*/ 33 h 36"/>
                  <a:gd name="T16" fmla="*/ 13 w 26"/>
                  <a:gd name="T17" fmla="*/ 29 h 36"/>
                  <a:gd name="T18" fmla="*/ 12 w 26"/>
                  <a:gd name="T19" fmla="*/ 36 h 36"/>
                  <a:gd name="T20" fmla="*/ 18 w 26"/>
                  <a:gd name="T21" fmla="*/ 36 h 36"/>
                  <a:gd name="T22" fmla="*/ 24 w 26"/>
                  <a:gd name="T23" fmla="*/ 3 h 36"/>
                  <a:gd name="T24" fmla="*/ 25 w 26"/>
                  <a:gd name="T25" fmla="*/ 3 h 36"/>
                  <a:gd name="T26" fmla="*/ 14 w 26"/>
                  <a:gd name="T27" fmla="*/ 25 h 36"/>
                  <a:gd name="T28" fmla="*/ 9 w 26"/>
                  <a:gd name="T29" fmla="*/ 26 h 36"/>
                  <a:gd name="T30" fmla="*/ 10 w 26"/>
                  <a:gd name="T31" fmla="*/ 20 h 36"/>
                  <a:gd name="T32" fmla="*/ 15 w 26"/>
                  <a:gd name="T33" fmla="*/ 20 h 36"/>
                  <a:gd name="T34" fmla="*/ 14 w 26"/>
                  <a:gd name="T35" fmla="*/ 25 h 36"/>
                  <a:gd name="T36" fmla="*/ 16 w 26"/>
                  <a:gd name="T37" fmla="*/ 16 h 36"/>
                  <a:gd name="T38" fmla="*/ 10 w 26"/>
                  <a:gd name="T39" fmla="*/ 16 h 36"/>
                  <a:gd name="T40" fmla="*/ 11 w 26"/>
                  <a:gd name="T41" fmla="*/ 11 h 36"/>
                  <a:gd name="T42" fmla="*/ 17 w 26"/>
                  <a:gd name="T43" fmla="*/ 11 h 36"/>
                  <a:gd name="T44" fmla="*/ 16 w 26"/>
                  <a:gd name="T45" fmla="*/ 16 h 36"/>
                  <a:gd name="T46" fmla="*/ 17 w 26"/>
                  <a:gd name="T47" fmla="*/ 8 h 36"/>
                  <a:gd name="T48" fmla="*/ 12 w 26"/>
                  <a:gd name="T49" fmla="*/ 8 h 36"/>
                  <a:gd name="T50" fmla="*/ 13 w 26"/>
                  <a:gd name="T51" fmla="*/ 3 h 36"/>
                  <a:gd name="T52" fmla="*/ 18 w 26"/>
                  <a:gd name="T53" fmla="*/ 3 h 36"/>
                  <a:gd name="T54" fmla="*/ 17 w 26"/>
                  <a:gd name="T5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36">
                    <a:moveTo>
                      <a:pt x="25" y="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10" y="30"/>
                      <a:pt x="13" y="2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24" y="3"/>
                      <a:pt x="24" y="3"/>
                      <a:pt x="24" y="3"/>
                    </a:cubicBezTo>
                    <a:lnTo>
                      <a:pt x="25" y="3"/>
                    </a:lnTo>
                    <a:close/>
                    <a:moveTo>
                      <a:pt x="14" y="25"/>
                    </a:moveTo>
                    <a:cubicBezTo>
                      <a:pt x="13" y="25"/>
                      <a:pt x="11" y="26"/>
                      <a:pt x="9" y="2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4" y="25"/>
                    </a:lnTo>
                    <a:close/>
                    <a:moveTo>
                      <a:pt x="1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6" y="16"/>
                    </a:lnTo>
                    <a:close/>
                    <a:moveTo>
                      <a:pt x="17" y="8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8104188" y="1566863"/>
                <a:ext cx="106362" cy="125413"/>
              </a:xfrm>
              <a:custGeom>
                <a:avLst/>
                <a:gdLst>
                  <a:gd name="T0" fmla="*/ 9 w 28"/>
                  <a:gd name="T1" fmla="*/ 18 h 31"/>
                  <a:gd name="T2" fmla="*/ 0 w 28"/>
                  <a:gd name="T3" fmla="*/ 27 h 31"/>
                  <a:gd name="T4" fmla="*/ 4 w 28"/>
                  <a:gd name="T5" fmla="*/ 30 h 31"/>
                  <a:gd name="T6" fmla="*/ 15 w 28"/>
                  <a:gd name="T7" fmla="*/ 18 h 31"/>
                  <a:gd name="T8" fmla="*/ 23 w 28"/>
                  <a:gd name="T9" fmla="*/ 31 h 31"/>
                  <a:gd name="T10" fmla="*/ 27 w 28"/>
                  <a:gd name="T11" fmla="*/ 27 h 31"/>
                  <a:gd name="T12" fmla="*/ 18 w 28"/>
                  <a:gd name="T13" fmla="*/ 12 h 31"/>
                  <a:gd name="T14" fmla="*/ 26 w 28"/>
                  <a:gd name="T15" fmla="*/ 12 h 31"/>
                  <a:gd name="T16" fmla="*/ 28 w 28"/>
                  <a:gd name="T17" fmla="*/ 9 h 31"/>
                  <a:gd name="T18" fmla="*/ 19 w 28"/>
                  <a:gd name="T19" fmla="*/ 9 h 31"/>
                  <a:gd name="T20" fmla="*/ 20 w 28"/>
                  <a:gd name="T21" fmla="*/ 0 h 31"/>
                  <a:gd name="T22" fmla="*/ 14 w 28"/>
                  <a:gd name="T23" fmla="*/ 0 h 31"/>
                  <a:gd name="T24" fmla="*/ 13 w 28"/>
                  <a:gd name="T25" fmla="*/ 9 h 31"/>
                  <a:gd name="T26" fmla="*/ 5 w 28"/>
                  <a:gd name="T27" fmla="*/ 9 h 31"/>
                  <a:gd name="T28" fmla="*/ 4 w 28"/>
                  <a:gd name="T29" fmla="*/ 12 h 31"/>
                  <a:gd name="T30" fmla="*/ 12 w 28"/>
                  <a:gd name="T31" fmla="*/ 12 h 31"/>
                  <a:gd name="T32" fmla="*/ 9 w 28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1">
                    <a:moveTo>
                      <a:pt x="9" y="18"/>
                    </a:moveTo>
                    <a:cubicBezTo>
                      <a:pt x="7" y="21"/>
                      <a:pt x="4" y="24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6"/>
                      <a:pt x="14" y="19"/>
                      <a:pt x="15" y="18"/>
                    </a:cubicBezTo>
                    <a:cubicBezTo>
                      <a:pt x="15" y="21"/>
                      <a:pt x="18" y="27"/>
                      <a:pt x="23" y="3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3" y="25"/>
                      <a:pt x="19" y="19"/>
                      <a:pt x="18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20" y="0"/>
                      <a:pt x="2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8"/>
                      <a:pt x="1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10" y="16"/>
                      <a:pt x="9" y="18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"/>
              <p:cNvSpPr>
                <a:spLocks/>
              </p:cNvSpPr>
              <p:nvPr userDrawn="1"/>
            </p:nvSpPr>
            <p:spPr bwMode="auto">
              <a:xfrm>
                <a:off x="8081963" y="1566863"/>
                <a:ext cx="30162" cy="31750"/>
              </a:xfrm>
              <a:custGeom>
                <a:avLst/>
                <a:gdLst>
                  <a:gd name="T0" fmla="*/ 8 w 8"/>
                  <a:gd name="T1" fmla="*/ 6 h 8"/>
                  <a:gd name="T2" fmla="*/ 4 w 8"/>
                  <a:gd name="T3" fmla="*/ 0 h 8"/>
                  <a:gd name="T4" fmla="*/ 0 w 8"/>
                  <a:gd name="T5" fmla="*/ 2 h 8"/>
                  <a:gd name="T6" fmla="*/ 4 w 8"/>
                  <a:gd name="T7" fmla="*/ 8 h 8"/>
                  <a:gd name="T8" fmla="*/ 8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7" y="4"/>
                      <a:pt x="6" y="2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3" y="7"/>
                      <a:pt x="4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051800" y="1608138"/>
                <a:ext cx="158750" cy="109538"/>
              </a:xfrm>
              <a:custGeom>
                <a:avLst/>
                <a:gdLst>
                  <a:gd name="T0" fmla="*/ 16 w 42"/>
                  <a:gd name="T1" fmla="*/ 22 h 27"/>
                  <a:gd name="T2" fmla="*/ 13 w 42"/>
                  <a:gd name="T3" fmla="*/ 18 h 27"/>
                  <a:gd name="T4" fmla="*/ 15 w 42"/>
                  <a:gd name="T5" fmla="*/ 0 h 27"/>
                  <a:gd name="T6" fmla="*/ 6 w 42"/>
                  <a:gd name="T7" fmla="*/ 0 h 27"/>
                  <a:gd name="T8" fmla="*/ 5 w 42"/>
                  <a:gd name="T9" fmla="*/ 4 h 27"/>
                  <a:gd name="T10" fmla="*/ 9 w 42"/>
                  <a:gd name="T11" fmla="*/ 4 h 27"/>
                  <a:gd name="T12" fmla="*/ 7 w 42"/>
                  <a:gd name="T13" fmla="*/ 16 h 27"/>
                  <a:gd name="T14" fmla="*/ 0 w 42"/>
                  <a:gd name="T15" fmla="*/ 24 h 27"/>
                  <a:gd name="T16" fmla="*/ 4 w 42"/>
                  <a:gd name="T17" fmla="*/ 27 h 27"/>
                  <a:gd name="T18" fmla="*/ 10 w 42"/>
                  <a:gd name="T19" fmla="*/ 22 h 27"/>
                  <a:gd name="T20" fmla="*/ 15 w 42"/>
                  <a:gd name="T21" fmla="*/ 26 h 27"/>
                  <a:gd name="T22" fmla="*/ 39 w 42"/>
                  <a:gd name="T23" fmla="*/ 27 h 27"/>
                  <a:gd name="T24" fmla="*/ 42 w 42"/>
                  <a:gd name="T25" fmla="*/ 23 h 27"/>
                  <a:gd name="T26" fmla="*/ 28 w 42"/>
                  <a:gd name="T27" fmla="*/ 23 h 27"/>
                  <a:gd name="T28" fmla="*/ 16 w 42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7">
                    <a:moveTo>
                      <a:pt x="16" y="22"/>
                    </a:moveTo>
                    <a:cubicBezTo>
                      <a:pt x="15" y="21"/>
                      <a:pt x="13" y="21"/>
                      <a:pt x="13" y="1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20"/>
                      <a:pt x="3" y="22"/>
                      <a:pt x="0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6" y="26"/>
                      <a:pt x="9" y="23"/>
                      <a:pt x="10" y="22"/>
                    </a:cubicBezTo>
                    <a:cubicBezTo>
                      <a:pt x="11" y="24"/>
                      <a:pt x="13" y="25"/>
                      <a:pt x="15" y="26"/>
                    </a:cubicBezTo>
                    <a:cubicBezTo>
                      <a:pt x="17" y="27"/>
                      <a:pt x="21" y="27"/>
                      <a:pt x="39" y="27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4" y="23"/>
                      <a:pt x="34" y="23"/>
                      <a:pt x="28" y="23"/>
                    </a:cubicBezTo>
                    <a:cubicBezTo>
                      <a:pt x="21" y="23"/>
                      <a:pt x="17" y="22"/>
                      <a:pt x="16" y="2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6669088" y="1562101"/>
                <a:ext cx="207962" cy="155575"/>
              </a:xfrm>
              <a:custGeom>
                <a:avLst/>
                <a:gdLst>
                  <a:gd name="T0" fmla="*/ 25 w 55"/>
                  <a:gd name="T1" fmla="*/ 0 h 38"/>
                  <a:gd name="T2" fmla="*/ 5 w 55"/>
                  <a:gd name="T3" fmla="*/ 14 h 38"/>
                  <a:gd name="T4" fmla="*/ 3 w 55"/>
                  <a:gd name="T5" fmla="*/ 23 h 38"/>
                  <a:gd name="T6" fmla="*/ 17 w 55"/>
                  <a:gd name="T7" fmla="*/ 38 h 38"/>
                  <a:gd name="T8" fmla="*/ 43 w 55"/>
                  <a:gd name="T9" fmla="*/ 38 h 38"/>
                  <a:gd name="T10" fmla="*/ 47 w 55"/>
                  <a:gd name="T11" fmla="*/ 35 h 38"/>
                  <a:gd name="T12" fmla="*/ 50 w 55"/>
                  <a:gd name="T13" fmla="*/ 21 h 38"/>
                  <a:gd name="T14" fmla="*/ 46 w 55"/>
                  <a:gd name="T15" fmla="*/ 16 h 38"/>
                  <a:gd name="T16" fmla="*/ 40 w 55"/>
                  <a:gd name="T17" fmla="*/ 16 h 38"/>
                  <a:gd name="T18" fmla="*/ 40 w 55"/>
                  <a:gd name="T19" fmla="*/ 16 h 38"/>
                  <a:gd name="T20" fmla="*/ 31 w 55"/>
                  <a:gd name="T21" fmla="*/ 16 h 38"/>
                  <a:gd name="T22" fmla="*/ 30 w 55"/>
                  <a:gd name="T23" fmla="*/ 18 h 38"/>
                  <a:gd name="T24" fmla="*/ 33 w 55"/>
                  <a:gd name="T25" fmla="*/ 23 h 38"/>
                  <a:gd name="T26" fmla="*/ 38 w 55"/>
                  <a:gd name="T27" fmla="*/ 23 h 38"/>
                  <a:gd name="T28" fmla="*/ 36 w 55"/>
                  <a:gd name="T29" fmla="*/ 31 h 38"/>
                  <a:gd name="T30" fmla="*/ 25 w 55"/>
                  <a:gd name="T31" fmla="*/ 31 h 38"/>
                  <a:gd name="T32" fmla="*/ 17 w 55"/>
                  <a:gd name="T33" fmla="*/ 24 h 38"/>
                  <a:gd name="T34" fmla="*/ 19 w 55"/>
                  <a:gd name="T35" fmla="*/ 14 h 38"/>
                  <a:gd name="T36" fmla="*/ 32 w 55"/>
                  <a:gd name="T37" fmla="*/ 7 h 38"/>
                  <a:gd name="T38" fmla="*/ 50 w 55"/>
                  <a:gd name="T39" fmla="*/ 7 h 38"/>
                  <a:gd name="T40" fmla="*/ 54 w 55"/>
                  <a:gd name="T41" fmla="*/ 4 h 38"/>
                  <a:gd name="T42" fmla="*/ 55 w 55"/>
                  <a:gd name="T43" fmla="*/ 0 h 38"/>
                  <a:gd name="T44" fmla="*/ 25 w 55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38">
                    <a:moveTo>
                      <a:pt x="25" y="0"/>
                    </a:moveTo>
                    <a:cubicBezTo>
                      <a:pt x="14" y="0"/>
                      <a:pt x="7" y="4"/>
                      <a:pt x="5" y="1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33"/>
                      <a:pt x="9" y="38"/>
                      <a:pt x="17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5" y="38"/>
                      <a:pt x="47" y="37"/>
                      <a:pt x="47" y="35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9"/>
                      <a:pt x="49" y="16"/>
                      <a:pt x="4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20"/>
                      <a:pt x="30" y="23"/>
                      <a:pt x="33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8" y="31"/>
                      <a:pt x="16" y="29"/>
                      <a:pt x="17" y="2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0"/>
                      <a:pt x="24" y="7"/>
                      <a:pt x="32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3" y="6"/>
                      <a:pt x="54" y="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6864350" y="1562101"/>
                <a:ext cx="117475" cy="155575"/>
              </a:xfrm>
              <a:custGeom>
                <a:avLst/>
                <a:gdLst>
                  <a:gd name="T0" fmla="*/ 24 w 31"/>
                  <a:gd name="T1" fmla="*/ 31 h 38"/>
                  <a:gd name="T2" fmla="*/ 17 w 31"/>
                  <a:gd name="T3" fmla="*/ 25 h 38"/>
                  <a:gd name="T4" fmla="*/ 23 w 31"/>
                  <a:gd name="T5" fmla="*/ 0 h 38"/>
                  <a:gd name="T6" fmla="*/ 7 w 31"/>
                  <a:gd name="T7" fmla="*/ 7 h 38"/>
                  <a:gd name="T8" fmla="*/ 3 w 31"/>
                  <a:gd name="T9" fmla="*/ 26 h 38"/>
                  <a:gd name="T10" fmla="*/ 15 w 31"/>
                  <a:gd name="T11" fmla="*/ 38 h 38"/>
                  <a:gd name="T12" fmla="*/ 17 w 31"/>
                  <a:gd name="T13" fmla="*/ 38 h 38"/>
                  <a:gd name="T14" fmla="*/ 17 w 31"/>
                  <a:gd name="T15" fmla="*/ 38 h 38"/>
                  <a:gd name="T16" fmla="*/ 27 w 31"/>
                  <a:gd name="T17" fmla="*/ 38 h 38"/>
                  <a:gd name="T18" fmla="*/ 31 w 31"/>
                  <a:gd name="T19" fmla="*/ 31 h 38"/>
                  <a:gd name="T20" fmla="*/ 24 w 31"/>
                  <a:gd name="T21" fmla="*/ 31 h 38"/>
                  <a:gd name="T22" fmla="*/ 24 w 31"/>
                  <a:gd name="T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8">
                    <a:moveTo>
                      <a:pt x="24" y="31"/>
                    </a:moveTo>
                    <a:cubicBezTo>
                      <a:pt x="15" y="31"/>
                      <a:pt x="17" y="25"/>
                      <a:pt x="17" y="2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0" y="38"/>
                      <a:pt x="15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7518400" y="1587501"/>
                <a:ext cx="169862" cy="130175"/>
              </a:xfrm>
              <a:custGeom>
                <a:avLst/>
                <a:gdLst>
                  <a:gd name="T0" fmla="*/ 40 w 45"/>
                  <a:gd name="T1" fmla="*/ 0 h 32"/>
                  <a:gd name="T2" fmla="*/ 19 w 45"/>
                  <a:gd name="T3" fmla="*/ 0 h 32"/>
                  <a:gd name="T4" fmla="*/ 5 w 45"/>
                  <a:gd name="T5" fmla="*/ 10 h 32"/>
                  <a:gd name="T6" fmla="*/ 0 w 45"/>
                  <a:gd name="T7" fmla="*/ 32 h 32"/>
                  <a:gd name="T8" fmla="*/ 9 w 45"/>
                  <a:gd name="T9" fmla="*/ 32 h 32"/>
                  <a:gd name="T10" fmla="*/ 13 w 45"/>
                  <a:gd name="T11" fmla="*/ 29 h 32"/>
                  <a:gd name="T12" fmla="*/ 17 w 45"/>
                  <a:gd name="T13" fmla="*/ 10 h 32"/>
                  <a:gd name="T14" fmla="*/ 19 w 45"/>
                  <a:gd name="T15" fmla="*/ 7 h 32"/>
                  <a:gd name="T16" fmla="*/ 22 w 45"/>
                  <a:gd name="T17" fmla="*/ 7 h 32"/>
                  <a:gd name="T18" fmla="*/ 31 w 45"/>
                  <a:gd name="T19" fmla="*/ 7 h 32"/>
                  <a:gd name="T20" fmla="*/ 26 w 45"/>
                  <a:gd name="T21" fmla="*/ 28 h 32"/>
                  <a:gd name="T22" fmla="*/ 29 w 45"/>
                  <a:gd name="T23" fmla="*/ 32 h 32"/>
                  <a:gd name="T24" fmla="*/ 38 w 45"/>
                  <a:gd name="T25" fmla="*/ 32 h 32"/>
                  <a:gd name="T26" fmla="*/ 44 w 45"/>
                  <a:gd name="T27" fmla="*/ 5 h 32"/>
                  <a:gd name="T28" fmla="*/ 40 w 45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32">
                    <a:moveTo>
                      <a:pt x="4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6" y="7"/>
                      <a:pt x="5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3" y="30"/>
                      <a:pt x="13" y="2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8" y="8"/>
                      <a:pt x="19" y="7"/>
                    </a:cubicBezTo>
                    <a:cubicBezTo>
                      <a:pt x="20" y="7"/>
                      <a:pt x="21" y="7"/>
                      <a:pt x="2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30"/>
                      <a:pt x="27" y="32"/>
                      <a:pt x="29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3"/>
                      <a:pt x="43" y="0"/>
                      <a:pt x="40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7340600" y="1587501"/>
                <a:ext cx="180975" cy="130175"/>
              </a:xfrm>
              <a:custGeom>
                <a:avLst/>
                <a:gdLst>
                  <a:gd name="T0" fmla="*/ 34 w 48"/>
                  <a:gd name="T1" fmla="*/ 0 h 32"/>
                  <a:gd name="T2" fmla="*/ 22 w 48"/>
                  <a:gd name="T3" fmla="*/ 0 h 32"/>
                  <a:gd name="T4" fmla="*/ 4 w 48"/>
                  <a:gd name="T5" fmla="*/ 12 h 32"/>
                  <a:gd name="T6" fmla="*/ 2 w 48"/>
                  <a:gd name="T7" fmla="*/ 20 h 32"/>
                  <a:gd name="T8" fmla="*/ 15 w 48"/>
                  <a:gd name="T9" fmla="*/ 32 h 32"/>
                  <a:gd name="T10" fmla="*/ 26 w 48"/>
                  <a:gd name="T11" fmla="*/ 32 h 32"/>
                  <a:gd name="T12" fmla="*/ 45 w 48"/>
                  <a:gd name="T13" fmla="*/ 20 h 32"/>
                  <a:gd name="T14" fmla="*/ 47 w 48"/>
                  <a:gd name="T15" fmla="*/ 12 h 32"/>
                  <a:gd name="T16" fmla="*/ 34 w 48"/>
                  <a:gd name="T17" fmla="*/ 0 h 32"/>
                  <a:gd name="T18" fmla="*/ 34 w 48"/>
                  <a:gd name="T19" fmla="*/ 12 h 32"/>
                  <a:gd name="T20" fmla="*/ 32 w 48"/>
                  <a:gd name="T21" fmla="*/ 21 h 32"/>
                  <a:gd name="T22" fmla="*/ 23 w 48"/>
                  <a:gd name="T23" fmla="*/ 26 h 32"/>
                  <a:gd name="T24" fmla="*/ 16 w 48"/>
                  <a:gd name="T25" fmla="*/ 20 h 32"/>
                  <a:gd name="T26" fmla="*/ 17 w 48"/>
                  <a:gd name="T27" fmla="*/ 13 h 32"/>
                  <a:gd name="T28" fmla="*/ 27 w 48"/>
                  <a:gd name="T29" fmla="*/ 6 h 32"/>
                  <a:gd name="T30" fmla="*/ 34 w 48"/>
                  <a:gd name="T3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32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3"/>
                      <a:pt x="4" y="1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9"/>
                      <a:pt x="8" y="32"/>
                      <a:pt x="1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34" y="32"/>
                      <a:pt x="43" y="29"/>
                      <a:pt x="45" y="2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8" y="3"/>
                      <a:pt x="41" y="0"/>
                      <a:pt x="34" y="0"/>
                    </a:cubicBezTo>
                    <a:close/>
                    <a:moveTo>
                      <a:pt x="34" y="12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4"/>
                      <a:pt x="28" y="26"/>
                      <a:pt x="23" y="26"/>
                    </a:cubicBezTo>
                    <a:cubicBezTo>
                      <a:pt x="18" y="26"/>
                      <a:pt x="15" y="25"/>
                      <a:pt x="16" y="2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8"/>
                      <a:pt x="22" y="6"/>
                      <a:pt x="27" y="6"/>
                    </a:cubicBezTo>
                    <a:cubicBezTo>
                      <a:pt x="33" y="6"/>
                      <a:pt x="35" y="8"/>
                      <a:pt x="34" y="1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 noEditPoints="1"/>
              </p:cNvSpPr>
              <p:nvPr userDrawn="1"/>
            </p:nvSpPr>
            <p:spPr bwMode="auto">
              <a:xfrm>
                <a:off x="7162800" y="1562101"/>
                <a:ext cx="188912" cy="155575"/>
              </a:xfrm>
              <a:custGeom>
                <a:avLst/>
                <a:gdLst>
                  <a:gd name="T0" fmla="*/ 40 w 50"/>
                  <a:gd name="T1" fmla="*/ 0 h 38"/>
                  <a:gd name="T2" fmla="*/ 36 w 50"/>
                  <a:gd name="T3" fmla="*/ 3 h 38"/>
                  <a:gd name="T4" fmla="*/ 35 w 50"/>
                  <a:gd name="T5" fmla="*/ 7 h 38"/>
                  <a:gd name="T6" fmla="*/ 23 w 50"/>
                  <a:gd name="T7" fmla="*/ 7 h 38"/>
                  <a:gd name="T8" fmla="*/ 4 w 50"/>
                  <a:gd name="T9" fmla="*/ 19 h 38"/>
                  <a:gd name="T10" fmla="*/ 2 w 50"/>
                  <a:gd name="T11" fmla="*/ 26 h 38"/>
                  <a:gd name="T12" fmla="*/ 16 w 50"/>
                  <a:gd name="T13" fmla="*/ 38 h 38"/>
                  <a:gd name="T14" fmla="*/ 35 w 50"/>
                  <a:gd name="T15" fmla="*/ 38 h 38"/>
                  <a:gd name="T16" fmla="*/ 43 w 50"/>
                  <a:gd name="T17" fmla="*/ 32 h 38"/>
                  <a:gd name="T18" fmla="*/ 50 w 50"/>
                  <a:gd name="T19" fmla="*/ 0 h 38"/>
                  <a:gd name="T20" fmla="*/ 40 w 50"/>
                  <a:gd name="T21" fmla="*/ 0 h 38"/>
                  <a:gd name="T22" fmla="*/ 30 w 50"/>
                  <a:gd name="T23" fmla="*/ 32 h 38"/>
                  <a:gd name="T24" fmla="*/ 22 w 50"/>
                  <a:gd name="T25" fmla="*/ 32 h 38"/>
                  <a:gd name="T26" fmla="*/ 15 w 50"/>
                  <a:gd name="T27" fmla="*/ 26 h 38"/>
                  <a:gd name="T28" fmla="*/ 17 w 50"/>
                  <a:gd name="T29" fmla="*/ 19 h 38"/>
                  <a:gd name="T30" fmla="*/ 27 w 50"/>
                  <a:gd name="T31" fmla="*/ 13 h 38"/>
                  <a:gd name="T32" fmla="*/ 34 w 50"/>
                  <a:gd name="T33" fmla="*/ 13 h 38"/>
                  <a:gd name="T34" fmla="*/ 30 w 50"/>
                  <a:gd name="T35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8">
                    <a:moveTo>
                      <a:pt x="40" y="0"/>
                    </a:moveTo>
                    <a:cubicBezTo>
                      <a:pt x="38" y="0"/>
                      <a:pt x="37" y="1"/>
                      <a:pt x="36" y="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7"/>
                      <a:pt x="6" y="10"/>
                      <a:pt x="4" y="1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35"/>
                      <a:pt x="10" y="38"/>
                      <a:pt x="16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9" y="38"/>
                      <a:pt x="42" y="35"/>
                      <a:pt x="43" y="32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0" y="0"/>
                    </a:lnTo>
                    <a:close/>
                    <a:moveTo>
                      <a:pt x="30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15" y="32"/>
                      <a:pt x="14" y="30"/>
                      <a:pt x="15" y="2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21" y="13"/>
                      <a:pt x="27" y="13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6986588" y="1590676"/>
                <a:ext cx="127000" cy="127000"/>
              </a:xfrm>
              <a:custGeom>
                <a:avLst/>
                <a:gdLst>
                  <a:gd name="T0" fmla="*/ 34 w 34"/>
                  <a:gd name="T1" fmla="*/ 0 h 31"/>
                  <a:gd name="T2" fmla="*/ 22 w 34"/>
                  <a:gd name="T3" fmla="*/ 0 h 31"/>
                  <a:gd name="T4" fmla="*/ 4 w 34"/>
                  <a:gd name="T5" fmla="*/ 11 h 31"/>
                  <a:gd name="T6" fmla="*/ 2 w 34"/>
                  <a:gd name="T7" fmla="*/ 19 h 31"/>
                  <a:gd name="T8" fmla="*/ 13 w 34"/>
                  <a:gd name="T9" fmla="*/ 31 h 31"/>
                  <a:gd name="T10" fmla="*/ 17 w 34"/>
                  <a:gd name="T11" fmla="*/ 24 h 31"/>
                  <a:gd name="T12" fmla="*/ 16 w 34"/>
                  <a:gd name="T13" fmla="*/ 19 h 31"/>
                  <a:gd name="T14" fmla="*/ 17 w 34"/>
                  <a:gd name="T15" fmla="*/ 12 h 31"/>
                  <a:gd name="T16" fmla="*/ 27 w 34"/>
                  <a:gd name="T17" fmla="*/ 5 h 31"/>
                  <a:gd name="T18" fmla="*/ 30 w 34"/>
                  <a:gd name="T19" fmla="*/ 5 h 31"/>
                  <a:gd name="T20" fmla="*/ 34 w 34"/>
                  <a:gd name="T21" fmla="*/ 0 h 31"/>
                  <a:gd name="T22" fmla="*/ 34 w 34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1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2"/>
                      <a:pt x="4" y="1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7"/>
                      <a:pt x="6" y="30"/>
                      <a:pt x="13" y="3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3"/>
                      <a:pt x="15" y="22"/>
                      <a:pt x="16" y="19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7"/>
                      <a:pt x="22" y="5"/>
                      <a:pt x="27" y="5"/>
                    </a:cubicBezTo>
                    <a:cubicBezTo>
                      <a:pt x="28" y="5"/>
                      <a:pt x="29" y="5"/>
                      <a:pt x="30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7042150" y="1590676"/>
                <a:ext cx="125412" cy="127000"/>
              </a:xfrm>
              <a:custGeom>
                <a:avLst/>
                <a:gdLst>
                  <a:gd name="T0" fmla="*/ 21 w 33"/>
                  <a:gd name="T1" fmla="*/ 0 h 31"/>
                  <a:gd name="T2" fmla="*/ 17 w 33"/>
                  <a:gd name="T3" fmla="*/ 6 h 31"/>
                  <a:gd name="T4" fmla="*/ 18 w 33"/>
                  <a:gd name="T5" fmla="*/ 11 h 31"/>
                  <a:gd name="T6" fmla="*/ 16 w 33"/>
                  <a:gd name="T7" fmla="*/ 20 h 31"/>
                  <a:gd name="T8" fmla="*/ 8 w 33"/>
                  <a:gd name="T9" fmla="*/ 25 h 31"/>
                  <a:gd name="T10" fmla="*/ 4 w 33"/>
                  <a:gd name="T11" fmla="*/ 25 h 31"/>
                  <a:gd name="T12" fmla="*/ 0 w 33"/>
                  <a:gd name="T13" fmla="*/ 31 h 31"/>
                  <a:gd name="T14" fmla="*/ 0 w 33"/>
                  <a:gd name="T15" fmla="*/ 31 h 31"/>
                  <a:gd name="T16" fmla="*/ 11 w 33"/>
                  <a:gd name="T17" fmla="*/ 31 h 31"/>
                  <a:gd name="T18" fmla="*/ 30 w 33"/>
                  <a:gd name="T19" fmla="*/ 19 h 31"/>
                  <a:gd name="T20" fmla="*/ 32 w 33"/>
                  <a:gd name="T21" fmla="*/ 11 h 31"/>
                  <a:gd name="T22" fmla="*/ 21 w 3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21" y="0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9"/>
                      <a:pt x="18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3"/>
                      <a:pt x="13" y="25"/>
                      <a:pt x="8" y="25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8" y="31"/>
                      <a:pt x="28" y="28"/>
                      <a:pt x="3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3"/>
                      <a:pt x="28" y="0"/>
                      <a:pt x="21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3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821871"/>
            <a:ext cx="3616779" cy="630055"/>
          </a:xfrm>
          <a:custGeom>
            <a:avLst/>
            <a:gdLst>
              <a:gd name="T0" fmla="*/ 1392 w 1392"/>
              <a:gd name="T1" fmla="*/ 120 h 240"/>
              <a:gd name="T2" fmla="*/ 1392 w 1392"/>
              <a:gd name="T3" fmla="*/ 120 h 240"/>
              <a:gd name="T4" fmla="*/ 1272 w 1392"/>
              <a:gd name="T5" fmla="*/ 240 h 240"/>
              <a:gd name="T6" fmla="*/ 0 w 1392"/>
              <a:gd name="T7" fmla="*/ 240 h 240"/>
              <a:gd name="T8" fmla="*/ 0 w 1392"/>
              <a:gd name="T9" fmla="*/ 0 h 240"/>
              <a:gd name="T10" fmla="*/ 1272 w 1392"/>
              <a:gd name="T11" fmla="*/ 0 h 240"/>
              <a:gd name="T12" fmla="*/ 1392 w 1392"/>
              <a:gd name="T13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240">
                <a:moveTo>
                  <a:pt x="1392" y="120"/>
                </a:moveTo>
                <a:cubicBezTo>
                  <a:pt x="1392" y="120"/>
                  <a:pt x="1392" y="120"/>
                  <a:pt x="1392" y="120"/>
                </a:cubicBezTo>
                <a:cubicBezTo>
                  <a:pt x="1392" y="186"/>
                  <a:pt x="1338" y="240"/>
                  <a:pt x="1272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0"/>
                  <a:pt x="0" y="0"/>
                  <a:pt x="0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38" y="0"/>
                  <a:pt x="1392" y="54"/>
                  <a:pt x="1392" y="120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033145" y="885903"/>
            <a:ext cx="501990" cy="501990"/>
            <a:chOff x="1798071" y="4657951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4657951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8" y="4816588"/>
              <a:ext cx="735868" cy="744990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3577" y="8752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39329"/>
            <a:ext cx="7045779" cy="42754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1108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349364"/>
            <a:ext cx="1279525" cy="417512"/>
          </a:xfrm>
          <a:custGeom>
            <a:avLst/>
            <a:gdLst>
              <a:gd name="T0" fmla="*/ 533 w 533"/>
              <a:gd name="T1" fmla="*/ 86 h 172"/>
              <a:gd name="T2" fmla="*/ 533 w 533"/>
              <a:gd name="T3" fmla="*/ 86 h 172"/>
              <a:gd name="T4" fmla="*/ 447 w 533"/>
              <a:gd name="T5" fmla="*/ 172 h 172"/>
              <a:gd name="T6" fmla="*/ 0 w 533"/>
              <a:gd name="T7" fmla="*/ 172 h 172"/>
              <a:gd name="T8" fmla="*/ 0 w 533"/>
              <a:gd name="T9" fmla="*/ 0 h 172"/>
              <a:gd name="T10" fmla="*/ 447 w 533"/>
              <a:gd name="T11" fmla="*/ 0 h 172"/>
              <a:gd name="T12" fmla="*/ 533 w 533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72">
                <a:moveTo>
                  <a:pt x="533" y="86"/>
                </a:moveTo>
                <a:cubicBezTo>
                  <a:pt x="533" y="86"/>
                  <a:pt x="533" y="86"/>
                  <a:pt x="533" y="86"/>
                </a:cubicBezTo>
                <a:cubicBezTo>
                  <a:pt x="533" y="133"/>
                  <a:pt x="494" y="172"/>
                  <a:pt x="447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4" y="0"/>
                  <a:pt x="533" y="39"/>
                  <a:pt x="533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2733534" y="2845687"/>
            <a:ext cx="3642774" cy="463112"/>
            <a:chOff x="3843876" y="2778010"/>
            <a:chExt cx="4504247" cy="572633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3843876" y="2778010"/>
              <a:ext cx="4504247" cy="572633"/>
              <a:chOff x="5068888" y="3297238"/>
              <a:chExt cx="2047875" cy="260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068888" y="3297238"/>
                <a:ext cx="192088" cy="252413"/>
              </a:xfrm>
              <a:custGeom>
                <a:avLst/>
                <a:gdLst>
                  <a:gd name="T0" fmla="*/ 47 w 121"/>
                  <a:gd name="T1" fmla="*/ 24 h 159"/>
                  <a:gd name="T2" fmla="*/ 0 w 121"/>
                  <a:gd name="T3" fmla="*/ 24 h 159"/>
                  <a:gd name="T4" fmla="*/ 0 w 121"/>
                  <a:gd name="T5" fmla="*/ 0 h 159"/>
                  <a:gd name="T6" fmla="*/ 121 w 121"/>
                  <a:gd name="T7" fmla="*/ 0 h 159"/>
                  <a:gd name="T8" fmla="*/ 121 w 121"/>
                  <a:gd name="T9" fmla="*/ 24 h 159"/>
                  <a:gd name="T10" fmla="*/ 73 w 121"/>
                  <a:gd name="T11" fmla="*/ 24 h 159"/>
                  <a:gd name="T12" fmla="*/ 73 w 121"/>
                  <a:gd name="T13" fmla="*/ 159 h 159"/>
                  <a:gd name="T14" fmla="*/ 47 w 121"/>
                  <a:gd name="T15" fmla="*/ 159 h 159"/>
                  <a:gd name="T16" fmla="*/ 47 w 121"/>
                  <a:gd name="T17" fmla="*/ 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9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24"/>
                    </a:lnTo>
                    <a:lnTo>
                      <a:pt x="73" y="24"/>
                    </a:lnTo>
                    <a:lnTo>
                      <a:pt x="73" y="159"/>
                    </a:lnTo>
                    <a:lnTo>
                      <a:pt x="47" y="159"/>
                    </a:lnTo>
                    <a:lnTo>
                      <a:pt x="4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 userDrawn="1"/>
            </p:nvSpPr>
            <p:spPr bwMode="auto">
              <a:xfrm>
                <a:off x="5291138" y="3297238"/>
                <a:ext cx="203200" cy="252413"/>
              </a:xfrm>
              <a:custGeom>
                <a:avLst/>
                <a:gdLst>
                  <a:gd name="T0" fmla="*/ 0 w 128"/>
                  <a:gd name="T1" fmla="*/ 0 h 159"/>
                  <a:gd name="T2" fmla="*/ 28 w 128"/>
                  <a:gd name="T3" fmla="*/ 0 h 159"/>
                  <a:gd name="T4" fmla="*/ 28 w 128"/>
                  <a:gd name="T5" fmla="*/ 63 h 159"/>
                  <a:gd name="T6" fmla="*/ 100 w 128"/>
                  <a:gd name="T7" fmla="*/ 63 h 159"/>
                  <a:gd name="T8" fmla="*/ 100 w 128"/>
                  <a:gd name="T9" fmla="*/ 0 h 159"/>
                  <a:gd name="T10" fmla="*/ 128 w 128"/>
                  <a:gd name="T11" fmla="*/ 0 h 159"/>
                  <a:gd name="T12" fmla="*/ 128 w 128"/>
                  <a:gd name="T13" fmla="*/ 159 h 159"/>
                  <a:gd name="T14" fmla="*/ 100 w 128"/>
                  <a:gd name="T15" fmla="*/ 159 h 159"/>
                  <a:gd name="T16" fmla="*/ 100 w 128"/>
                  <a:gd name="T17" fmla="*/ 88 h 159"/>
                  <a:gd name="T18" fmla="*/ 28 w 128"/>
                  <a:gd name="T19" fmla="*/ 88 h 159"/>
                  <a:gd name="T20" fmla="*/ 28 w 128"/>
                  <a:gd name="T21" fmla="*/ 159 h 159"/>
                  <a:gd name="T22" fmla="*/ 0 w 128"/>
                  <a:gd name="T23" fmla="*/ 159 h 159"/>
                  <a:gd name="T24" fmla="*/ 0 w 128"/>
                  <a:gd name="T2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3"/>
                    </a:lnTo>
                    <a:lnTo>
                      <a:pt x="100" y="63"/>
                    </a:lnTo>
                    <a:lnTo>
                      <a:pt x="100" y="0"/>
                    </a:lnTo>
                    <a:lnTo>
                      <a:pt x="128" y="0"/>
                    </a:lnTo>
                    <a:lnTo>
                      <a:pt x="128" y="159"/>
                    </a:lnTo>
                    <a:lnTo>
                      <a:pt x="100" y="159"/>
                    </a:lnTo>
                    <a:lnTo>
                      <a:pt x="100" y="88"/>
                    </a:lnTo>
                    <a:lnTo>
                      <a:pt x="28" y="88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 userDrawn="1"/>
            </p:nvSpPr>
            <p:spPr bwMode="auto">
              <a:xfrm>
                <a:off x="5521326" y="3297238"/>
                <a:ext cx="249238" cy="252413"/>
              </a:xfrm>
              <a:custGeom>
                <a:avLst/>
                <a:gdLst>
                  <a:gd name="T0" fmla="*/ 66 w 157"/>
                  <a:gd name="T1" fmla="*/ 0 h 159"/>
                  <a:gd name="T2" fmla="*/ 90 w 157"/>
                  <a:gd name="T3" fmla="*/ 0 h 159"/>
                  <a:gd name="T4" fmla="*/ 157 w 157"/>
                  <a:gd name="T5" fmla="*/ 159 h 159"/>
                  <a:gd name="T6" fmla="*/ 126 w 157"/>
                  <a:gd name="T7" fmla="*/ 159 h 159"/>
                  <a:gd name="T8" fmla="*/ 111 w 157"/>
                  <a:gd name="T9" fmla="*/ 122 h 159"/>
                  <a:gd name="T10" fmla="*/ 45 w 157"/>
                  <a:gd name="T11" fmla="*/ 122 h 159"/>
                  <a:gd name="T12" fmla="*/ 31 w 157"/>
                  <a:gd name="T13" fmla="*/ 159 h 159"/>
                  <a:gd name="T14" fmla="*/ 0 w 157"/>
                  <a:gd name="T15" fmla="*/ 159 h 159"/>
                  <a:gd name="T16" fmla="*/ 66 w 157"/>
                  <a:gd name="T17" fmla="*/ 0 h 159"/>
                  <a:gd name="T18" fmla="*/ 102 w 157"/>
                  <a:gd name="T19" fmla="*/ 98 h 159"/>
                  <a:gd name="T20" fmla="*/ 78 w 157"/>
                  <a:gd name="T21" fmla="*/ 34 h 159"/>
                  <a:gd name="T22" fmla="*/ 54 w 157"/>
                  <a:gd name="T23" fmla="*/ 98 h 159"/>
                  <a:gd name="T24" fmla="*/ 102 w 157"/>
                  <a:gd name="T25" fmla="*/ 9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9">
                    <a:moveTo>
                      <a:pt x="66" y="0"/>
                    </a:moveTo>
                    <a:lnTo>
                      <a:pt x="90" y="0"/>
                    </a:lnTo>
                    <a:lnTo>
                      <a:pt x="157" y="159"/>
                    </a:lnTo>
                    <a:lnTo>
                      <a:pt x="126" y="159"/>
                    </a:lnTo>
                    <a:lnTo>
                      <a:pt x="111" y="122"/>
                    </a:lnTo>
                    <a:lnTo>
                      <a:pt x="45" y="122"/>
                    </a:lnTo>
                    <a:lnTo>
                      <a:pt x="31" y="159"/>
                    </a:lnTo>
                    <a:lnTo>
                      <a:pt x="0" y="159"/>
                    </a:lnTo>
                    <a:lnTo>
                      <a:pt x="66" y="0"/>
                    </a:lnTo>
                    <a:close/>
                    <a:moveTo>
                      <a:pt x="102" y="98"/>
                    </a:moveTo>
                    <a:lnTo>
                      <a:pt x="78" y="34"/>
                    </a:lnTo>
                    <a:lnTo>
                      <a:pt x="54" y="98"/>
                    </a:lnTo>
                    <a:lnTo>
                      <a:pt x="10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/>
              </p:cNvSpPr>
              <p:nvPr userDrawn="1"/>
            </p:nvSpPr>
            <p:spPr bwMode="auto">
              <a:xfrm>
                <a:off x="5795963" y="3297238"/>
                <a:ext cx="222250" cy="252413"/>
              </a:xfrm>
              <a:custGeom>
                <a:avLst/>
                <a:gdLst>
                  <a:gd name="T0" fmla="*/ 0 w 140"/>
                  <a:gd name="T1" fmla="*/ 0 h 159"/>
                  <a:gd name="T2" fmla="*/ 38 w 140"/>
                  <a:gd name="T3" fmla="*/ 0 h 159"/>
                  <a:gd name="T4" fmla="*/ 112 w 140"/>
                  <a:gd name="T5" fmla="*/ 117 h 159"/>
                  <a:gd name="T6" fmla="*/ 112 w 140"/>
                  <a:gd name="T7" fmla="*/ 117 h 159"/>
                  <a:gd name="T8" fmla="*/ 112 w 140"/>
                  <a:gd name="T9" fmla="*/ 117 h 159"/>
                  <a:gd name="T10" fmla="*/ 112 w 140"/>
                  <a:gd name="T11" fmla="*/ 117 h 159"/>
                  <a:gd name="T12" fmla="*/ 112 w 140"/>
                  <a:gd name="T13" fmla="*/ 0 h 159"/>
                  <a:gd name="T14" fmla="*/ 140 w 140"/>
                  <a:gd name="T15" fmla="*/ 0 h 159"/>
                  <a:gd name="T16" fmla="*/ 140 w 140"/>
                  <a:gd name="T17" fmla="*/ 159 h 159"/>
                  <a:gd name="T18" fmla="*/ 105 w 140"/>
                  <a:gd name="T19" fmla="*/ 159 h 159"/>
                  <a:gd name="T20" fmla="*/ 29 w 140"/>
                  <a:gd name="T21" fmla="*/ 36 h 159"/>
                  <a:gd name="T22" fmla="*/ 29 w 140"/>
                  <a:gd name="T23" fmla="*/ 36 h 159"/>
                  <a:gd name="T24" fmla="*/ 29 w 140"/>
                  <a:gd name="T25" fmla="*/ 159 h 159"/>
                  <a:gd name="T26" fmla="*/ 0 w 140"/>
                  <a:gd name="T27" fmla="*/ 159 h 159"/>
                  <a:gd name="T28" fmla="*/ 0 w 14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59">
                    <a:moveTo>
                      <a:pt x="0" y="0"/>
                    </a:moveTo>
                    <a:lnTo>
                      <a:pt x="38" y="0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0"/>
                    </a:lnTo>
                    <a:lnTo>
                      <a:pt x="140" y="0"/>
                    </a:lnTo>
                    <a:lnTo>
                      <a:pt x="140" y="159"/>
                    </a:lnTo>
                    <a:lnTo>
                      <a:pt x="105" y="15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>
                <a:spLocks/>
              </p:cNvSpPr>
              <p:nvPr userDrawn="1"/>
            </p:nvSpPr>
            <p:spPr bwMode="auto">
              <a:xfrm>
                <a:off x="6072188" y="3297238"/>
                <a:ext cx="214313" cy="252413"/>
              </a:xfrm>
              <a:custGeom>
                <a:avLst/>
                <a:gdLst>
                  <a:gd name="T0" fmla="*/ 0 w 135"/>
                  <a:gd name="T1" fmla="*/ 0 h 159"/>
                  <a:gd name="T2" fmla="*/ 28 w 135"/>
                  <a:gd name="T3" fmla="*/ 0 h 159"/>
                  <a:gd name="T4" fmla="*/ 28 w 135"/>
                  <a:gd name="T5" fmla="*/ 66 h 159"/>
                  <a:gd name="T6" fmla="*/ 31 w 135"/>
                  <a:gd name="T7" fmla="*/ 66 h 159"/>
                  <a:gd name="T8" fmla="*/ 95 w 135"/>
                  <a:gd name="T9" fmla="*/ 0 h 159"/>
                  <a:gd name="T10" fmla="*/ 130 w 135"/>
                  <a:gd name="T11" fmla="*/ 0 h 159"/>
                  <a:gd name="T12" fmla="*/ 59 w 135"/>
                  <a:gd name="T13" fmla="*/ 73 h 159"/>
                  <a:gd name="T14" fmla="*/ 135 w 135"/>
                  <a:gd name="T15" fmla="*/ 159 h 159"/>
                  <a:gd name="T16" fmla="*/ 97 w 135"/>
                  <a:gd name="T17" fmla="*/ 159 h 159"/>
                  <a:gd name="T18" fmla="*/ 31 w 135"/>
                  <a:gd name="T19" fmla="*/ 81 h 159"/>
                  <a:gd name="T20" fmla="*/ 28 w 135"/>
                  <a:gd name="T21" fmla="*/ 81 h 159"/>
                  <a:gd name="T22" fmla="*/ 28 w 135"/>
                  <a:gd name="T23" fmla="*/ 159 h 159"/>
                  <a:gd name="T24" fmla="*/ 0 w 135"/>
                  <a:gd name="T25" fmla="*/ 159 h 159"/>
                  <a:gd name="T26" fmla="*/ 0 w 135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95" y="0"/>
                    </a:lnTo>
                    <a:lnTo>
                      <a:pt x="130" y="0"/>
                    </a:lnTo>
                    <a:lnTo>
                      <a:pt x="59" y="73"/>
                    </a:lnTo>
                    <a:lnTo>
                      <a:pt x="135" y="159"/>
                    </a:lnTo>
                    <a:lnTo>
                      <a:pt x="97" y="159"/>
                    </a:lnTo>
                    <a:lnTo>
                      <a:pt x="31" y="81"/>
                    </a:lnTo>
                    <a:lnTo>
                      <a:pt x="28" y="81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 userDrawn="1"/>
            </p:nvSpPr>
            <p:spPr bwMode="auto">
              <a:xfrm>
                <a:off x="6380163" y="3297238"/>
                <a:ext cx="227013" cy="252413"/>
              </a:xfrm>
              <a:custGeom>
                <a:avLst/>
                <a:gdLst>
                  <a:gd name="T0" fmla="*/ 57 w 143"/>
                  <a:gd name="T1" fmla="*/ 90 h 159"/>
                  <a:gd name="T2" fmla="*/ 0 w 143"/>
                  <a:gd name="T3" fmla="*/ 0 h 159"/>
                  <a:gd name="T4" fmla="*/ 36 w 143"/>
                  <a:gd name="T5" fmla="*/ 0 h 159"/>
                  <a:gd name="T6" fmla="*/ 74 w 143"/>
                  <a:gd name="T7" fmla="*/ 63 h 159"/>
                  <a:gd name="T8" fmla="*/ 112 w 143"/>
                  <a:gd name="T9" fmla="*/ 0 h 159"/>
                  <a:gd name="T10" fmla="*/ 143 w 143"/>
                  <a:gd name="T11" fmla="*/ 0 h 159"/>
                  <a:gd name="T12" fmla="*/ 86 w 143"/>
                  <a:gd name="T13" fmla="*/ 90 h 159"/>
                  <a:gd name="T14" fmla="*/ 86 w 143"/>
                  <a:gd name="T15" fmla="*/ 159 h 159"/>
                  <a:gd name="T16" fmla="*/ 57 w 143"/>
                  <a:gd name="T17" fmla="*/ 159 h 159"/>
                  <a:gd name="T18" fmla="*/ 57 w 143"/>
                  <a:gd name="T19" fmla="*/ 9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59">
                    <a:moveTo>
                      <a:pt x="57" y="9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74" y="63"/>
                    </a:lnTo>
                    <a:lnTo>
                      <a:pt x="112" y="0"/>
                    </a:lnTo>
                    <a:lnTo>
                      <a:pt x="143" y="0"/>
                    </a:lnTo>
                    <a:lnTo>
                      <a:pt x="86" y="90"/>
                    </a:lnTo>
                    <a:lnTo>
                      <a:pt x="86" y="159"/>
                    </a:lnTo>
                    <a:lnTo>
                      <a:pt x="57" y="159"/>
                    </a:lnTo>
                    <a:lnTo>
                      <a:pt x="57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 userDrawn="1"/>
            </p:nvSpPr>
            <p:spPr bwMode="auto">
              <a:xfrm>
                <a:off x="6919913" y="3297238"/>
                <a:ext cx="196850" cy="260350"/>
              </a:xfrm>
              <a:custGeom>
                <a:avLst/>
                <a:gdLst>
                  <a:gd name="T0" fmla="*/ 52 w 52"/>
                  <a:gd name="T1" fmla="*/ 41 h 67"/>
                  <a:gd name="T2" fmla="*/ 26 w 52"/>
                  <a:gd name="T3" fmla="*/ 67 h 67"/>
                  <a:gd name="T4" fmla="*/ 0 w 52"/>
                  <a:gd name="T5" fmla="*/ 41 h 67"/>
                  <a:gd name="T6" fmla="*/ 0 w 52"/>
                  <a:gd name="T7" fmla="*/ 0 h 67"/>
                  <a:gd name="T8" fmla="*/ 11 w 52"/>
                  <a:gd name="T9" fmla="*/ 0 h 67"/>
                  <a:gd name="T10" fmla="*/ 11 w 52"/>
                  <a:gd name="T11" fmla="*/ 41 h 67"/>
                  <a:gd name="T12" fmla="*/ 26 w 52"/>
                  <a:gd name="T13" fmla="*/ 56 h 67"/>
                  <a:gd name="T14" fmla="*/ 40 w 52"/>
                  <a:gd name="T15" fmla="*/ 41 h 67"/>
                  <a:gd name="T16" fmla="*/ 40 w 52"/>
                  <a:gd name="T17" fmla="*/ 0 h 67"/>
                  <a:gd name="T18" fmla="*/ 52 w 52"/>
                  <a:gd name="T19" fmla="*/ 0 h 67"/>
                  <a:gd name="T20" fmla="*/ 52 w 52"/>
                  <a:gd name="T21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67">
                    <a:moveTo>
                      <a:pt x="52" y="41"/>
                    </a:moveTo>
                    <a:cubicBezTo>
                      <a:pt x="52" y="57"/>
                      <a:pt x="41" y="67"/>
                      <a:pt x="26" y="67"/>
                    </a:cubicBezTo>
                    <a:cubicBezTo>
                      <a:pt x="11" y="67"/>
                      <a:pt x="0" y="57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7"/>
                      <a:pt x="15" y="56"/>
                      <a:pt x="26" y="56"/>
                    </a:cubicBezTo>
                    <a:cubicBezTo>
                      <a:pt x="37" y="56"/>
                      <a:pt x="40" y="47"/>
                      <a:pt x="4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7227300" y="2778010"/>
              <a:ext cx="555176" cy="555176"/>
              <a:chOff x="1798071" y="2788330"/>
              <a:chExt cx="1062264" cy="1062264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1798071" y="2788330"/>
                <a:ext cx="1062264" cy="106226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53"/>
              <p:cNvSpPr>
                <a:spLocks noEditPoints="1"/>
              </p:cNvSpPr>
              <p:nvPr userDrawn="1"/>
            </p:nvSpPr>
            <p:spPr bwMode="auto">
              <a:xfrm>
                <a:off x="1961269" y="2946967"/>
                <a:ext cx="735868" cy="744991"/>
              </a:xfrm>
              <a:custGeom>
                <a:avLst/>
                <a:gdLst>
                  <a:gd name="T0" fmla="*/ 0 w 118"/>
                  <a:gd name="T1" fmla="*/ 2147483646 h 119"/>
                  <a:gd name="T2" fmla="*/ 2147483646 w 118"/>
                  <a:gd name="T3" fmla="*/ 2147483646 h 119"/>
                  <a:gd name="T4" fmla="*/ 2147483646 w 118"/>
                  <a:gd name="T5" fmla="*/ 2147483646 h 119"/>
                  <a:gd name="T6" fmla="*/ 2147483646 w 118"/>
                  <a:gd name="T7" fmla="*/ 2147483646 h 119"/>
                  <a:gd name="T8" fmla="*/ 2147483646 w 118"/>
                  <a:gd name="T9" fmla="*/ 2147483646 h 119"/>
                  <a:gd name="T10" fmla="*/ 2147483646 w 118"/>
                  <a:gd name="T11" fmla="*/ 2147483646 h 119"/>
                  <a:gd name="T12" fmla="*/ 2147483646 w 118"/>
                  <a:gd name="T13" fmla="*/ 2147483646 h 119"/>
                  <a:gd name="T14" fmla="*/ 2147483646 w 118"/>
                  <a:gd name="T15" fmla="*/ 2147483646 h 119"/>
                  <a:gd name="T16" fmla="*/ 2147483646 w 118"/>
                  <a:gd name="T17" fmla="*/ 2147483646 h 119"/>
                  <a:gd name="T18" fmla="*/ 2147483646 w 118"/>
                  <a:gd name="T19" fmla="*/ 2147483646 h 119"/>
                  <a:gd name="T20" fmla="*/ 2147483646 w 118"/>
                  <a:gd name="T21" fmla="*/ 2147483646 h 119"/>
                  <a:gd name="T22" fmla="*/ 2147483646 w 118"/>
                  <a:gd name="T23" fmla="*/ 2147483646 h 119"/>
                  <a:gd name="T24" fmla="*/ 2147483646 w 118"/>
                  <a:gd name="T25" fmla="*/ 2147483646 h 119"/>
                  <a:gd name="T26" fmla="*/ 2147483646 w 118"/>
                  <a:gd name="T27" fmla="*/ 2147483646 h 119"/>
                  <a:gd name="T28" fmla="*/ 2147483646 w 118"/>
                  <a:gd name="T29" fmla="*/ 2147483646 h 119"/>
                  <a:gd name="T30" fmla="*/ 2147483646 w 118"/>
                  <a:gd name="T31" fmla="*/ 2147483646 h 119"/>
                  <a:gd name="T32" fmla="*/ 2147483646 w 118"/>
                  <a:gd name="T33" fmla="*/ 2147483646 h 119"/>
                  <a:gd name="T34" fmla="*/ 2147483646 w 118"/>
                  <a:gd name="T35" fmla="*/ 2147483646 h 119"/>
                  <a:gd name="T36" fmla="*/ 2147483646 w 118"/>
                  <a:gd name="T37" fmla="*/ 2147483646 h 119"/>
                  <a:gd name="T38" fmla="*/ 2147483646 w 118"/>
                  <a:gd name="T39" fmla="*/ 2147483646 h 119"/>
                  <a:gd name="T40" fmla="*/ 2147483646 w 118"/>
                  <a:gd name="T41" fmla="*/ 2147483646 h 119"/>
                  <a:gd name="T42" fmla="*/ 2147483646 w 118"/>
                  <a:gd name="T43" fmla="*/ 2147483646 h 119"/>
                  <a:gd name="T44" fmla="*/ 2147483646 w 118"/>
                  <a:gd name="T45" fmla="*/ 2147483646 h 119"/>
                  <a:gd name="T46" fmla="*/ 2147483646 w 118"/>
                  <a:gd name="T47" fmla="*/ 2147483646 h 119"/>
                  <a:gd name="T48" fmla="*/ 2147483646 w 118"/>
                  <a:gd name="T49" fmla="*/ 2147483646 h 119"/>
                  <a:gd name="T50" fmla="*/ 2147483646 w 118"/>
                  <a:gd name="T51" fmla="*/ 2147483646 h 119"/>
                  <a:gd name="T52" fmla="*/ 2147483646 w 118"/>
                  <a:gd name="T53" fmla="*/ 2147483646 h 119"/>
                  <a:gd name="T54" fmla="*/ 2147483646 w 118"/>
                  <a:gd name="T55" fmla="*/ 2147483646 h 119"/>
                  <a:gd name="T56" fmla="*/ 2147483646 w 118"/>
                  <a:gd name="T57" fmla="*/ 2147483646 h 119"/>
                  <a:gd name="T58" fmla="*/ 2147483646 w 118"/>
                  <a:gd name="T59" fmla="*/ 2147483646 h 119"/>
                  <a:gd name="T60" fmla="*/ 2147483646 w 118"/>
                  <a:gd name="T61" fmla="*/ 2147483646 h 119"/>
                  <a:gd name="T62" fmla="*/ 2147483646 w 118"/>
                  <a:gd name="T63" fmla="*/ 2147483646 h 119"/>
                  <a:gd name="T64" fmla="*/ 2147483646 w 118"/>
                  <a:gd name="T65" fmla="*/ 2147483646 h 119"/>
                  <a:gd name="T66" fmla="*/ 2147483646 w 118"/>
                  <a:gd name="T67" fmla="*/ 2147483646 h 119"/>
                  <a:gd name="T68" fmla="*/ 2147483646 w 118"/>
                  <a:gd name="T69" fmla="*/ 2147483646 h 119"/>
                  <a:gd name="T70" fmla="*/ 2147483646 w 118"/>
                  <a:gd name="T71" fmla="*/ 2147483646 h 119"/>
                  <a:gd name="T72" fmla="*/ 2147483646 w 118"/>
                  <a:gd name="T73" fmla="*/ 2147483646 h 119"/>
                  <a:gd name="T74" fmla="*/ 2147483646 w 118"/>
                  <a:gd name="T75" fmla="*/ 2147483646 h 119"/>
                  <a:gd name="T76" fmla="*/ 2147483646 w 118"/>
                  <a:gd name="T77" fmla="*/ 2147483646 h 119"/>
                  <a:gd name="T78" fmla="*/ 2147483646 w 118"/>
                  <a:gd name="T79" fmla="*/ 2147483646 h 119"/>
                  <a:gd name="T80" fmla="*/ 2147483646 w 118"/>
                  <a:gd name="T81" fmla="*/ 2147483646 h 1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59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2" y="119"/>
                      <a:pt x="118" y="92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  <a:close/>
                    <a:moveTo>
                      <a:pt x="111" y="57"/>
                    </a:move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49"/>
                      <a:pt x="86" y="41"/>
                      <a:pt x="83" y="33"/>
                    </a:cubicBezTo>
                    <a:cubicBezTo>
                      <a:pt x="88" y="31"/>
                      <a:pt x="93" y="28"/>
                      <a:pt x="98" y="25"/>
                    </a:cubicBezTo>
                    <a:cubicBezTo>
                      <a:pt x="105" y="34"/>
                      <a:pt x="110" y="45"/>
                      <a:pt x="111" y="57"/>
                    </a:cubicBezTo>
                    <a:close/>
                    <a:moveTo>
                      <a:pt x="57" y="111"/>
                    </a:moveTo>
                    <a:cubicBezTo>
                      <a:pt x="50" y="106"/>
                      <a:pt x="45" y="99"/>
                      <a:pt x="41" y="91"/>
                    </a:cubicBezTo>
                    <a:cubicBezTo>
                      <a:pt x="46" y="89"/>
                      <a:pt x="52" y="88"/>
                      <a:pt x="57" y="88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lose/>
                    <a:moveTo>
                      <a:pt x="61" y="8"/>
                    </a:moveTo>
                    <a:cubicBezTo>
                      <a:pt x="68" y="14"/>
                      <a:pt x="74" y="22"/>
                      <a:pt x="78" y="31"/>
                    </a:cubicBezTo>
                    <a:cubicBezTo>
                      <a:pt x="73" y="33"/>
                      <a:pt x="67" y="34"/>
                      <a:pt x="61" y="3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7" y="8"/>
                    </a:moveTo>
                    <a:cubicBezTo>
                      <a:pt x="78" y="10"/>
                      <a:pt x="88" y="15"/>
                      <a:pt x="95" y="22"/>
                    </a:cubicBezTo>
                    <a:cubicBezTo>
                      <a:pt x="91" y="25"/>
                      <a:pt x="87" y="28"/>
                      <a:pt x="82" y="30"/>
                    </a:cubicBezTo>
                    <a:cubicBezTo>
                      <a:pt x="78" y="22"/>
                      <a:pt x="73" y="14"/>
                      <a:pt x="67" y="8"/>
                    </a:cubicBezTo>
                    <a:close/>
                    <a:moveTo>
                      <a:pt x="57" y="8"/>
                    </a:moveTo>
                    <a:cubicBezTo>
                      <a:pt x="57" y="34"/>
                      <a:pt x="57" y="34"/>
                      <a:pt x="57" y="34"/>
                    </a:cubicBezTo>
                    <a:cubicBezTo>
                      <a:pt x="51" y="34"/>
                      <a:pt x="45" y="33"/>
                      <a:pt x="40" y="31"/>
                    </a:cubicBezTo>
                    <a:cubicBezTo>
                      <a:pt x="44" y="22"/>
                      <a:pt x="50" y="14"/>
                      <a:pt x="57" y="8"/>
                    </a:cubicBezTo>
                    <a:cubicBezTo>
                      <a:pt x="57" y="8"/>
                      <a:pt x="57" y="8"/>
                      <a:pt x="57" y="8"/>
                    </a:cubicBezTo>
                    <a:close/>
                    <a:moveTo>
                      <a:pt x="36" y="30"/>
                    </a:moveTo>
                    <a:cubicBezTo>
                      <a:pt x="31" y="28"/>
                      <a:pt x="27" y="25"/>
                      <a:pt x="23" y="22"/>
                    </a:cubicBezTo>
                    <a:cubicBezTo>
                      <a:pt x="30" y="15"/>
                      <a:pt x="40" y="10"/>
                      <a:pt x="50" y="8"/>
                    </a:cubicBezTo>
                    <a:cubicBezTo>
                      <a:pt x="45" y="14"/>
                      <a:pt x="40" y="22"/>
                      <a:pt x="36" y="30"/>
                    </a:cubicBezTo>
                    <a:close/>
                    <a:moveTo>
                      <a:pt x="38" y="35"/>
                    </a:moveTo>
                    <a:cubicBezTo>
                      <a:pt x="44" y="37"/>
                      <a:pt x="50" y="38"/>
                      <a:pt x="57" y="3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4" y="49"/>
                      <a:pt x="36" y="42"/>
                      <a:pt x="38" y="35"/>
                    </a:cubicBezTo>
                    <a:close/>
                    <a:moveTo>
                      <a:pt x="57" y="61"/>
                    </a:moveTo>
                    <a:cubicBezTo>
                      <a:pt x="57" y="84"/>
                      <a:pt x="57" y="84"/>
                      <a:pt x="57" y="84"/>
                    </a:cubicBezTo>
                    <a:cubicBezTo>
                      <a:pt x="51" y="85"/>
                      <a:pt x="45" y="86"/>
                      <a:pt x="40" y="87"/>
                    </a:cubicBezTo>
                    <a:cubicBezTo>
                      <a:pt x="36" y="79"/>
                      <a:pt x="34" y="71"/>
                      <a:pt x="34" y="61"/>
                    </a:cubicBezTo>
                    <a:lnTo>
                      <a:pt x="57" y="61"/>
                    </a:lnTo>
                    <a:close/>
                    <a:moveTo>
                      <a:pt x="50" y="110"/>
                    </a:moveTo>
                    <a:cubicBezTo>
                      <a:pt x="41" y="109"/>
                      <a:pt x="32" y="105"/>
                      <a:pt x="25" y="99"/>
                    </a:cubicBezTo>
                    <a:cubicBezTo>
                      <a:pt x="29" y="96"/>
                      <a:pt x="33" y="94"/>
                      <a:pt x="38" y="92"/>
                    </a:cubicBezTo>
                    <a:cubicBezTo>
                      <a:pt x="41" y="99"/>
                      <a:pt x="45" y="105"/>
                      <a:pt x="50" y="110"/>
                    </a:cubicBezTo>
                    <a:close/>
                    <a:moveTo>
                      <a:pt x="61" y="111"/>
                    </a:moveTo>
                    <a:cubicBezTo>
                      <a:pt x="61" y="88"/>
                      <a:pt x="61" y="88"/>
                      <a:pt x="61" y="88"/>
                    </a:cubicBezTo>
                    <a:cubicBezTo>
                      <a:pt x="66" y="88"/>
                      <a:pt x="72" y="89"/>
                      <a:pt x="77" y="91"/>
                    </a:cubicBezTo>
                    <a:cubicBezTo>
                      <a:pt x="73" y="99"/>
                      <a:pt x="67" y="106"/>
                      <a:pt x="61" y="111"/>
                    </a:cubicBezTo>
                    <a:cubicBezTo>
                      <a:pt x="61" y="111"/>
                      <a:pt x="61" y="111"/>
                      <a:pt x="61" y="111"/>
                    </a:cubicBezTo>
                    <a:close/>
                    <a:moveTo>
                      <a:pt x="80" y="92"/>
                    </a:moveTo>
                    <a:cubicBezTo>
                      <a:pt x="85" y="94"/>
                      <a:pt x="89" y="96"/>
                      <a:pt x="93" y="99"/>
                    </a:cubicBezTo>
                    <a:cubicBezTo>
                      <a:pt x="86" y="105"/>
                      <a:pt x="77" y="109"/>
                      <a:pt x="67" y="110"/>
                    </a:cubicBezTo>
                    <a:cubicBezTo>
                      <a:pt x="73" y="105"/>
                      <a:pt x="77" y="99"/>
                      <a:pt x="80" y="92"/>
                    </a:cubicBezTo>
                    <a:close/>
                    <a:moveTo>
                      <a:pt x="78" y="87"/>
                    </a:moveTo>
                    <a:cubicBezTo>
                      <a:pt x="73" y="86"/>
                      <a:pt x="67" y="85"/>
                      <a:pt x="61" y="84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4" y="71"/>
                      <a:pt x="82" y="79"/>
                      <a:pt x="78" y="87"/>
                    </a:cubicBezTo>
                    <a:close/>
                    <a:moveTo>
                      <a:pt x="61" y="57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7" y="38"/>
                      <a:pt x="74" y="37"/>
                      <a:pt x="80" y="35"/>
                    </a:cubicBezTo>
                    <a:cubicBezTo>
                      <a:pt x="82" y="42"/>
                      <a:pt x="84" y="49"/>
                      <a:pt x="84" y="57"/>
                    </a:cubicBezTo>
                    <a:lnTo>
                      <a:pt x="61" y="57"/>
                    </a:lnTo>
                    <a:close/>
                    <a:moveTo>
                      <a:pt x="20" y="25"/>
                    </a:moveTo>
                    <a:cubicBezTo>
                      <a:pt x="25" y="28"/>
                      <a:pt x="30" y="31"/>
                      <a:pt x="35" y="33"/>
                    </a:cubicBezTo>
                    <a:cubicBezTo>
                      <a:pt x="32" y="41"/>
                      <a:pt x="30" y="49"/>
                      <a:pt x="30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" y="45"/>
                      <a:pt x="13" y="34"/>
                      <a:pt x="20" y="25"/>
                    </a:cubicBezTo>
                    <a:close/>
                    <a:moveTo>
                      <a:pt x="7" y="61"/>
                    </a:move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71"/>
                      <a:pt x="33" y="80"/>
                      <a:pt x="36" y="89"/>
                    </a:cubicBezTo>
                    <a:cubicBezTo>
                      <a:pt x="31" y="91"/>
                      <a:pt x="27" y="93"/>
                      <a:pt x="22" y="96"/>
                    </a:cubicBezTo>
                    <a:cubicBezTo>
                      <a:pt x="13" y="87"/>
                      <a:pt x="8" y="75"/>
                      <a:pt x="7" y="61"/>
                    </a:cubicBezTo>
                    <a:close/>
                    <a:moveTo>
                      <a:pt x="95" y="96"/>
                    </a:moveTo>
                    <a:cubicBezTo>
                      <a:pt x="91" y="93"/>
                      <a:pt x="87" y="91"/>
                      <a:pt x="82" y="89"/>
                    </a:cubicBezTo>
                    <a:cubicBezTo>
                      <a:pt x="85" y="80"/>
                      <a:pt x="87" y="71"/>
                      <a:pt x="88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75"/>
                      <a:pt x="104" y="87"/>
                      <a:pt x="95" y="96"/>
                    </a:cubicBezTo>
                    <a:close/>
                    <a:moveTo>
                      <a:pt x="95" y="96"/>
                    </a:moveTo>
                    <a:cubicBezTo>
                      <a:pt x="95" y="96"/>
                      <a:pt x="95" y="96"/>
                      <a:pt x="95" y="96"/>
                    </a:cubicBezTo>
                  </a:path>
                </a:pathLst>
              </a:custGeom>
              <a:solidFill>
                <a:srgbClr val="0081C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Freeform 5"/>
          <p:cNvSpPr>
            <a:spLocks/>
          </p:cNvSpPr>
          <p:nvPr userDrawn="1"/>
        </p:nvSpPr>
        <p:spPr bwMode="auto">
          <a:xfrm>
            <a:off x="1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rot="10800000">
            <a:off x="6808683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C</a:t>
            </a:r>
            <a:r>
              <a:rPr lang="en-US" altLang="zh-CN" dirty="0"/>
              <a:t>++ 11</a:t>
            </a:r>
            <a:r>
              <a:rPr lang="zh-CN" altLang="en-US" dirty="0"/>
              <a:t>新特性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static_assert</a:t>
            </a:r>
            <a:r>
              <a:rPr lang="en-US" altLang="zh-CN" dirty="0"/>
              <a:t>  </a:t>
            </a:r>
            <a:r>
              <a:rPr lang="zh-CN" altLang="en-US" dirty="0"/>
              <a:t>和</a:t>
            </a:r>
            <a:r>
              <a:rPr lang="en-US" altLang="zh-CN" dirty="0"/>
              <a:t>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      --friend class A ,C++11</a:t>
            </a:r>
            <a:r>
              <a:rPr lang="zh-CN" altLang="en-US" dirty="0"/>
              <a:t>中不再需要加 </a:t>
            </a:r>
            <a:r>
              <a:rPr lang="en-US" altLang="zh-C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final 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新用法</a:t>
            </a:r>
            <a:endParaRPr lang="en-US" altLang="zh-CN" dirty="0"/>
          </a:p>
          <a:p>
            <a:pPr algn="ct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9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在申明函数是否会抛出</a:t>
            </a:r>
            <a:r>
              <a:rPr lang="zh-CN" altLang="en-US" dirty="0" smtClean="0"/>
              <a:t>异常中，</a:t>
            </a:r>
            <a:r>
              <a:rPr lang="en-US" altLang="zh-CN" dirty="0"/>
              <a:t>C++98</a:t>
            </a:r>
            <a:r>
              <a:rPr lang="zh-CN" altLang="en-US" dirty="0"/>
              <a:t>中使用</a:t>
            </a:r>
            <a:r>
              <a:rPr lang="en-US" altLang="zh-CN" dirty="0"/>
              <a:t>throw(...)</a:t>
            </a:r>
            <a:r>
              <a:rPr lang="zh-CN" altLang="en-US" dirty="0"/>
              <a:t>来表示，</a:t>
            </a:r>
            <a:r>
              <a:rPr lang="en-US" altLang="zh-CN" dirty="0"/>
              <a:t>C++11 </a:t>
            </a:r>
            <a:r>
              <a:rPr lang="zh-CN" altLang="en-US" dirty="0"/>
              <a:t>中使用 </a:t>
            </a:r>
            <a:r>
              <a:rPr lang="en-US" altLang="zh-CN" dirty="0" err="1"/>
              <a:t>noexcept</a:t>
            </a:r>
            <a:r>
              <a:rPr lang="en-US" altLang="zh-CN" dirty="0"/>
              <a:t> </a:t>
            </a:r>
            <a:r>
              <a:rPr lang="zh-CN" altLang="en-US" dirty="0"/>
              <a:t>来替换 </a:t>
            </a:r>
            <a:r>
              <a:rPr lang="en-US" altLang="zh-CN" dirty="0"/>
              <a:t>throw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throw() 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		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</a:t>
            </a:r>
            <a:r>
              <a:rPr lang="en-US" altLang="zh-CN" dirty="0" err="1"/>
              <a:t>noexcept</a:t>
            </a:r>
            <a:r>
              <a:rPr lang="en-US" altLang="zh-CN" dirty="0"/>
              <a:t> { throw </a:t>
            </a:r>
            <a:r>
              <a:rPr lang="en-US" altLang="zh-CN" dirty="0" smtClean="0"/>
              <a:t>“A”; }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快速初始化成员变量</a:t>
            </a:r>
            <a:endParaRPr lang="en-US" altLang="zh-CN" dirty="0"/>
          </a:p>
          <a:p>
            <a:r>
              <a:rPr lang="zh-CN" altLang="en-US" dirty="0"/>
              <a:t>类成员申明如下方式在</a:t>
            </a:r>
            <a:r>
              <a:rPr lang="en-US" altLang="zh-CN" dirty="0"/>
              <a:t>C++98</a:t>
            </a:r>
            <a:r>
              <a:rPr lang="zh-CN" altLang="en-US" dirty="0"/>
              <a:t>中是无法通过编译的</a:t>
            </a:r>
            <a:endParaRPr lang="en-US" altLang="zh-CN" dirty="0"/>
          </a:p>
          <a:p>
            <a:r>
              <a:rPr lang="en-US" altLang="zh-CN" dirty="0"/>
              <a:t>class A {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1;	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static </a:t>
            </a:r>
            <a:r>
              <a:rPr lang="en-US" altLang="zh-CN" dirty="0" err="1"/>
              <a:t>int</a:t>
            </a:r>
            <a:r>
              <a:rPr lang="en-US" altLang="zh-CN" dirty="0"/>
              <a:t> b = 2;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c = 3;	//</a:t>
            </a:r>
            <a:r>
              <a:rPr lang="zh-CN" altLang="en-US" dirty="0"/>
              <a:t>编译通过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中使用</a:t>
            </a:r>
            <a:r>
              <a:rPr lang="en-US" altLang="zh-CN" dirty="0"/>
              <a:t>{} </a:t>
            </a:r>
            <a:r>
              <a:rPr lang="zh-CN" altLang="en-US" dirty="0"/>
              <a:t>或者 </a:t>
            </a:r>
            <a:r>
              <a:rPr lang="en-US" altLang="zh-CN" dirty="0"/>
              <a:t>=</a:t>
            </a:r>
            <a:r>
              <a:rPr lang="zh-CN" altLang="en-US" dirty="0"/>
              <a:t>来初始化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委托构造函数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Lamda</a:t>
            </a:r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::function </a:t>
            </a:r>
            <a:r>
              <a:rPr lang="en-US" altLang="zh-CN" dirty="0" err="1"/>
              <a:t>std</a:t>
            </a:r>
            <a:r>
              <a:rPr lang="en-US" altLang="zh-CN" dirty="0"/>
              <a:t>::bind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err="1" smtClean="0"/>
              <a:t>Lamda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一个匿名函数，即没有函数名的函数。</a:t>
            </a:r>
            <a:endParaRPr lang="en-US" altLang="zh-CN" b="1" dirty="0" smtClean="0"/>
          </a:p>
          <a:p>
            <a:pPr fontAlgn="ctr"/>
            <a:r>
              <a:rPr lang="en-US" altLang="zh-CN" dirty="0" err="1"/>
              <a:t>Lamda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类型：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</a:t>
            </a:r>
            <a:r>
              <a:rPr lang="en-US" altLang="zh-CN" dirty="0"/>
              <a:t>capture ] ( </a:t>
            </a:r>
            <a:r>
              <a:rPr lang="en-US" altLang="zh-CN" dirty="0" err="1"/>
              <a:t>params</a:t>
            </a:r>
            <a:r>
              <a:rPr lang="en-US" altLang="zh-CN" dirty="0"/>
              <a:t> ) mutable exception attribute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</a:t>
            </a:r>
            <a:r>
              <a:rPr lang="en-US" altLang="zh-CN" dirty="0"/>
              <a:t>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</a:t>
            </a:r>
            <a:r>
              <a:rPr lang="en-US" altLang="zh-CN" dirty="0"/>
              <a:t>capture ] { body }</a:t>
            </a:r>
            <a:endParaRPr lang="zh-CN" altLang="zh-CN" dirty="0"/>
          </a:p>
          <a:p>
            <a:r>
              <a:rPr lang="en-US" altLang="zh-CN" dirty="0" smtClean="0"/>
              <a:t>Capture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[a,&amp;b] </a:t>
            </a:r>
            <a:r>
              <a:rPr lang="en-US" altLang="zh-CN" dirty="0" smtClean="0"/>
              <a:t>	</a:t>
            </a:r>
            <a:r>
              <a:rPr lang="zh-CN" altLang="zh-CN" dirty="0" smtClean="0"/>
              <a:t>a</a:t>
            </a:r>
            <a:r>
              <a:rPr lang="zh-CN" altLang="zh-CN" dirty="0"/>
              <a:t>变量以值的方式呗捕获，b以引用的方式被捕获。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</a:t>
            </a:r>
            <a:r>
              <a:rPr lang="zh-CN" altLang="zh-CN" dirty="0"/>
              <a:t>this]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 this 指针。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[&amp;]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引用的方式捕获所有的外部自动变量。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[=]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不</a:t>
            </a:r>
            <a:r>
              <a:rPr lang="zh-CN" altLang="zh-CN" dirty="0"/>
              <a:t>捕获外部的任何变量。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0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左值、右值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这样的操作则不会通过编译。</a:t>
            </a:r>
            <a:endParaRPr lang="en-US" altLang="zh-CN" dirty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334</Words>
  <Application>Microsoft Office PowerPoint</Application>
  <PresentationFormat>全屏显示(4:3)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 C++ 11新特性</vt:lpstr>
      <vt:lpstr>关键字</vt:lpstr>
      <vt:lpstr>异常</vt:lpstr>
      <vt:lpstr>初始化</vt:lpstr>
      <vt:lpstr>Lamda  std::function std::bind</vt:lpstr>
      <vt:lpstr>Thread</vt:lpstr>
      <vt:lpstr>左值、右值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5D-B-05  王金璐(10019753)</cp:lastModifiedBy>
  <cp:revision>56</cp:revision>
  <dcterms:created xsi:type="dcterms:W3CDTF">2016-04-27T03:22:21Z</dcterms:created>
  <dcterms:modified xsi:type="dcterms:W3CDTF">2017-06-13T08:48:56Z</dcterms:modified>
</cp:coreProperties>
</file>