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4AC63-BFB1-41A0-85B5-B02978E00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949FF-7CC9-4C3F-87E7-0ED4D12CB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5E142-2087-4B03-B835-4BC94C81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059E-F2F8-4095-A8EA-60761DB3F35E}" type="datetimeFigureOut">
              <a:rPr lang="it-IT" smtClean="0"/>
              <a:t>20/04/2021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D1A4C-1609-4E57-BEB0-C0443532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A2BE7-68D6-4771-889B-A2DE5C23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2B6A-6042-447C-B9DA-900029559F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27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D649-83B9-4175-B7CC-1BB2AC91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94C88-B961-44C3-A2CB-9DD605D34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4D25-8228-4608-ADE6-AC651A29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059E-F2F8-4095-A8EA-60761DB3F35E}" type="datetimeFigureOut">
              <a:rPr lang="it-IT" smtClean="0"/>
              <a:t>20/04/2021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6D496-7946-4F65-87B4-DE92C1BE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C53AF-32F1-404A-B0AC-E40629F6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2B6A-6042-447C-B9DA-900029559F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98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162235-CEFD-418D-8822-656861637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80BC0-E6FC-4A85-BFE3-792F8BB98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94B0E-151F-4BC1-8F0B-C5C8CD63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059E-F2F8-4095-A8EA-60761DB3F35E}" type="datetimeFigureOut">
              <a:rPr lang="it-IT" smtClean="0"/>
              <a:t>20/04/2021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85E6D-71A4-4737-BEA5-D10B8300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DA4FF-64D2-4D10-8E37-9BDA3749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2B6A-6042-447C-B9DA-900029559F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758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D11B-2B93-423A-8414-F2DB38AFF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C9712-BDFB-4A84-BA89-82FA9F3B4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6AA40-876A-488C-8C2B-31639AAB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059E-F2F8-4095-A8EA-60761DB3F35E}" type="datetimeFigureOut">
              <a:rPr lang="it-IT" smtClean="0"/>
              <a:t>20/04/2021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C61BB-784F-46B8-85D1-1DD77A46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8ED62-5FB8-4032-B67C-0E3017CF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2B6A-6042-447C-B9DA-900029559F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039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F8035-D84C-4A14-8D77-FAF4DDC8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DE545-15FC-450F-97E2-DEB9282A9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1A72A-D460-4895-86C8-D8325F4F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059E-F2F8-4095-A8EA-60761DB3F35E}" type="datetimeFigureOut">
              <a:rPr lang="it-IT" smtClean="0"/>
              <a:t>20/04/2021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E74D4-5749-470B-A8CB-4C707A04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E1AF3-3286-4F1D-87D2-448CCA29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2B6A-6042-447C-B9DA-900029559F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5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9899-F578-4F70-B757-37704074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52E2C-13F9-4E35-90DB-906F9A523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E8C8A-DDA8-48C3-BAB9-E3DD880E0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7106C-0E6D-4178-8931-77B0ED4D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059E-F2F8-4095-A8EA-60761DB3F35E}" type="datetimeFigureOut">
              <a:rPr lang="it-IT" smtClean="0"/>
              <a:t>20/04/2021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77721-494E-4960-8876-63D8FD08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3ACA9-1415-4956-BED4-502C4E9F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2B6A-6042-447C-B9DA-900029559F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116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D837A-DEC5-428D-912D-D89E4706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65E09-0655-4A13-9FCE-DEE86CAF8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FAD73-3138-4023-9754-2E7196865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86D93-5F80-43B1-8E77-90CF634BB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7D1FB3-FF6F-4DA4-8239-581905565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3D820-0CD3-4CA0-BD72-10EE16A9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059E-F2F8-4095-A8EA-60761DB3F35E}" type="datetimeFigureOut">
              <a:rPr lang="it-IT" smtClean="0"/>
              <a:t>20/04/2021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0E0B09-E326-496B-BADF-A05F3678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0B885-F47F-426C-A593-0D5813E2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2B6A-6042-447C-B9DA-900029559F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835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9D45-4E99-41B9-A9BB-1F93F6F5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EF7A0-9C9E-4A78-9836-2BF027B5D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059E-F2F8-4095-A8EA-60761DB3F35E}" type="datetimeFigureOut">
              <a:rPr lang="it-IT" smtClean="0"/>
              <a:t>20/04/2021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88620-780F-42DA-8A3E-DA99FE76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F521A-1052-431E-91E5-319B7E23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2B6A-6042-447C-B9DA-900029559F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676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A1CA5C-6FF4-482E-BA36-11CF2B3B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059E-F2F8-4095-A8EA-60761DB3F35E}" type="datetimeFigureOut">
              <a:rPr lang="it-IT" smtClean="0"/>
              <a:t>20/04/2021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635A0A-B527-4D21-948F-66EE394D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0FEC7-9656-4FDC-8F7E-D782CDB0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2B6A-6042-447C-B9DA-900029559F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24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555A-260D-4019-A22F-CB64F28B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7DB0A-99DA-4200-9825-5B9F415FA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0A594-7A76-4D94-8488-41DE07444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52123-1BB1-4BF3-8F34-19C2D077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059E-F2F8-4095-A8EA-60761DB3F35E}" type="datetimeFigureOut">
              <a:rPr lang="it-IT" smtClean="0"/>
              <a:t>20/04/2021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AAEE1-C100-43D8-9FFF-5D6BE77C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AB7AD-59A6-43F8-ABC8-54487852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2B6A-6042-447C-B9DA-900029559F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85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2AB7-9964-481A-BDD1-3287F40A5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6CD826-8370-4125-9790-432E3FCBF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69B93-422A-4E47-8976-AF127B1D9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F1584-814E-4CE5-A565-49355B2CE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059E-F2F8-4095-A8EA-60761DB3F35E}" type="datetimeFigureOut">
              <a:rPr lang="it-IT" smtClean="0"/>
              <a:t>20/04/2021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78479-26E0-4A45-8DDD-B9C074FD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A3ABD-D215-48F4-A75E-A6EFDCA6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2B6A-6042-447C-B9DA-900029559F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417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F69D6-4EDF-4F94-9F20-07587BC3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2DD51-CDBD-4DAA-8719-D69A3F59E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A9980-1EA6-497E-ABBF-25CBE54D8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B059E-F2F8-4095-A8EA-60761DB3F35E}" type="datetimeFigureOut">
              <a:rPr lang="it-IT" smtClean="0"/>
              <a:t>20/04/2021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F1382-DBC2-400C-846F-05021FD90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5D991-A7C9-4336-8BC8-001597118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92B6A-6042-447C-B9DA-900029559FD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956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2E37B82-554D-4F97-8DEF-CCD1E6CA2700}"/>
              </a:ext>
            </a:extLst>
          </p:cNvPr>
          <p:cNvSpPr txBox="1"/>
          <p:nvPr/>
        </p:nvSpPr>
        <p:spPr>
          <a:xfrm>
            <a:off x="1" y="13948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Application Design (Professor)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A98C419E-22A8-4414-8E67-D3E9DCAF6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580608"/>
              </p:ext>
            </p:extLst>
          </p:nvPr>
        </p:nvGraphicFramePr>
        <p:xfrm>
          <a:off x="123985" y="4681838"/>
          <a:ext cx="11902700" cy="294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688">
                  <a:extLst>
                    <a:ext uri="{9D8B030D-6E8A-4147-A177-3AD203B41FA5}">
                      <a16:colId xmlns:a16="http://schemas.microsoft.com/office/drawing/2014/main" val="3685737477"/>
                    </a:ext>
                  </a:extLst>
                </a:gridCol>
                <a:gridCol w="1457145">
                  <a:extLst>
                    <a:ext uri="{9D8B030D-6E8A-4147-A177-3AD203B41FA5}">
                      <a16:colId xmlns:a16="http://schemas.microsoft.com/office/drawing/2014/main" val="3947445745"/>
                    </a:ext>
                  </a:extLst>
                </a:gridCol>
                <a:gridCol w="1457144">
                  <a:extLst>
                    <a:ext uri="{9D8B030D-6E8A-4147-A177-3AD203B41FA5}">
                      <a16:colId xmlns:a16="http://schemas.microsoft.com/office/drawing/2014/main" val="1129693573"/>
                    </a:ext>
                  </a:extLst>
                </a:gridCol>
                <a:gridCol w="1457145">
                  <a:extLst>
                    <a:ext uri="{9D8B030D-6E8A-4147-A177-3AD203B41FA5}">
                      <a16:colId xmlns:a16="http://schemas.microsoft.com/office/drawing/2014/main" val="2182659975"/>
                    </a:ext>
                  </a:extLst>
                </a:gridCol>
                <a:gridCol w="1457144">
                  <a:extLst>
                    <a:ext uri="{9D8B030D-6E8A-4147-A177-3AD203B41FA5}">
                      <a16:colId xmlns:a16="http://schemas.microsoft.com/office/drawing/2014/main" val="614280299"/>
                    </a:ext>
                  </a:extLst>
                </a:gridCol>
                <a:gridCol w="1457145">
                  <a:extLst>
                    <a:ext uri="{9D8B030D-6E8A-4147-A177-3AD203B41FA5}">
                      <a16:colId xmlns:a16="http://schemas.microsoft.com/office/drawing/2014/main" val="2131879367"/>
                    </a:ext>
                  </a:extLst>
                </a:gridCol>
                <a:gridCol w="1457144">
                  <a:extLst>
                    <a:ext uri="{9D8B030D-6E8A-4147-A177-3AD203B41FA5}">
                      <a16:colId xmlns:a16="http://schemas.microsoft.com/office/drawing/2014/main" val="3229874306"/>
                    </a:ext>
                  </a:extLst>
                </a:gridCol>
                <a:gridCol w="1457145">
                  <a:extLst>
                    <a:ext uri="{9D8B030D-6E8A-4147-A177-3AD203B41FA5}">
                      <a16:colId xmlns:a16="http://schemas.microsoft.com/office/drawing/2014/main" val="4063131877"/>
                    </a:ext>
                  </a:extLst>
                </a:gridCol>
              </a:tblGrid>
              <a:tr h="294468">
                <a:tc>
                  <a:txBody>
                    <a:bodyPr/>
                    <a:lstStyle/>
                    <a:p>
                      <a:r>
                        <a:rPr lang="it-IT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b="0" i="1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Grade_State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119809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3EE6EBAD-A376-4EFE-8450-C22D9C2F2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170523"/>
              </p:ext>
            </p:extLst>
          </p:nvPr>
        </p:nvGraphicFramePr>
        <p:xfrm>
          <a:off x="123985" y="5453051"/>
          <a:ext cx="10453608" cy="294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688">
                  <a:extLst>
                    <a:ext uri="{9D8B030D-6E8A-4147-A177-3AD203B41FA5}">
                      <a16:colId xmlns:a16="http://schemas.microsoft.com/office/drawing/2014/main" val="3685737477"/>
                    </a:ext>
                  </a:extLst>
                </a:gridCol>
                <a:gridCol w="1457145">
                  <a:extLst>
                    <a:ext uri="{9D8B030D-6E8A-4147-A177-3AD203B41FA5}">
                      <a16:colId xmlns:a16="http://schemas.microsoft.com/office/drawing/2014/main" val="3947445745"/>
                    </a:ext>
                  </a:extLst>
                </a:gridCol>
                <a:gridCol w="1457144">
                  <a:extLst>
                    <a:ext uri="{9D8B030D-6E8A-4147-A177-3AD203B41FA5}">
                      <a16:colId xmlns:a16="http://schemas.microsoft.com/office/drawing/2014/main" val="1129693573"/>
                    </a:ext>
                  </a:extLst>
                </a:gridCol>
                <a:gridCol w="1457145">
                  <a:extLst>
                    <a:ext uri="{9D8B030D-6E8A-4147-A177-3AD203B41FA5}">
                      <a16:colId xmlns:a16="http://schemas.microsoft.com/office/drawing/2014/main" val="2182659975"/>
                    </a:ext>
                  </a:extLst>
                </a:gridCol>
                <a:gridCol w="1457144">
                  <a:extLst>
                    <a:ext uri="{9D8B030D-6E8A-4147-A177-3AD203B41FA5}">
                      <a16:colId xmlns:a16="http://schemas.microsoft.com/office/drawing/2014/main" val="614280299"/>
                    </a:ext>
                  </a:extLst>
                </a:gridCol>
                <a:gridCol w="1457145">
                  <a:extLst>
                    <a:ext uri="{9D8B030D-6E8A-4147-A177-3AD203B41FA5}">
                      <a16:colId xmlns:a16="http://schemas.microsoft.com/office/drawing/2014/main" val="2131879367"/>
                    </a:ext>
                  </a:extLst>
                </a:gridCol>
                <a:gridCol w="1465197">
                  <a:extLst>
                    <a:ext uri="{9D8B030D-6E8A-4147-A177-3AD203B41FA5}">
                      <a16:colId xmlns:a16="http://schemas.microsoft.com/office/drawing/2014/main" val="3229874306"/>
                    </a:ext>
                  </a:extLst>
                </a:gridCol>
              </a:tblGrid>
              <a:tr h="294468">
                <a:tc>
                  <a:txBody>
                    <a:bodyPr/>
                    <a:lstStyle/>
                    <a:p>
                      <a:r>
                        <a:rPr lang="it-IT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Grade Form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119809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9FF272CF-DCAD-4C54-97E2-E40F0DB27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575045"/>
              </p:ext>
            </p:extLst>
          </p:nvPr>
        </p:nvGraphicFramePr>
        <p:xfrm>
          <a:off x="123985" y="5845373"/>
          <a:ext cx="8988411" cy="294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688">
                  <a:extLst>
                    <a:ext uri="{9D8B030D-6E8A-4147-A177-3AD203B41FA5}">
                      <a16:colId xmlns:a16="http://schemas.microsoft.com/office/drawing/2014/main" val="3685737477"/>
                    </a:ext>
                  </a:extLst>
                </a:gridCol>
                <a:gridCol w="1457145">
                  <a:extLst>
                    <a:ext uri="{9D8B030D-6E8A-4147-A177-3AD203B41FA5}">
                      <a16:colId xmlns:a16="http://schemas.microsoft.com/office/drawing/2014/main" val="3947445745"/>
                    </a:ext>
                  </a:extLst>
                </a:gridCol>
                <a:gridCol w="1457144">
                  <a:extLst>
                    <a:ext uri="{9D8B030D-6E8A-4147-A177-3AD203B41FA5}">
                      <a16:colId xmlns:a16="http://schemas.microsoft.com/office/drawing/2014/main" val="1129693573"/>
                    </a:ext>
                  </a:extLst>
                </a:gridCol>
                <a:gridCol w="1457145">
                  <a:extLst>
                    <a:ext uri="{9D8B030D-6E8A-4147-A177-3AD203B41FA5}">
                      <a16:colId xmlns:a16="http://schemas.microsoft.com/office/drawing/2014/main" val="2182659975"/>
                    </a:ext>
                  </a:extLst>
                </a:gridCol>
                <a:gridCol w="1457144">
                  <a:extLst>
                    <a:ext uri="{9D8B030D-6E8A-4147-A177-3AD203B41FA5}">
                      <a16:colId xmlns:a16="http://schemas.microsoft.com/office/drawing/2014/main" val="614280299"/>
                    </a:ext>
                  </a:extLst>
                </a:gridCol>
                <a:gridCol w="1457145">
                  <a:extLst>
                    <a:ext uri="{9D8B030D-6E8A-4147-A177-3AD203B41FA5}">
                      <a16:colId xmlns:a16="http://schemas.microsoft.com/office/drawing/2014/main" val="2131879367"/>
                    </a:ext>
                  </a:extLst>
                </a:gridCol>
              </a:tblGrid>
              <a:tr h="294468">
                <a:tc>
                  <a:txBody>
                    <a:bodyPr/>
                    <a:lstStyle/>
                    <a:p>
                      <a:r>
                        <a:rPr lang="it-IT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b="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Reported_Student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119809"/>
                  </a:ext>
                </a:extLst>
              </a:tr>
            </a:tbl>
          </a:graphicData>
        </a:graphic>
      </p:graphicFrame>
      <p:graphicFrame>
        <p:nvGraphicFramePr>
          <p:cNvPr id="16" name="Table 11">
            <a:extLst>
              <a:ext uri="{FF2B5EF4-FFF2-40B4-BE49-F238E27FC236}">
                <a16:creationId xmlns:a16="http://schemas.microsoft.com/office/drawing/2014/main" id="{3DA0235B-2B35-4788-A9DA-31A438503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299155"/>
              </p:ext>
            </p:extLst>
          </p:nvPr>
        </p:nvGraphicFramePr>
        <p:xfrm>
          <a:off x="123985" y="6237695"/>
          <a:ext cx="7531266" cy="294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688">
                  <a:extLst>
                    <a:ext uri="{9D8B030D-6E8A-4147-A177-3AD203B41FA5}">
                      <a16:colId xmlns:a16="http://schemas.microsoft.com/office/drawing/2014/main" val="3685737477"/>
                    </a:ext>
                  </a:extLst>
                </a:gridCol>
                <a:gridCol w="1457145">
                  <a:extLst>
                    <a:ext uri="{9D8B030D-6E8A-4147-A177-3AD203B41FA5}">
                      <a16:colId xmlns:a16="http://schemas.microsoft.com/office/drawing/2014/main" val="3947445745"/>
                    </a:ext>
                  </a:extLst>
                </a:gridCol>
                <a:gridCol w="1457144">
                  <a:extLst>
                    <a:ext uri="{9D8B030D-6E8A-4147-A177-3AD203B41FA5}">
                      <a16:colId xmlns:a16="http://schemas.microsoft.com/office/drawing/2014/main" val="1129693573"/>
                    </a:ext>
                  </a:extLst>
                </a:gridCol>
                <a:gridCol w="1457145">
                  <a:extLst>
                    <a:ext uri="{9D8B030D-6E8A-4147-A177-3AD203B41FA5}">
                      <a16:colId xmlns:a16="http://schemas.microsoft.com/office/drawing/2014/main" val="2182659975"/>
                    </a:ext>
                  </a:extLst>
                </a:gridCol>
                <a:gridCol w="1457144">
                  <a:extLst>
                    <a:ext uri="{9D8B030D-6E8A-4147-A177-3AD203B41FA5}">
                      <a16:colId xmlns:a16="http://schemas.microsoft.com/office/drawing/2014/main" val="614280299"/>
                    </a:ext>
                  </a:extLst>
                </a:gridCol>
              </a:tblGrid>
              <a:tr h="294468">
                <a:tc>
                  <a:txBody>
                    <a:bodyPr/>
                    <a:lstStyle/>
                    <a:p>
                      <a:r>
                        <a:rPr lang="it-IT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Reported_Student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119809"/>
                  </a:ext>
                </a:extLst>
              </a:tr>
            </a:tbl>
          </a:graphicData>
        </a:graphic>
      </p:graphicFrame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963749E6-5156-4299-92D5-A1754E6FD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162602"/>
              </p:ext>
            </p:extLst>
          </p:nvPr>
        </p:nvGraphicFramePr>
        <p:xfrm>
          <a:off x="123984" y="5067574"/>
          <a:ext cx="8988411" cy="294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816">
                  <a:extLst>
                    <a:ext uri="{9D8B030D-6E8A-4147-A177-3AD203B41FA5}">
                      <a16:colId xmlns:a16="http://schemas.microsoft.com/office/drawing/2014/main" val="3685737477"/>
                    </a:ext>
                  </a:extLst>
                </a:gridCol>
                <a:gridCol w="1456719">
                  <a:extLst>
                    <a:ext uri="{9D8B030D-6E8A-4147-A177-3AD203B41FA5}">
                      <a16:colId xmlns:a16="http://schemas.microsoft.com/office/drawing/2014/main" val="3947445745"/>
                    </a:ext>
                  </a:extLst>
                </a:gridCol>
                <a:gridCol w="1456719">
                  <a:extLst>
                    <a:ext uri="{9D8B030D-6E8A-4147-A177-3AD203B41FA5}">
                      <a16:colId xmlns:a16="http://schemas.microsoft.com/office/drawing/2014/main" val="1129693573"/>
                    </a:ext>
                  </a:extLst>
                </a:gridCol>
                <a:gridCol w="1456719">
                  <a:extLst>
                    <a:ext uri="{9D8B030D-6E8A-4147-A177-3AD203B41FA5}">
                      <a16:colId xmlns:a16="http://schemas.microsoft.com/office/drawing/2014/main" val="2182659975"/>
                    </a:ext>
                  </a:extLst>
                </a:gridCol>
                <a:gridCol w="1456719">
                  <a:extLst>
                    <a:ext uri="{9D8B030D-6E8A-4147-A177-3AD203B41FA5}">
                      <a16:colId xmlns:a16="http://schemas.microsoft.com/office/drawing/2014/main" val="614280299"/>
                    </a:ext>
                  </a:extLst>
                </a:gridCol>
                <a:gridCol w="1456719">
                  <a:extLst>
                    <a:ext uri="{9D8B030D-6E8A-4147-A177-3AD203B41FA5}">
                      <a16:colId xmlns:a16="http://schemas.microsoft.com/office/drawing/2014/main" val="3790257805"/>
                    </a:ext>
                  </a:extLst>
                </a:gridCol>
              </a:tblGrid>
              <a:tr h="294468">
                <a:tc>
                  <a:txBody>
                    <a:bodyPr/>
                    <a:lstStyle/>
                    <a:p>
                      <a:r>
                        <a:rPr lang="it-IT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Grade_State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Not_Inserted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Published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Refused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119809"/>
                  </a:ext>
                </a:extLst>
              </a:tr>
            </a:tbl>
          </a:graphicData>
        </a:graphic>
      </p:graphicFrame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EA4D074B-E528-4C4F-89D2-44E4087A56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12" r="4724" b="28477"/>
          <a:stretch/>
        </p:blipFill>
        <p:spPr>
          <a:xfrm>
            <a:off x="123984" y="968043"/>
            <a:ext cx="11615982" cy="347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9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E5E9F0"/>
      </a:dk1>
      <a:lt1>
        <a:sysClr val="window" lastClr="2E344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58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Filippo Galetti</dc:creator>
  <cp:lastModifiedBy>Filippo Galetti</cp:lastModifiedBy>
  <cp:revision>8</cp:revision>
  <dcterms:created xsi:type="dcterms:W3CDTF">2021-04-18T16:13:33Z</dcterms:created>
  <dcterms:modified xsi:type="dcterms:W3CDTF">2021-04-20T07:38:56Z</dcterms:modified>
</cp:coreProperties>
</file>